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4" r:id="rId1"/>
    <p:sldMasterId id="2147483750" r:id="rId2"/>
    <p:sldMasterId id="2147483840" r:id="rId3"/>
  </p:sldMasterIdLst>
  <p:notesMasterIdLst>
    <p:notesMasterId r:id="rId44"/>
  </p:notesMasterIdLst>
  <p:handoutMasterIdLst>
    <p:handoutMasterId r:id="rId45"/>
  </p:handoutMasterIdLst>
  <p:sldIdLst>
    <p:sldId id="303" r:id="rId4"/>
    <p:sldId id="302" r:id="rId5"/>
    <p:sldId id="301" r:id="rId6"/>
    <p:sldId id="306" r:id="rId7"/>
    <p:sldId id="305" r:id="rId8"/>
    <p:sldId id="307" r:id="rId9"/>
    <p:sldId id="308" r:id="rId10"/>
    <p:sldId id="309" r:id="rId11"/>
    <p:sldId id="304" r:id="rId12"/>
    <p:sldId id="286" r:id="rId13"/>
    <p:sldId id="287" r:id="rId14"/>
    <p:sldId id="313" r:id="rId15"/>
    <p:sldId id="288" r:id="rId16"/>
    <p:sldId id="289" r:id="rId17"/>
    <p:sldId id="290" r:id="rId18"/>
    <p:sldId id="292" r:id="rId19"/>
    <p:sldId id="297" r:id="rId20"/>
    <p:sldId id="298" r:id="rId21"/>
    <p:sldId id="296" r:id="rId22"/>
    <p:sldId id="294" r:id="rId23"/>
    <p:sldId id="299" r:id="rId24"/>
    <p:sldId id="300" r:id="rId25"/>
    <p:sldId id="310" r:id="rId26"/>
    <p:sldId id="311" r:id="rId27"/>
    <p:sldId id="312" r:id="rId28"/>
    <p:sldId id="314" r:id="rId29"/>
    <p:sldId id="315" r:id="rId30"/>
    <p:sldId id="316" r:id="rId31"/>
    <p:sldId id="317" r:id="rId32"/>
    <p:sldId id="318" r:id="rId33"/>
    <p:sldId id="320" r:id="rId34"/>
    <p:sldId id="319" r:id="rId35"/>
    <p:sldId id="321" r:id="rId36"/>
    <p:sldId id="322" r:id="rId37"/>
    <p:sldId id="323" r:id="rId38"/>
    <p:sldId id="324" r:id="rId39"/>
    <p:sldId id="325" r:id="rId40"/>
    <p:sldId id="326" r:id="rId41"/>
    <p:sldId id="327" r:id="rId42"/>
    <p:sldId id="328" r:id="rId43"/>
  </p:sldIdLst>
  <p:sldSz cx="9144000" cy="6858000" type="screen4x3"/>
  <p:notesSz cx="6400800" cy="8686800"/>
  <p:kinsoku lang="ja-JP" invalStChars="、。，．・：；？！゛゜ヽヾゝゞ々ー’”）〕］｝〉》」』】°‰′″℃￠％ぁぃぅぇぉっゃゅょゎァィゥェォッャュョヮヵヶ!%),.:;?]}｡｣､･ｧｨｩｪｫｬｭｮｯｰﾞﾟ" invalEndChars="‘“（〔［｛〈《「『【￥＄$([\{｢￡"/>
  <p:defaultTextStyle>
    <a:defPPr>
      <a:defRPr lang="en-US"/>
    </a:defPPr>
    <a:lvl1pPr algn="l" rtl="0" fontAlgn="base">
      <a:spcBef>
        <a:spcPct val="20000"/>
      </a:spcBef>
      <a:spcAft>
        <a:spcPct val="0"/>
      </a:spcAft>
      <a:buClr>
        <a:srgbClr val="F48B00"/>
      </a:buClr>
      <a:buFont typeface="Wingdings" pitchFamily="2" charset="2"/>
      <a:defRPr sz="2800" b="1" kern="1200">
        <a:solidFill>
          <a:schemeClr val="tx1"/>
        </a:solidFill>
        <a:latin typeface="Arial" charset="0"/>
        <a:ea typeface="+mn-ea"/>
        <a:cs typeface="+mn-cs"/>
      </a:defRPr>
    </a:lvl1pPr>
    <a:lvl2pPr marL="457200" algn="l" rtl="0" fontAlgn="base">
      <a:spcBef>
        <a:spcPct val="20000"/>
      </a:spcBef>
      <a:spcAft>
        <a:spcPct val="0"/>
      </a:spcAft>
      <a:buClr>
        <a:srgbClr val="F48B00"/>
      </a:buClr>
      <a:buFont typeface="Wingdings" pitchFamily="2" charset="2"/>
      <a:defRPr sz="2800" b="1" kern="1200">
        <a:solidFill>
          <a:schemeClr val="tx1"/>
        </a:solidFill>
        <a:latin typeface="Arial" charset="0"/>
        <a:ea typeface="+mn-ea"/>
        <a:cs typeface="+mn-cs"/>
      </a:defRPr>
    </a:lvl2pPr>
    <a:lvl3pPr marL="914400" algn="l" rtl="0" fontAlgn="base">
      <a:spcBef>
        <a:spcPct val="20000"/>
      </a:spcBef>
      <a:spcAft>
        <a:spcPct val="0"/>
      </a:spcAft>
      <a:buClr>
        <a:srgbClr val="F48B00"/>
      </a:buClr>
      <a:buFont typeface="Wingdings" pitchFamily="2" charset="2"/>
      <a:defRPr sz="2800" b="1" kern="1200">
        <a:solidFill>
          <a:schemeClr val="tx1"/>
        </a:solidFill>
        <a:latin typeface="Arial" charset="0"/>
        <a:ea typeface="+mn-ea"/>
        <a:cs typeface="+mn-cs"/>
      </a:defRPr>
    </a:lvl3pPr>
    <a:lvl4pPr marL="1371600" algn="l" rtl="0" fontAlgn="base">
      <a:spcBef>
        <a:spcPct val="20000"/>
      </a:spcBef>
      <a:spcAft>
        <a:spcPct val="0"/>
      </a:spcAft>
      <a:buClr>
        <a:srgbClr val="F48B00"/>
      </a:buClr>
      <a:buFont typeface="Wingdings" pitchFamily="2" charset="2"/>
      <a:defRPr sz="2800" b="1" kern="1200">
        <a:solidFill>
          <a:schemeClr val="tx1"/>
        </a:solidFill>
        <a:latin typeface="Arial" charset="0"/>
        <a:ea typeface="+mn-ea"/>
        <a:cs typeface="+mn-cs"/>
      </a:defRPr>
    </a:lvl4pPr>
    <a:lvl5pPr marL="1828800" algn="l" rtl="0" fontAlgn="base">
      <a:spcBef>
        <a:spcPct val="20000"/>
      </a:spcBef>
      <a:spcAft>
        <a:spcPct val="0"/>
      </a:spcAft>
      <a:buClr>
        <a:srgbClr val="F48B00"/>
      </a:buClr>
      <a:buFont typeface="Wingdings" pitchFamily="2" charset="2"/>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3744">
          <p15:clr>
            <a:srgbClr val="A4A3A4"/>
          </p15:clr>
        </p15:guide>
      </p15:sldGuideLst>
    </p:ext>
    <p:ext uri="{2D200454-40CA-4A62-9FC3-DE9A4176ACB9}">
      <p15:notesGuideLst xmlns:p15="http://schemas.microsoft.com/office/powerpoint/2012/main">
        <p15:guide id="1" orient="horz" pos="2736">
          <p15:clr>
            <a:srgbClr val="A4A3A4"/>
          </p15:clr>
        </p15:guide>
        <p15:guide id="2" pos="201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B2E6B2"/>
    <a:srgbClr val="FCEB6A"/>
    <a:srgbClr val="DBB40D"/>
    <a:srgbClr val="CCCCFF"/>
    <a:srgbClr val="FEF9D2"/>
    <a:srgbClr val="F1FABE"/>
    <a:srgbClr val="F6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94667" autoAdjust="0"/>
  </p:normalViewPr>
  <p:slideViewPr>
    <p:cSldViewPr>
      <p:cViewPr varScale="1">
        <p:scale>
          <a:sx n="81" d="100"/>
          <a:sy n="81" d="100"/>
        </p:scale>
        <p:origin x="1373" y="53"/>
      </p:cViewPr>
      <p:guideLst>
        <p:guide orient="horz" pos="1440"/>
        <p:guide pos="37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0" d="100"/>
          <a:sy n="80" d="100"/>
        </p:scale>
        <p:origin x="-1044" y="60"/>
      </p:cViewPr>
      <p:guideLst>
        <p:guide orient="horz" pos="2736"/>
        <p:guide pos="201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9" name="Rectangle 3"/>
          <p:cNvSpPr>
            <a:spLocks noGrp="1" noChangeArrowheads="1"/>
          </p:cNvSpPr>
          <p:nvPr>
            <p:ph type="hdr" sz="quarter"/>
          </p:nvPr>
        </p:nvSpPr>
        <p:spPr bwMode="auto">
          <a:xfrm>
            <a:off x="0" y="0"/>
            <a:ext cx="2773363" cy="433388"/>
          </a:xfrm>
          <a:prstGeom prst="rect">
            <a:avLst/>
          </a:prstGeom>
          <a:noFill/>
          <a:ln w="9525">
            <a:noFill/>
            <a:miter lim="800000"/>
            <a:headEnd/>
            <a:tailEnd/>
          </a:ln>
        </p:spPr>
        <p:txBody>
          <a:bodyPr vert="horz" wrap="square" lIns="79589" tIns="39795" rIns="79589" bIns="39795" numCol="1" anchor="t" anchorCtr="0" compatLnSpc="1">
            <a:prstTxWarp prst="textNoShape">
              <a:avLst/>
            </a:prstTxWarp>
          </a:bodyPr>
          <a:lstStyle>
            <a:lvl1pPr defTabSz="795338" eaLnBrk="0" hangingPunct="0">
              <a:defRPr sz="1000">
                <a:latin typeface="Arial" charset="0"/>
              </a:defRPr>
            </a:lvl1pPr>
          </a:lstStyle>
          <a:p>
            <a:pPr>
              <a:defRPr/>
            </a:pPr>
            <a:r>
              <a:rPr lang="en-US"/>
              <a:t>GBI - Introductory Course</a:t>
            </a:r>
          </a:p>
        </p:txBody>
      </p:sp>
      <p:sp>
        <p:nvSpPr>
          <p:cNvPr id="39940" name="Rectangle 4"/>
          <p:cNvSpPr>
            <a:spLocks noGrp="1" noChangeArrowheads="1"/>
          </p:cNvSpPr>
          <p:nvPr>
            <p:ph type="dt" sz="quarter" idx="1"/>
          </p:nvPr>
        </p:nvSpPr>
        <p:spPr bwMode="auto">
          <a:xfrm>
            <a:off x="3625850" y="0"/>
            <a:ext cx="2773363" cy="433388"/>
          </a:xfrm>
          <a:prstGeom prst="rect">
            <a:avLst/>
          </a:prstGeom>
          <a:noFill/>
          <a:ln w="9525">
            <a:noFill/>
            <a:miter lim="800000"/>
            <a:headEnd/>
            <a:tailEnd/>
          </a:ln>
        </p:spPr>
        <p:txBody>
          <a:bodyPr vert="horz" wrap="square" lIns="79589" tIns="39795" rIns="79589" bIns="39795" numCol="1" anchor="t" anchorCtr="0" compatLnSpc="1">
            <a:prstTxWarp prst="textNoShape">
              <a:avLst/>
            </a:prstTxWarp>
          </a:bodyPr>
          <a:lstStyle>
            <a:lvl1pPr algn="r" defTabSz="795338" eaLnBrk="0" hangingPunct="0">
              <a:defRPr sz="1000">
                <a:latin typeface="Arial" charset="0"/>
              </a:defRPr>
            </a:lvl1pPr>
          </a:lstStyle>
          <a:p>
            <a:pPr>
              <a:defRPr/>
            </a:pPr>
            <a:fld id="{9BEBCDF7-5B6E-462A-B690-3883C998D412}" type="datetimeFigureOut">
              <a:rPr lang="en-US"/>
              <a:pPr>
                <a:defRPr/>
              </a:pPr>
              <a:t>7/12/2025</a:t>
            </a:fld>
            <a:endParaRPr lang="en-US"/>
          </a:p>
        </p:txBody>
      </p:sp>
      <p:sp>
        <p:nvSpPr>
          <p:cNvPr id="39941" name="Rectangle 5"/>
          <p:cNvSpPr>
            <a:spLocks noGrp="1" noChangeArrowheads="1"/>
          </p:cNvSpPr>
          <p:nvPr>
            <p:ph type="sldNum" sz="quarter" idx="3"/>
          </p:nvPr>
        </p:nvSpPr>
        <p:spPr bwMode="auto">
          <a:xfrm>
            <a:off x="3625850" y="8251825"/>
            <a:ext cx="2773363" cy="433388"/>
          </a:xfrm>
          <a:prstGeom prst="rect">
            <a:avLst/>
          </a:prstGeom>
          <a:noFill/>
          <a:ln w="9525">
            <a:noFill/>
            <a:miter lim="800000"/>
            <a:headEnd/>
            <a:tailEnd/>
          </a:ln>
        </p:spPr>
        <p:txBody>
          <a:bodyPr vert="horz" wrap="square" lIns="79589" tIns="39795" rIns="79589" bIns="39795" numCol="1" anchor="b" anchorCtr="0" compatLnSpc="1">
            <a:prstTxWarp prst="textNoShape">
              <a:avLst/>
            </a:prstTxWarp>
          </a:bodyPr>
          <a:lstStyle>
            <a:lvl1pPr algn="r" defTabSz="795338" eaLnBrk="0" hangingPunct="0">
              <a:defRPr sz="1000">
                <a:latin typeface="Arial" charset="0"/>
              </a:defRPr>
            </a:lvl1pPr>
          </a:lstStyle>
          <a:p>
            <a:pPr>
              <a:defRPr/>
            </a:pPr>
            <a:fld id="{4D38AF6F-A0FA-4FD3-A08B-E276E2DA6156}" type="slidenum">
              <a:rPr lang="en-US"/>
              <a:pPr>
                <a:defRPr/>
              </a:pPr>
              <a:t>‹#›</a:t>
            </a:fld>
            <a:endParaRPr lang="en-US"/>
          </a:p>
        </p:txBody>
      </p:sp>
      <p:sp>
        <p:nvSpPr>
          <p:cNvPr id="39942" name="Rectangle 6"/>
          <p:cNvSpPr>
            <a:spLocks noGrp="1" noChangeArrowheads="1"/>
          </p:cNvSpPr>
          <p:nvPr>
            <p:ph type="ftr" sz="quarter" idx="2"/>
          </p:nvPr>
        </p:nvSpPr>
        <p:spPr bwMode="auto">
          <a:xfrm>
            <a:off x="0" y="8251825"/>
            <a:ext cx="2773363" cy="433388"/>
          </a:xfrm>
          <a:prstGeom prst="rect">
            <a:avLst/>
          </a:prstGeom>
          <a:noFill/>
          <a:ln w="9525">
            <a:noFill/>
            <a:miter lim="800000"/>
            <a:headEnd/>
            <a:tailEnd/>
          </a:ln>
        </p:spPr>
        <p:txBody>
          <a:bodyPr vert="horz" wrap="square" lIns="79589" tIns="39795" rIns="79589" bIns="39795" numCol="1" anchor="b" anchorCtr="0" compatLnSpc="1">
            <a:prstTxWarp prst="textNoShape">
              <a:avLst/>
            </a:prstTxWarp>
          </a:bodyPr>
          <a:lstStyle>
            <a:lvl1pPr defTabSz="795338" eaLnBrk="0" hangingPunct="0">
              <a:defRPr sz="1000">
                <a:latin typeface="Arial" charset="0"/>
              </a:defRPr>
            </a:lvl1pPr>
          </a:lstStyle>
          <a:p>
            <a:pPr>
              <a:defRPr/>
            </a:pPr>
            <a:r>
              <a:rPr lang="en-US"/>
              <a:t>© 2008 SAP AG</a:t>
            </a:r>
          </a:p>
        </p:txBody>
      </p:sp>
    </p:spTree>
    <p:extLst>
      <p:ext uri="{BB962C8B-B14F-4D97-AF65-F5344CB8AC3E}">
        <p14:creationId xmlns:p14="http://schemas.microsoft.com/office/powerpoint/2010/main" val="66235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idx="2"/>
          </p:nvPr>
        </p:nvSpPr>
        <p:spPr bwMode="auto">
          <a:xfrm>
            <a:off x="519113" y="268288"/>
            <a:ext cx="5357812" cy="4017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396875" y="4589463"/>
            <a:ext cx="5584825" cy="3198812"/>
          </a:xfrm>
          <a:prstGeom prst="rect">
            <a:avLst/>
          </a:prstGeom>
          <a:noFill/>
          <a:ln w="12700">
            <a:noFill/>
            <a:miter lim="800000"/>
            <a:headEnd/>
            <a:tailEnd/>
          </a:ln>
        </p:spPr>
        <p:txBody>
          <a:bodyPr vert="horz" wrap="square" lIns="80153" tIns="39376" rIns="80153" bIns="39376" numCol="1" anchor="t" anchorCtr="0" compatLnSpc="1">
            <a:prstTxWarp prst="textNoShape">
              <a:avLst/>
            </a:prstTxWarp>
          </a:bodyPr>
          <a:lstStyle/>
          <a:p>
            <a:pPr lvl="0"/>
            <a:endParaRPr lang="de-DE" noProof="0"/>
          </a:p>
        </p:txBody>
      </p:sp>
      <p:sp>
        <p:nvSpPr>
          <p:cNvPr id="49156" name="Rectangle 4"/>
          <p:cNvSpPr>
            <a:spLocks noChangeArrowheads="1"/>
          </p:cNvSpPr>
          <p:nvPr/>
        </p:nvSpPr>
        <p:spPr bwMode="auto">
          <a:xfrm>
            <a:off x="1588" y="8432800"/>
            <a:ext cx="6384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0153" tIns="39376" rIns="80153" bIns="39376">
            <a:spAutoFit/>
          </a:bodyPr>
          <a:lstStyle/>
          <a:p>
            <a:pPr algn="ctr" defTabSz="811213" eaLnBrk="0" hangingPunct="0">
              <a:spcBef>
                <a:spcPct val="0"/>
              </a:spcBef>
              <a:buClrTx/>
              <a:buFontTx/>
              <a:buNone/>
            </a:pPr>
            <a:r>
              <a:rPr lang="en-US" sz="800" b="0"/>
              <a:t> </a:t>
            </a:r>
            <a:fld id="{198343D2-168F-496A-B359-5F7BDF48A378}" type="slidenum">
              <a:rPr lang="en-US" sz="800" b="0"/>
              <a:pPr algn="ctr" defTabSz="811213" eaLnBrk="0" hangingPunct="0">
                <a:spcBef>
                  <a:spcPct val="0"/>
                </a:spcBef>
                <a:buClrTx/>
                <a:buFontTx/>
                <a:buNone/>
              </a:pPr>
              <a:t>‹#›</a:t>
            </a:fld>
            <a:endParaRPr lang="en-US" sz="800"/>
          </a:p>
        </p:txBody>
      </p:sp>
    </p:spTree>
    <p:extLst>
      <p:ext uri="{BB962C8B-B14F-4D97-AF65-F5344CB8AC3E}">
        <p14:creationId xmlns:p14="http://schemas.microsoft.com/office/powerpoint/2010/main" val="1518577318"/>
      </p:ext>
    </p:extLst>
  </p:cSld>
  <p:clrMap bg1="lt1" tx1="dk1" bg2="lt2" tx2="dk2" accent1="accent1" accent2="accent2" accent3="accent3" accent4="accent4" accent5="accent5" accent6="accent6" hlink="hlink" folHlink="folHlink"/>
  <p:notesStyle>
    <a:lvl1pPr marL="171450" indent="-171450" algn="just" rtl="0" eaLnBrk="0" fontAlgn="base" hangingPunct="0">
      <a:spcBef>
        <a:spcPct val="0"/>
      </a:spcBef>
      <a:spcAft>
        <a:spcPct val="50000"/>
      </a:spcAft>
      <a:buSzPct val="100000"/>
      <a:buFont typeface="Wingdings" pitchFamily="2" charset="2"/>
      <a:defRPr sz="10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50000"/>
      </a:spcAft>
      <a:buSzPct val="100000"/>
      <a:buFont typeface="Wingdings" pitchFamily="2" charset="2"/>
      <a:buChar char=""/>
      <a:defRPr sz="1000" kern="1200">
        <a:solidFill>
          <a:schemeClr val="tx1"/>
        </a:solidFill>
        <a:latin typeface="Arial" charset="0"/>
        <a:ea typeface="+mn-ea"/>
        <a:cs typeface="+mn-cs"/>
      </a:defRPr>
    </a:lvl2pPr>
    <a:lvl3pPr marL="1143000" indent="-228600" algn="l" rtl="0" eaLnBrk="0" fontAlgn="base" hangingPunct="0">
      <a:spcBef>
        <a:spcPct val="0"/>
      </a:spcBef>
      <a:spcAft>
        <a:spcPct val="50000"/>
      </a:spcAft>
      <a:buSzPct val="100000"/>
      <a:buChar char="•"/>
      <a:defRPr sz="800" kern="1200">
        <a:solidFill>
          <a:schemeClr val="tx1"/>
        </a:solidFill>
        <a:latin typeface="Arial" charset="0"/>
        <a:ea typeface="+mn-ea"/>
        <a:cs typeface="+mn-cs"/>
      </a:defRPr>
    </a:lvl3pPr>
    <a:lvl4pPr marL="1600200" indent="-228600" algn="l" rtl="0" eaLnBrk="0" fontAlgn="base" hangingPunct="0">
      <a:spcBef>
        <a:spcPct val="30000"/>
      </a:spcBef>
      <a:spcAft>
        <a:spcPct val="0"/>
      </a:spcAft>
      <a:buSzPct val="100000"/>
      <a:buChar char="•"/>
      <a:defRPr sz="1400" kern="1200">
        <a:solidFill>
          <a:schemeClr val="tx1"/>
        </a:solidFill>
        <a:latin typeface="Arial" charset="0"/>
        <a:ea typeface="+mn-ea"/>
        <a:cs typeface="+mn-cs"/>
      </a:defRPr>
    </a:lvl4pPr>
    <a:lvl5pPr marL="2057400" indent="-228600" algn="l" rtl="0" eaLnBrk="0" fontAlgn="base" hangingPunct="0">
      <a:spcBef>
        <a:spcPct val="30000"/>
      </a:spcBef>
      <a:spcAft>
        <a:spcPct val="0"/>
      </a:spcAft>
      <a:buSzPct val="100000"/>
      <a:buChar char="•"/>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800"/>
              <a:t>SAP is the world's largest inter-enterprise software company and the world's third-largest independent software provider overall. We have a rich history of innovation and growth that has made us a true industry leader.</a:t>
            </a:r>
          </a:p>
          <a:p>
            <a:pPr>
              <a:lnSpc>
                <a:spcPct val="90000"/>
              </a:lnSpc>
            </a:pPr>
            <a:r>
              <a:rPr lang="en-US" sz="800" b="1"/>
              <a:t>SAP Americas</a:t>
            </a:r>
          </a:p>
          <a:p>
            <a:pPr>
              <a:lnSpc>
                <a:spcPct val="90000"/>
              </a:lnSpc>
            </a:pPr>
            <a:r>
              <a:rPr lang="en-US" sz="800" b="1" i="1"/>
              <a:t>12 Million Users. 100,600 Installations. 1,500 Partners.</a:t>
            </a:r>
          </a:p>
          <a:p>
            <a:pPr>
              <a:lnSpc>
                <a:spcPct val="90000"/>
              </a:lnSpc>
            </a:pPr>
            <a:r>
              <a:rPr lang="en-US" sz="800"/>
              <a:t>SAP Americas is a subsidiary of SAP AG, the world's largest inter-enterprise software company and the third-largest software supplier overall. SAP Americas's corporate headquarters is located in Newtown Square, PA, a suburb of Philadelphia. Our officers and executives lead a team of professionals dedicated to delivering high-level customer support and services.</a:t>
            </a:r>
          </a:p>
          <a:p>
            <a:pPr>
              <a:lnSpc>
                <a:spcPct val="90000"/>
              </a:lnSpc>
            </a:pPr>
            <a:r>
              <a:rPr lang="en-US" sz="800"/>
              <a:t>Founded in 1972 as </a:t>
            </a:r>
            <a:r>
              <a:rPr lang="en-US" sz="800" b="1"/>
              <a:t>S</a:t>
            </a:r>
            <a:r>
              <a:rPr lang="en-US" sz="800"/>
              <a:t>ystems </a:t>
            </a:r>
            <a:r>
              <a:rPr lang="en-US" sz="800" b="1"/>
              <a:t>A</a:t>
            </a:r>
            <a:r>
              <a:rPr lang="en-US" sz="800"/>
              <a:t>pplications and </a:t>
            </a:r>
            <a:r>
              <a:rPr lang="en-US" sz="800" b="1"/>
              <a:t>P</a:t>
            </a:r>
            <a:r>
              <a:rPr lang="en-US" sz="800"/>
              <a:t>roducts in Data Processing, SAP has a rich history of innovation and growth that has made us the recognized leader in providing collaborative business solutions for all types of industries -- in every major market. The company, headquartered in Walldorf, Germany, employs more than 37,700 people in more than 50 countries, and serves more than 34,600 customers worldwide.</a:t>
            </a:r>
            <a:endParaRPr lang="en-US" sz="800" b="1" i="1"/>
          </a:p>
          <a:p>
            <a:pPr>
              <a:lnSpc>
                <a:spcPct val="90000"/>
              </a:lnSpc>
            </a:pPr>
            <a:r>
              <a:rPr lang="en-US" sz="800" b="1" i="1"/>
              <a:t>Experience, Knowledge, and Technology for Maximizing Business</a:t>
            </a:r>
          </a:p>
          <a:p>
            <a:pPr>
              <a:lnSpc>
                <a:spcPct val="90000"/>
              </a:lnSpc>
            </a:pPr>
            <a:r>
              <a:rPr lang="en-US" sz="800"/>
              <a:t>SAP has leveraged our extensive experience to deliver mySAP Business Suite, the definitive family of business solutions for today's economy. These solutions are open and flexible, supporting databases, applications, operating systems, and hardware from almost every major vendor. What's more, mySAP Business Suite allows employees, customers, and business partners to work together successfully -- anywhere, anytime. </a:t>
            </a:r>
          </a:p>
          <a:p>
            <a:pPr>
              <a:lnSpc>
                <a:spcPct val="90000"/>
              </a:lnSpc>
            </a:pPr>
            <a:r>
              <a:rPr lang="en-US" sz="800"/>
              <a:t>By deploying the best technology, services, and development resources, SAP has delivered a business platform that unlocks valuable information resources, improves supply chain efficiencies, and builds strong customer relationships. And through the Global Solution Center, SAP Americas identifies customer needs and develops solutions to meet these needs.</a:t>
            </a:r>
          </a:p>
          <a:p>
            <a:pPr>
              <a:lnSpc>
                <a:spcPct val="90000"/>
              </a:lnSpc>
            </a:pPr>
            <a:r>
              <a:rPr lang="en-US" sz="800"/>
              <a:t>SAP is listed on several exchanges, including the Frankfurt Stock Exchange and the New York Stock Exchange, under the symbol "SAP."</a:t>
            </a:r>
          </a:p>
          <a:p>
            <a:pPr>
              <a:lnSpc>
                <a:spcPct val="90000"/>
              </a:lnSpc>
            </a:pPr>
            <a:endParaRPr lang="de-DE"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800"/>
              <a:t>SAP is the world's largest inter-enterprise software company and the world's third-largest independent software provider overall. We have a rich history of innovation and growth that has made us a true industry leader.</a:t>
            </a:r>
          </a:p>
          <a:p>
            <a:pPr>
              <a:lnSpc>
                <a:spcPct val="90000"/>
              </a:lnSpc>
            </a:pPr>
            <a:r>
              <a:rPr lang="en-US" sz="800" b="1"/>
              <a:t>SAP Americas</a:t>
            </a:r>
          </a:p>
          <a:p>
            <a:pPr>
              <a:lnSpc>
                <a:spcPct val="90000"/>
              </a:lnSpc>
            </a:pPr>
            <a:r>
              <a:rPr lang="en-US" sz="800" b="1" i="1"/>
              <a:t>12 Million Users. 100,600 Installations. 1,500 Partners.</a:t>
            </a:r>
          </a:p>
          <a:p>
            <a:pPr>
              <a:lnSpc>
                <a:spcPct val="90000"/>
              </a:lnSpc>
            </a:pPr>
            <a:r>
              <a:rPr lang="en-US" sz="800"/>
              <a:t>SAP Americas is a subsidiary of SAP AG, the world's largest inter-enterprise software company and the third-largest software supplier overall. SAP Americas's corporate headquarters is located in Newtown Square, PA, a suburb of Philadelphia. Our officers and executives lead a team of professionals dedicated to delivering high-level customer support and services.</a:t>
            </a:r>
          </a:p>
          <a:p>
            <a:pPr>
              <a:lnSpc>
                <a:spcPct val="90000"/>
              </a:lnSpc>
            </a:pPr>
            <a:r>
              <a:rPr lang="en-US" sz="800"/>
              <a:t>Founded in 1972 as </a:t>
            </a:r>
            <a:r>
              <a:rPr lang="en-US" sz="800" b="1"/>
              <a:t>S</a:t>
            </a:r>
            <a:r>
              <a:rPr lang="en-US" sz="800"/>
              <a:t>ystems </a:t>
            </a:r>
            <a:r>
              <a:rPr lang="en-US" sz="800" b="1"/>
              <a:t>A</a:t>
            </a:r>
            <a:r>
              <a:rPr lang="en-US" sz="800"/>
              <a:t>pplications and </a:t>
            </a:r>
            <a:r>
              <a:rPr lang="en-US" sz="800" b="1"/>
              <a:t>P</a:t>
            </a:r>
            <a:r>
              <a:rPr lang="en-US" sz="800"/>
              <a:t>roducts in Data Processing, SAP has a rich history of innovation and growth that has made us the recognized leader in providing collaborative business solutions for all types of industries -- in every major market. The company, headquartered in Walldorf, Germany, employs more than 37,700 people in more than 50 countries, and serves more than 34,600 customers worldwide.</a:t>
            </a:r>
            <a:endParaRPr lang="en-US" sz="800" b="1" i="1"/>
          </a:p>
          <a:p>
            <a:pPr>
              <a:lnSpc>
                <a:spcPct val="90000"/>
              </a:lnSpc>
            </a:pPr>
            <a:r>
              <a:rPr lang="en-US" sz="800" b="1" i="1"/>
              <a:t>Experience, Knowledge, and Technology for Maximizing Business</a:t>
            </a:r>
          </a:p>
          <a:p>
            <a:pPr>
              <a:lnSpc>
                <a:spcPct val="90000"/>
              </a:lnSpc>
            </a:pPr>
            <a:r>
              <a:rPr lang="en-US" sz="800"/>
              <a:t>SAP has leveraged our extensive experience to deliver mySAP Business Suite, the definitive family of business solutions for today's economy. These solutions are open and flexible, supporting databases, applications, operating systems, and hardware from almost every major vendor. What's more, mySAP Business Suite allows employees, customers, and business partners to work together successfully -- anywhere, anytime. </a:t>
            </a:r>
          </a:p>
          <a:p>
            <a:pPr>
              <a:lnSpc>
                <a:spcPct val="90000"/>
              </a:lnSpc>
            </a:pPr>
            <a:r>
              <a:rPr lang="en-US" sz="800"/>
              <a:t>By deploying the best technology, services, and development resources, SAP has delivered a business platform that unlocks valuable information resources, improves supply chain efficiencies, and builds strong customer relationships. And through the Global Solution Center, SAP Americas identifies customer needs and develops solutions to meet these needs.</a:t>
            </a:r>
          </a:p>
          <a:p>
            <a:pPr>
              <a:lnSpc>
                <a:spcPct val="90000"/>
              </a:lnSpc>
            </a:pPr>
            <a:r>
              <a:rPr lang="en-US" sz="800"/>
              <a:t>SAP is listed on several exchanges, including the Frankfurt Stock Exchange and the New York Stock Exchange, under the symbol "SAP."</a:t>
            </a:r>
          </a:p>
          <a:p>
            <a:pPr>
              <a:lnSpc>
                <a:spcPct val="90000"/>
              </a:lnSpc>
            </a:pPr>
            <a:endParaRPr lang="de-DE"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6"/>
          <p:cNvSpPr>
            <a:spLocks noChangeArrowheads="1"/>
          </p:cNvSpPr>
          <p:nvPr userDrawn="1"/>
        </p:nvSpPr>
        <p:spPr bwMode="auto">
          <a:xfrm>
            <a:off x="457200" y="1143000"/>
            <a:ext cx="8229600" cy="1981200"/>
          </a:xfrm>
          <a:prstGeom prst="roundRect">
            <a:avLst>
              <a:gd name="adj" fmla="val 13782"/>
            </a:avLst>
          </a:prstGeom>
          <a:solidFill>
            <a:srgbClr val="D9D9D9"/>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spcBef>
                <a:spcPct val="0"/>
              </a:spcBef>
              <a:buClrTx/>
              <a:buFontTx/>
              <a:buNone/>
            </a:pPr>
            <a:endParaRPr lang="de-DE" sz="1800" b="0">
              <a:solidFill>
                <a:srgbClr val="FFFFFF"/>
              </a:solidFill>
            </a:endParaRPr>
          </a:p>
        </p:txBody>
      </p:sp>
      <p:sp>
        <p:nvSpPr>
          <p:cNvPr id="5" name="Round Diagonal Corner Rectangle 8"/>
          <p:cNvSpPr>
            <a:spLocks noChangeArrowheads="1"/>
          </p:cNvSpPr>
          <p:nvPr userDrawn="1"/>
        </p:nvSpPr>
        <p:spPr bwMode="auto">
          <a:xfrm rot="16200000">
            <a:off x="1466850" y="666750"/>
            <a:ext cx="1447800" cy="3467100"/>
          </a:xfrm>
          <a:custGeom>
            <a:avLst/>
            <a:gdLst>
              <a:gd name="T0" fmla="*/ 1447800 w 1447800"/>
              <a:gd name="T1" fmla="*/ 3499961 h 2743200"/>
              <a:gd name="T2" fmla="*/ 723900 w 1447800"/>
              <a:gd name="T3" fmla="*/ 6999920 h 2743200"/>
              <a:gd name="T4" fmla="*/ 0 w 1447800"/>
              <a:gd name="T5" fmla="*/ 3499961 h 2743200"/>
              <a:gd name="T6" fmla="*/ 723900 w 1447800"/>
              <a:gd name="T7" fmla="*/ 0 h 2743200"/>
              <a:gd name="T8" fmla="*/ 0 60000 65536"/>
              <a:gd name="T9" fmla="*/ 5898240 60000 65536"/>
              <a:gd name="T10" fmla="*/ 11796480 60000 65536"/>
              <a:gd name="T11" fmla="*/ 17694720 60000 65536"/>
              <a:gd name="T12" fmla="*/ 70676 w 1447800"/>
              <a:gd name="T13" fmla="*/ 70676 h 2743200"/>
              <a:gd name="T14" fmla="*/ 1377124 w 1447800"/>
              <a:gd name="T15" fmla="*/ 2672524 h 2743200"/>
            </a:gdLst>
            <a:ahLst/>
            <a:cxnLst>
              <a:cxn ang="T8">
                <a:pos x="T0" y="T1"/>
              </a:cxn>
              <a:cxn ang="T9">
                <a:pos x="T2" y="T3"/>
              </a:cxn>
              <a:cxn ang="T10">
                <a:pos x="T4" y="T5"/>
              </a:cxn>
              <a:cxn ang="T11">
                <a:pos x="T6" y="T7"/>
              </a:cxn>
            </a:cxnLst>
            <a:rect l="T12" t="T13" r="T14" b="T15"/>
            <a:pathLst>
              <a:path w="1447800" h="2743200">
                <a:moveTo>
                  <a:pt x="241305" y="0"/>
                </a:moveTo>
                <a:lnTo>
                  <a:pt x="1447800" y="0"/>
                </a:lnTo>
                <a:lnTo>
                  <a:pt x="1447800" y="2501895"/>
                </a:lnTo>
                <a:cubicBezTo>
                  <a:pt x="1447800" y="2635164"/>
                  <a:pt x="1339764" y="2743199"/>
                  <a:pt x="1206495" y="2743200"/>
                </a:cubicBezTo>
                <a:lnTo>
                  <a:pt x="0" y="2743200"/>
                </a:lnTo>
                <a:lnTo>
                  <a:pt x="0" y="241305"/>
                </a:lnTo>
                <a:cubicBezTo>
                  <a:pt x="0" y="108035"/>
                  <a:pt x="108035" y="0"/>
                  <a:pt x="241304" y="0"/>
                </a:cubicBezTo>
                <a:lnTo>
                  <a:pt x="241305" y="0"/>
                </a:lnTo>
                <a:close/>
              </a:path>
            </a:pathLst>
          </a:custGeom>
          <a:solidFill>
            <a:srgbClr val="81352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p>
            <a:endParaRPr lang="en-US"/>
          </a:p>
        </p:txBody>
      </p:sp>
      <p:sp>
        <p:nvSpPr>
          <p:cNvPr id="6" name="Fußzeilenplatzhalter 3"/>
          <p:cNvSpPr txBox="1">
            <a:spLocks noGrp="1"/>
          </p:cNvSpPr>
          <p:nvPr userDrawn="1"/>
        </p:nvSpPr>
        <p:spPr bwMode="auto">
          <a:xfrm>
            <a:off x="468313" y="6381750"/>
            <a:ext cx="82073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6pPr>
            <a:lvl7pPr marL="29718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7pPr>
            <a:lvl8pPr marL="34290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8pPr>
            <a:lvl9pPr marL="38862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9pPr>
          </a:lstStyle>
          <a:p>
            <a:pPr algn="r" eaLnBrk="1" hangingPunct="1">
              <a:spcBef>
                <a:spcPct val="0"/>
              </a:spcBef>
              <a:buClrTx/>
              <a:buFontTx/>
              <a:buNone/>
              <a:defRPr/>
            </a:pPr>
            <a:r>
              <a:rPr lang="en-US" sz="1000" b="0">
                <a:solidFill>
                  <a:srgbClr val="898989"/>
                </a:solidFill>
              </a:rPr>
              <a:t>© SAP AG</a:t>
            </a:r>
          </a:p>
        </p:txBody>
      </p:sp>
      <p:pic>
        <p:nvPicPr>
          <p:cNvPr id="7" name="Picture 2" descr="\\rom.hcc.uni-magdeburg.de\HCCMD\Dokumente\UCC_Partner\Logos\UA Logo\SAP_University_Alliances_130_CG8_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237288"/>
            <a:ext cx="22320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Title Placeholder 1"/>
          <p:cNvSpPr>
            <a:spLocks noGrp="1"/>
          </p:cNvSpPr>
          <p:nvPr>
            <p:ph type="ctrTitle"/>
          </p:nvPr>
        </p:nvSpPr>
        <p:spPr>
          <a:xfrm>
            <a:off x="4213225" y="1844675"/>
            <a:ext cx="4319588" cy="1223963"/>
          </a:xfrm>
        </p:spPr>
        <p:txBody>
          <a:bodyPr/>
          <a:lstStyle>
            <a:lvl1pPr>
              <a:defRPr b="1" smtClean="0"/>
            </a:lvl1pPr>
          </a:lstStyle>
          <a:p>
            <a:r>
              <a:rPr lang="en-US"/>
              <a:t>Titelmasterformat durch Klicken bearbeiten</a:t>
            </a:r>
          </a:p>
        </p:txBody>
      </p:sp>
      <p:sp>
        <p:nvSpPr>
          <p:cNvPr id="3" name="Text Placeholder 2"/>
          <p:cNvSpPr>
            <a:spLocks noGrp="1"/>
          </p:cNvSpPr>
          <p:nvPr>
            <p:ph type="subTitle" idx="1"/>
          </p:nvPr>
        </p:nvSpPr>
        <p:spPr>
          <a:xfrm>
            <a:off x="4211638" y="3427413"/>
            <a:ext cx="4321175" cy="2378075"/>
          </a:xfrm>
        </p:spPr>
        <p:txBody>
          <a:bodyPr/>
          <a:lstStyle>
            <a:lvl1pPr marL="0" indent="0">
              <a:buFont typeface="Wingdings" pitchFamily="2" charset="2"/>
              <a:buNone/>
              <a:defRPr sz="1100" smtClean="0"/>
            </a:lvl1pPr>
          </a:lstStyle>
          <a:p>
            <a:r>
              <a:rPr lang="en-US"/>
              <a:t>Formatvorlage des Untertitelmasters durch Klicken bearbeiten</a:t>
            </a:r>
          </a:p>
        </p:txBody>
      </p:sp>
    </p:spTree>
    <p:extLst>
      <p:ext uri="{BB962C8B-B14F-4D97-AF65-F5344CB8AC3E}">
        <p14:creationId xmlns:p14="http://schemas.microsoft.com/office/powerpoint/2010/main" val="2330446235"/>
      </p:ext>
    </p:extLst>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p:cNvSpPr>
            <a:spLocks noGrp="1"/>
          </p:cNvSpPr>
          <p:nvPr>
            <p:ph type="dt" sz="half" idx="10"/>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32B5D2D9-0595-4FA8-A1DB-E5F07F0836BD}" type="datetimeFigureOut">
              <a:rPr lang="en-US"/>
              <a:pPr>
                <a:defRPr/>
              </a:pPr>
              <a:t>7/12/2025</a:t>
            </a:fld>
            <a:endParaRPr lang="en-US"/>
          </a:p>
        </p:txBody>
      </p:sp>
      <p:sp>
        <p:nvSpPr>
          <p:cNvPr id="49" name="Slide Number Placeholder 6"/>
          <p:cNvSpPr>
            <a:spLocks noGrp="1"/>
          </p:cNvSpPr>
          <p:nvPr>
            <p:ph type="sldNum" sz="quarter" idx="11"/>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9E8A8859-B905-411F-B73D-814E1751B8D6}" type="slidenum">
              <a:rPr lang="en-US"/>
              <a:pPr>
                <a:defRPr/>
              </a:pPr>
              <a:t>‹#›</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endParaRPr lang="en-US"/>
          </a:p>
        </p:txBody>
      </p:sp>
    </p:spTree>
    <p:extLst>
      <p:ext uri="{BB962C8B-B14F-4D97-AF65-F5344CB8AC3E}">
        <p14:creationId xmlns:p14="http://schemas.microsoft.com/office/powerpoint/2010/main" val="149355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p:cNvSpPr>
            <a:spLocks noGrp="1"/>
          </p:cNvSpPr>
          <p:nvPr>
            <p:ph type="dt" sz="half" idx="10"/>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9A683069-26B9-4EDE-9FA8-0F30C78E449A}" type="datetimeFigureOut">
              <a:rPr lang="en-US"/>
              <a:pPr>
                <a:defRPr/>
              </a:pPr>
              <a:t>7/12/2025</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endParaRPr lang="en-US"/>
          </a:p>
        </p:txBody>
      </p:sp>
      <p:sp>
        <p:nvSpPr>
          <p:cNvPr id="50" name="Slide Number Placeholder 6"/>
          <p:cNvSpPr>
            <a:spLocks noGrp="1"/>
          </p:cNvSpPr>
          <p:nvPr>
            <p:ph type="sldNum" sz="quarter" idx="12"/>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71C9CA96-B047-4C66-BF19-2EED6832603C}" type="slidenum">
              <a:rPr lang="en-US"/>
              <a:pPr>
                <a:defRPr/>
              </a:pPr>
              <a:t>‹#›</a:t>
            </a:fld>
            <a:endParaRPr lang="en-US"/>
          </a:p>
        </p:txBody>
      </p:sp>
    </p:spTree>
    <p:extLst>
      <p:ext uri="{BB962C8B-B14F-4D97-AF65-F5344CB8AC3E}">
        <p14:creationId xmlns:p14="http://schemas.microsoft.com/office/powerpoint/2010/main" val="4016763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0A202381-1D5E-4E0B-A928-D2F25391C1DD}" type="datetimeFigureOut">
              <a:rPr lang="en-US"/>
              <a:pPr>
                <a:defRPr/>
              </a:pPr>
              <a:t>7/12/2025</a:t>
            </a:fld>
            <a:endParaRPr lang="en-US"/>
          </a:p>
        </p:txBody>
      </p:sp>
      <p:sp>
        <p:nvSpPr>
          <p:cNvPr id="5" name="Footer Placeholder 4"/>
          <p:cNvSpPr>
            <a:spLocks noGrp="1"/>
          </p:cNvSpPr>
          <p:nvPr>
            <p:ph type="ftr" sz="quarter" idx="11"/>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4FBF12AD-F401-4BDA-8EDB-23E424EF19F2}" type="slidenum">
              <a:rPr lang="en-US"/>
              <a:pPr>
                <a:defRPr/>
              </a:pPr>
              <a:t>‹#›</a:t>
            </a:fld>
            <a:endParaRPr lang="en-US"/>
          </a:p>
        </p:txBody>
      </p:sp>
    </p:spTree>
    <p:extLst>
      <p:ext uri="{BB962C8B-B14F-4D97-AF65-F5344CB8AC3E}">
        <p14:creationId xmlns:p14="http://schemas.microsoft.com/office/powerpoint/2010/main" val="2296246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52577CFE-ACAA-4A16-AD06-4ECCCEFB9B9B}" type="datetimeFigureOut">
              <a:rPr lang="en-US"/>
              <a:pPr>
                <a:defRPr/>
              </a:pPr>
              <a:t>7/12/2025</a:t>
            </a:fld>
            <a:endParaRPr lang="en-US"/>
          </a:p>
        </p:txBody>
      </p:sp>
      <p:sp>
        <p:nvSpPr>
          <p:cNvPr id="5" name="Footer Placeholder 4"/>
          <p:cNvSpPr>
            <a:spLocks noGrp="1"/>
          </p:cNvSpPr>
          <p:nvPr>
            <p:ph type="ftr" sz="quarter" idx="11"/>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C91B296F-C7D4-4D98-AC69-049967E91A09}" type="slidenum">
              <a:rPr lang="en-US"/>
              <a:pPr>
                <a:defRPr/>
              </a:pPr>
              <a:t>‹#›</a:t>
            </a:fld>
            <a:endParaRPr lang="en-US"/>
          </a:p>
        </p:txBody>
      </p:sp>
    </p:spTree>
    <p:extLst>
      <p:ext uri="{BB962C8B-B14F-4D97-AF65-F5344CB8AC3E}">
        <p14:creationId xmlns:p14="http://schemas.microsoft.com/office/powerpoint/2010/main" val="926338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6"/>
          <p:cNvSpPr>
            <a:spLocks noChangeArrowheads="1"/>
          </p:cNvSpPr>
          <p:nvPr userDrawn="1"/>
        </p:nvSpPr>
        <p:spPr bwMode="auto">
          <a:xfrm>
            <a:off x="457200" y="1143000"/>
            <a:ext cx="8229600" cy="1981200"/>
          </a:xfrm>
          <a:prstGeom prst="roundRect">
            <a:avLst>
              <a:gd name="adj" fmla="val 13782"/>
            </a:avLst>
          </a:prstGeom>
          <a:solidFill>
            <a:srgbClr val="D9D9D9"/>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spcBef>
                <a:spcPct val="0"/>
              </a:spcBef>
              <a:buClrTx/>
              <a:buFontTx/>
              <a:buNone/>
            </a:pPr>
            <a:endParaRPr lang="de-DE" sz="1800" b="0">
              <a:solidFill>
                <a:srgbClr val="FFFFFF"/>
              </a:solidFill>
            </a:endParaRPr>
          </a:p>
        </p:txBody>
      </p:sp>
      <p:sp>
        <p:nvSpPr>
          <p:cNvPr id="5" name="Round Diagonal Corner Rectangle 8"/>
          <p:cNvSpPr>
            <a:spLocks noChangeArrowheads="1"/>
          </p:cNvSpPr>
          <p:nvPr userDrawn="1"/>
        </p:nvSpPr>
        <p:spPr bwMode="auto">
          <a:xfrm rot="16200000">
            <a:off x="1466850" y="666750"/>
            <a:ext cx="1447800" cy="3467100"/>
          </a:xfrm>
          <a:custGeom>
            <a:avLst/>
            <a:gdLst>
              <a:gd name="T0" fmla="*/ 1447800 w 1447800"/>
              <a:gd name="T1" fmla="*/ 2769200 h 2743200"/>
              <a:gd name="T2" fmla="*/ 723900 w 1447800"/>
              <a:gd name="T3" fmla="*/ 5538398 h 2743200"/>
              <a:gd name="T4" fmla="*/ 0 w 1447800"/>
              <a:gd name="T5" fmla="*/ 2769200 h 2743200"/>
              <a:gd name="T6" fmla="*/ 723900 w 1447800"/>
              <a:gd name="T7" fmla="*/ 0 h 2743200"/>
              <a:gd name="T8" fmla="*/ 0 60000 65536"/>
              <a:gd name="T9" fmla="*/ 5898240 60000 65536"/>
              <a:gd name="T10" fmla="*/ 11796480 60000 65536"/>
              <a:gd name="T11" fmla="*/ 17694720 60000 65536"/>
              <a:gd name="T12" fmla="*/ 70676 w 1447800"/>
              <a:gd name="T13" fmla="*/ 70676 h 2743200"/>
              <a:gd name="T14" fmla="*/ 1377124 w 1447800"/>
              <a:gd name="T15" fmla="*/ 2672524 h 2743200"/>
            </a:gdLst>
            <a:ahLst/>
            <a:cxnLst>
              <a:cxn ang="T8">
                <a:pos x="T0" y="T1"/>
              </a:cxn>
              <a:cxn ang="T9">
                <a:pos x="T2" y="T3"/>
              </a:cxn>
              <a:cxn ang="T10">
                <a:pos x="T4" y="T5"/>
              </a:cxn>
              <a:cxn ang="T11">
                <a:pos x="T6" y="T7"/>
              </a:cxn>
            </a:cxnLst>
            <a:rect l="T12" t="T13" r="T14" b="T15"/>
            <a:pathLst>
              <a:path w="1447800" h="2743200">
                <a:moveTo>
                  <a:pt x="241305" y="0"/>
                </a:moveTo>
                <a:lnTo>
                  <a:pt x="1447800" y="0"/>
                </a:lnTo>
                <a:lnTo>
                  <a:pt x="1447800" y="2501895"/>
                </a:lnTo>
                <a:cubicBezTo>
                  <a:pt x="1447800" y="2635164"/>
                  <a:pt x="1339764" y="2743199"/>
                  <a:pt x="1206495" y="2743200"/>
                </a:cubicBezTo>
                <a:lnTo>
                  <a:pt x="0" y="2743200"/>
                </a:lnTo>
                <a:lnTo>
                  <a:pt x="0" y="241305"/>
                </a:lnTo>
                <a:cubicBezTo>
                  <a:pt x="0" y="108035"/>
                  <a:pt x="108035" y="0"/>
                  <a:pt x="241304" y="0"/>
                </a:cubicBezTo>
                <a:lnTo>
                  <a:pt x="241305" y="0"/>
                </a:lnTo>
                <a:close/>
              </a:path>
            </a:pathLst>
          </a:custGeom>
          <a:solidFill>
            <a:srgbClr val="81352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p>
            <a:endParaRPr lang="en-US"/>
          </a:p>
        </p:txBody>
      </p:sp>
      <p:sp>
        <p:nvSpPr>
          <p:cNvPr id="6" name="Fußzeilenplatzhalter 3"/>
          <p:cNvSpPr txBox="1">
            <a:spLocks noGrp="1"/>
          </p:cNvSpPr>
          <p:nvPr userDrawn="1"/>
        </p:nvSpPr>
        <p:spPr bwMode="auto">
          <a:xfrm>
            <a:off x="468313" y="6381750"/>
            <a:ext cx="82073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6pPr>
            <a:lvl7pPr marL="29718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7pPr>
            <a:lvl8pPr marL="34290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8pPr>
            <a:lvl9pPr marL="38862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9pPr>
          </a:lstStyle>
          <a:p>
            <a:pPr algn="r" eaLnBrk="1" hangingPunct="1">
              <a:spcBef>
                <a:spcPct val="0"/>
              </a:spcBef>
              <a:buClrTx/>
              <a:buFontTx/>
              <a:buNone/>
              <a:defRPr/>
            </a:pPr>
            <a:r>
              <a:rPr lang="en-US" sz="1000" b="0">
                <a:solidFill>
                  <a:srgbClr val="898989"/>
                </a:solidFill>
              </a:rPr>
              <a:t>© SAP AG</a:t>
            </a:r>
          </a:p>
        </p:txBody>
      </p:sp>
      <p:pic>
        <p:nvPicPr>
          <p:cNvPr id="7" name="Picture 2" descr="\\rom.hcc.uni-magdeburg.de\HCCMD\Dokumente\UCC_Partner\Logos\UA Logo\SAP_University_Alliances_130_CG8_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237288"/>
            <a:ext cx="22320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Title Placeholder 1"/>
          <p:cNvSpPr>
            <a:spLocks noGrp="1"/>
          </p:cNvSpPr>
          <p:nvPr>
            <p:ph type="ctrTitle"/>
          </p:nvPr>
        </p:nvSpPr>
        <p:spPr>
          <a:xfrm>
            <a:off x="4213225" y="1844675"/>
            <a:ext cx="4319588" cy="1223963"/>
          </a:xfrm>
        </p:spPr>
        <p:txBody>
          <a:bodyPr/>
          <a:lstStyle>
            <a:lvl1pPr>
              <a:defRPr b="1" smtClean="0"/>
            </a:lvl1pPr>
          </a:lstStyle>
          <a:p>
            <a:r>
              <a:rPr lang="en-US"/>
              <a:t>Titelmasterformat durch Klicken bearbeiten</a:t>
            </a:r>
          </a:p>
        </p:txBody>
      </p:sp>
      <p:sp>
        <p:nvSpPr>
          <p:cNvPr id="3" name="Text Placeholder 2"/>
          <p:cNvSpPr>
            <a:spLocks noGrp="1"/>
          </p:cNvSpPr>
          <p:nvPr>
            <p:ph type="subTitle" idx="1"/>
          </p:nvPr>
        </p:nvSpPr>
        <p:spPr>
          <a:xfrm>
            <a:off x="4211638" y="3427413"/>
            <a:ext cx="4321175" cy="2378075"/>
          </a:xfrm>
        </p:spPr>
        <p:txBody>
          <a:bodyPr/>
          <a:lstStyle>
            <a:lvl1pPr marL="0" indent="0">
              <a:buFont typeface="Wingdings" pitchFamily="2" charset="2"/>
              <a:buNone/>
              <a:defRPr sz="1100" smtClean="0"/>
            </a:lvl1pPr>
          </a:lstStyle>
          <a:p>
            <a:r>
              <a:rPr lang="en-US"/>
              <a:t>Formatvorlage des Untertitelmasters durch Klicken bearbeiten</a:t>
            </a:r>
          </a:p>
        </p:txBody>
      </p:sp>
    </p:spTree>
    <p:extLst>
      <p:ext uri="{BB962C8B-B14F-4D97-AF65-F5344CB8AC3E}">
        <p14:creationId xmlns:p14="http://schemas.microsoft.com/office/powerpoint/2010/main" val="3206929437"/>
      </p:ext>
    </p:extLst>
  </p:cSld>
  <p:clrMapOvr>
    <a:masterClrMapping/>
  </p:clrMapOvr>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pSp>
        <p:nvGrpSpPr>
          <p:cNvPr id="4" name="Group 19"/>
          <p:cNvGrpSpPr>
            <a:grpSpLocks/>
          </p:cNvGrpSpPr>
          <p:nvPr userDrawn="1"/>
        </p:nvGrpSpPr>
        <p:grpSpPr bwMode="auto">
          <a:xfrm>
            <a:off x="6862763" y="6127750"/>
            <a:ext cx="2035175" cy="436563"/>
            <a:chOff x="4323" y="3860"/>
            <a:chExt cx="1282" cy="275"/>
          </a:xfrm>
        </p:grpSpPr>
        <p:sp>
          <p:nvSpPr>
            <p:cNvPr id="5" name="AutoShape 10"/>
            <p:cNvSpPr>
              <a:spLocks noChangeArrowheads="1"/>
            </p:cNvSpPr>
            <p:nvPr userDrawn="1"/>
          </p:nvSpPr>
          <p:spPr bwMode="auto">
            <a:xfrm>
              <a:off x="4392" y="3907"/>
              <a:ext cx="1074" cy="228"/>
            </a:xfrm>
            <a:prstGeom prst="roundRect">
              <a:avLst>
                <a:gd name="adj" fmla="val 36463"/>
              </a:avLst>
            </a:prstGeom>
            <a:solidFill>
              <a:srgbClr val="F1FABE"/>
            </a:solidFill>
            <a:ln>
              <a:noFill/>
            </a:ln>
            <a:extLst>
              <a:ext uri="{91240B29-F687-4F45-9708-019B960494DF}">
                <a14:hiddenLine xmlns:a14="http://schemas.microsoft.com/office/drawing/2010/main" w="12700">
                  <a:solidFill>
                    <a:srgbClr val="000000"/>
                  </a:solidFill>
                  <a:round/>
                  <a:headEnd/>
                  <a:tailEnd/>
                </a14:hiddenLine>
              </a:ext>
            </a:extLst>
          </p:spPr>
          <p:txBody>
            <a:bodyPr wrap="none" lIns="0" tIns="0" rIns="0" bIns="0" anchor="ctr"/>
            <a:lstStyle/>
            <a:p>
              <a:endParaRPr lang="de-DE"/>
            </a:p>
          </p:txBody>
        </p:sp>
        <p:sp>
          <p:nvSpPr>
            <p:cNvPr id="6" name="Rectangle 11"/>
            <p:cNvSpPr>
              <a:spLocks noChangeArrowheads="1"/>
            </p:cNvSpPr>
            <p:nvPr userDrawn="1"/>
          </p:nvSpPr>
          <p:spPr bwMode="auto">
            <a:xfrm>
              <a:off x="4323" y="3860"/>
              <a:ext cx="1282" cy="13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endParaRPr lang="de-DE"/>
            </a:p>
          </p:txBody>
        </p:sp>
      </p:grpSp>
      <p:sp>
        <p:nvSpPr>
          <p:cNvPr id="7" name="Rectangle 14"/>
          <p:cNvSpPr>
            <a:spLocks noChangeArrowheads="1"/>
          </p:cNvSpPr>
          <p:nvPr userDrawn="1"/>
        </p:nvSpPr>
        <p:spPr bwMode="auto">
          <a:xfrm>
            <a:off x="468313" y="1196975"/>
            <a:ext cx="8207375" cy="5111750"/>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endParaRPr lang="en-US"/>
          </a:p>
        </p:txBody>
      </p:sp>
      <p:sp>
        <p:nvSpPr>
          <p:cNvPr id="8" name="Round Same Side Corner Rectangle 6"/>
          <p:cNvSpPr>
            <a:spLocks noChangeArrowheads="1"/>
          </p:cNvSpPr>
          <p:nvPr userDrawn="1"/>
        </p:nvSpPr>
        <p:spPr bwMode="auto">
          <a:xfrm rot="16200000">
            <a:off x="1112044" y="-178594"/>
            <a:ext cx="612775" cy="1922463"/>
          </a:xfrm>
          <a:custGeom>
            <a:avLst/>
            <a:gdLst>
              <a:gd name="T0" fmla="*/ 612775 w 612775"/>
              <a:gd name="T1" fmla="*/ 970044 h 1905000"/>
              <a:gd name="T2" fmla="*/ 306388 w 612775"/>
              <a:gd name="T3" fmla="*/ 1940086 h 1905000"/>
              <a:gd name="T4" fmla="*/ 0 w 612775"/>
              <a:gd name="T5" fmla="*/ 970044 h 1905000"/>
              <a:gd name="T6" fmla="*/ 306388 w 612775"/>
              <a:gd name="T7" fmla="*/ 0 h 1905000"/>
              <a:gd name="T8" fmla="*/ 0 60000 65536"/>
              <a:gd name="T9" fmla="*/ 5898240 60000 65536"/>
              <a:gd name="T10" fmla="*/ 11796480 60000 65536"/>
              <a:gd name="T11" fmla="*/ 17694720 60000 65536"/>
              <a:gd name="T12" fmla="*/ 29913 w 612775"/>
              <a:gd name="T13" fmla="*/ 29913 h 1905000"/>
              <a:gd name="T14" fmla="*/ 582862 w 612775"/>
              <a:gd name="T15" fmla="*/ 1905000 h 1905000"/>
            </a:gdLst>
            <a:ahLst/>
            <a:cxnLst>
              <a:cxn ang="T8">
                <a:pos x="T0" y="T1"/>
              </a:cxn>
              <a:cxn ang="T9">
                <a:pos x="T2" y="T3"/>
              </a:cxn>
              <a:cxn ang="T10">
                <a:pos x="T4" y="T5"/>
              </a:cxn>
              <a:cxn ang="T11">
                <a:pos x="T6" y="T7"/>
              </a:cxn>
            </a:cxnLst>
            <a:rect l="T12" t="T13" r="T14" b="T15"/>
            <a:pathLst>
              <a:path w="612775" h="1905000">
                <a:moveTo>
                  <a:pt x="102131" y="0"/>
                </a:moveTo>
                <a:lnTo>
                  <a:pt x="510644" y="0"/>
                </a:lnTo>
                <a:lnTo>
                  <a:pt x="510643" y="0"/>
                </a:lnTo>
                <a:cubicBezTo>
                  <a:pt x="567049" y="0"/>
                  <a:pt x="612775" y="45725"/>
                  <a:pt x="612775" y="102131"/>
                </a:cubicBezTo>
                <a:lnTo>
                  <a:pt x="612775" y="1905000"/>
                </a:lnTo>
                <a:lnTo>
                  <a:pt x="0" y="1905000"/>
                </a:lnTo>
                <a:lnTo>
                  <a:pt x="0" y="102131"/>
                </a:lnTo>
                <a:cubicBezTo>
                  <a:pt x="0" y="45725"/>
                  <a:pt x="45725" y="0"/>
                  <a:pt x="102130" y="0"/>
                </a:cubicBezTo>
                <a:lnTo>
                  <a:pt x="102131" y="0"/>
                </a:lnTo>
                <a:close/>
              </a:path>
            </a:pathLst>
          </a:custGeom>
          <a:solidFill>
            <a:srgbClr val="00488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eaVert" anchor="ctr"/>
          <a:lstStyle/>
          <a:p>
            <a:pPr algn="ctr">
              <a:spcBef>
                <a:spcPct val="0"/>
              </a:spcBef>
              <a:buClrTx/>
              <a:buFontTx/>
              <a:buNone/>
            </a:pPr>
            <a:r>
              <a:rPr lang="en-US" sz="2000">
                <a:solidFill>
                  <a:schemeClr val="bg1"/>
                </a:solidFill>
              </a:rPr>
              <a:t>SAP ERP</a:t>
            </a:r>
            <a:endParaRPr lang="en-US" sz="1800" b="0">
              <a:solidFill>
                <a:srgbClr val="FFFFFF"/>
              </a:solidFill>
            </a:endParaRPr>
          </a:p>
        </p:txBody>
      </p:sp>
      <p:sp>
        <p:nvSpPr>
          <p:cNvPr id="9" name="Round Same Side Corner Rectangle 7"/>
          <p:cNvSpPr>
            <a:spLocks noChangeArrowheads="1"/>
          </p:cNvSpPr>
          <p:nvPr userDrawn="1"/>
        </p:nvSpPr>
        <p:spPr bwMode="auto">
          <a:xfrm rot="5400000">
            <a:off x="5233194" y="-2353469"/>
            <a:ext cx="612775" cy="6272213"/>
          </a:xfrm>
          <a:custGeom>
            <a:avLst/>
            <a:gdLst>
              <a:gd name="T0" fmla="*/ 612775 w 612775"/>
              <a:gd name="T1" fmla="*/ 3176851 h 6248400"/>
              <a:gd name="T2" fmla="*/ 306388 w 612775"/>
              <a:gd name="T3" fmla="*/ 6353703 h 6248400"/>
              <a:gd name="T4" fmla="*/ 0 w 612775"/>
              <a:gd name="T5" fmla="*/ 3176851 h 6248400"/>
              <a:gd name="T6" fmla="*/ 306388 w 612775"/>
              <a:gd name="T7" fmla="*/ 0 h 6248400"/>
              <a:gd name="T8" fmla="*/ 0 60000 65536"/>
              <a:gd name="T9" fmla="*/ 5898240 60000 65536"/>
              <a:gd name="T10" fmla="*/ 11796480 60000 65536"/>
              <a:gd name="T11" fmla="*/ 17694720 60000 65536"/>
              <a:gd name="T12" fmla="*/ 29913 w 612775"/>
              <a:gd name="T13" fmla="*/ 29913 h 6248400"/>
              <a:gd name="T14" fmla="*/ 582862 w 612775"/>
              <a:gd name="T15" fmla="*/ 6248400 h 6248400"/>
            </a:gdLst>
            <a:ahLst/>
            <a:cxnLst>
              <a:cxn ang="T8">
                <a:pos x="T0" y="T1"/>
              </a:cxn>
              <a:cxn ang="T9">
                <a:pos x="T2" y="T3"/>
              </a:cxn>
              <a:cxn ang="T10">
                <a:pos x="T4" y="T5"/>
              </a:cxn>
              <a:cxn ang="T11">
                <a:pos x="T6" y="T7"/>
              </a:cxn>
            </a:cxnLst>
            <a:rect l="T12" t="T13" r="T14" b="T15"/>
            <a:pathLst>
              <a:path w="612775" h="6248400">
                <a:moveTo>
                  <a:pt x="102131" y="0"/>
                </a:moveTo>
                <a:lnTo>
                  <a:pt x="510644" y="0"/>
                </a:lnTo>
                <a:lnTo>
                  <a:pt x="510643" y="0"/>
                </a:lnTo>
                <a:cubicBezTo>
                  <a:pt x="567049" y="0"/>
                  <a:pt x="612775" y="45725"/>
                  <a:pt x="612775" y="102131"/>
                </a:cubicBezTo>
                <a:lnTo>
                  <a:pt x="612775" y="6248400"/>
                </a:lnTo>
                <a:lnTo>
                  <a:pt x="0" y="6248400"/>
                </a:lnTo>
                <a:lnTo>
                  <a:pt x="0" y="102131"/>
                </a:lnTo>
                <a:cubicBezTo>
                  <a:pt x="0" y="45725"/>
                  <a:pt x="45725" y="0"/>
                  <a:pt x="102130" y="0"/>
                </a:cubicBezTo>
                <a:lnTo>
                  <a:pt x="102131" y="0"/>
                </a:lnTo>
                <a:close/>
              </a:path>
            </a:pathLst>
          </a:custGeom>
          <a:solidFill>
            <a:srgbClr val="D9D9D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endParaRPr lang="en-US"/>
          </a:p>
        </p:txBody>
      </p:sp>
      <p:sp>
        <p:nvSpPr>
          <p:cNvPr id="10" name="Slide Number Placeholder 5"/>
          <p:cNvSpPr txBox="1">
            <a:spLocks/>
          </p:cNvSpPr>
          <p:nvPr userDrawn="1"/>
        </p:nvSpPr>
        <p:spPr bwMode="auto">
          <a:xfrm>
            <a:off x="7019925" y="6270625"/>
            <a:ext cx="16525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6pPr>
            <a:lvl7pPr marL="29718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7pPr>
            <a:lvl8pPr marL="34290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8pPr>
            <a:lvl9pPr marL="38862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9pPr>
          </a:lstStyle>
          <a:p>
            <a:pPr algn="ctr" eaLnBrk="1" hangingPunct="1">
              <a:spcBef>
                <a:spcPct val="0"/>
              </a:spcBef>
              <a:buClrTx/>
              <a:buFontTx/>
              <a:buNone/>
              <a:defRPr/>
            </a:pPr>
            <a:r>
              <a:rPr lang="en-US" sz="1100" b="0">
                <a:solidFill>
                  <a:srgbClr val="898989"/>
                </a:solidFill>
              </a:rPr>
              <a:t>Page 1-</a:t>
            </a:r>
            <a:fld id="{B1D381A8-FE29-4AFB-BACC-781E5D9E908A}" type="slidenum">
              <a:rPr lang="en-US" sz="1100" b="0" smtClean="0">
                <a:solidFill>
                  <a:srgbClr val="898989"/>
                </a:solidFill>
              </a:rPr>
              <a:pPr algn="ctr" eaLnBrk="1" hangingPunct="1">
                <a:spcBef>
                  <a:spcPct val="0"/>
                </a:spcBef>
                <a:buClrTx/>
                <a:buFontTx/>
                <a:buNone/>
                <a:defRPr/>
              </a:pPr>
              <a:t>‹#›</a:t>
            </a:fld>
            <a:endParaRPr lang="en-US" sz="1100" b="0">
              <a:solidFill>
                <a:srgbClr val="898989"/>
              </a:solidFill>
            </a:endParaRPr>
          </a:p>
        </p:txBody>
      </p:sp>
      <p:sp>
        <p:nvSpPr>
          <p:cNvPr id="11" name="Fußzeilenplatzhalter 3"/>
          <p:cNvSpPr txBox="1">
            <a:spLocks noGrp="1"/>
          </p:cNvSpPr>
          <p:nvPr userDrawn="1"/>
        </p:nvSpPr>
        <p:spPr bwMode="auto">
          <a:xfrm>
            <a:off x="395288" y="6308725"/>
            <a:ext cx="4119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6pPr>
            <a:lvl7pPr marL="29718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7pPr>
            <a:lvl8pPr marL="34290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8pPr>
            <a:lvl9pPr marL="38862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9pPr>
          </a:lstStyle>
          <a:p>
            <a:pPr eaLnBrk="1" hangingPunct="1">
              <a:spcBef>
                <a:spcPct val="0"/>
              </a:spcBef>
              <a:buClrTx/>
              <a:buFontTx/>
              <a:buNone/>
              <a:defRPr/>
            </a:pPr>
            <a:r>
              <a:rPr lang="en-US" sz="1100" b="0">
                <a:solidFill>
                  <a:srgbClr val="898989"/>
                </a:solidFill>
              </a:rPr>
              <a:t>© SAP AG</a:t>
            </a:r>
          </a:p>
        </p:txBody>
      </p:sp>
      <p:pic>
        <p:nvPicPr>
          <p:cNvPr id="12" name="Picture 2" descr="\\rom.hcc.uni-magdeburg.de\HCCMD\Dokumente\UCC_Partner\Logos\UA Logo\SAP_University_Alliances_130_CG8_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260350"/>
            <a:ext cx="9969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56770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pSp>
        <p:nvGrpSpPr>
          <p:cNvPr id="4" name="Group 19"/>
          <p:cNvGrpSpPr>
            <a:grpSpLocks/>
          </p:cNvGrpSpPr>
          <p:nvPr userDrawn="1"/>
        </p:nvGrpSpPr>
        <p:grpSpPr bwMode="auto">
          <a:xfrm>
            <a:off x="6862763" y="6127750"/>
            <a:ext cx="2035175" cy="436563"/>
            <a:chOff x="4323" y="3860"/>
            <a:chExt cx="1282" cy="275"/>
          </a:xfrm>
        </p:grpSpPr>
        <p:sp>
          <p:nvSpPr>
            <p:cNvPr id="5" name="AutoShape 10"/>
            <p:cNvSpPr>
              <a:spLocks noChangeArrowheads="1"/>
            </p:cNvSpPr>
            <p:nvPr userDrawn="1"/>
          </p:nvSpPr>
          <p:spPr bwMode="auto">
            <a:xfrm>
              <a:off x="4392" y="3907"/>
              <a:ext cx="1074" cy="228"/>
            </a:xfrm>
            <a:prstGeom prst="roundRect">
              <a:avLst>
                <a:gd name="adj" fmla="val 36463"/>
              </a:avLst>
            </a:prstGeom>
            <a:solidFill>
              <a:srgbClr val="F1FABE"/>
            </a:solidFill>
            <a:ln>
              <a:noFill/>
            </a:ln>
            <a:extLst>
              <a:ext uri="{91240B29-F687-4F45-9708-019B960494DF}">
                <a14:hiddenLine xmlns:a14="http://schemas.microsoft.com/office/drawing/2010/main" w="12700">
                  <a:solidFill>
                    <a:srgbClr val="000000"/>
                  </a:solidFill>
                  <a:round/>
                  <a:headEnd/>
                  <a:tailEnd/>
                </a14:hiddenLine>
              </a:ext>
            </a:extLst>
          </p:spPr>
          <p:txBody>
            <a:bodyPr wrap="none" lIns="0" tIns="0" rIns="0" bIns="0" anchor="ctr"/>
            <a:lstStyle/>
            <a:p>
              <a:endParaRPr lang="de-DE"/>
            </a:p>
          </p:txBody>
        </p:sp>
        <p:sp>
          <p:nvSpPr>
            <p:cNvPr id="6" name="Rectangle 11"/>
            <p:cNvSpPr>
              <a:spLocks noChangeArrowheads="1"/>
            </p:cNvSpPr>
            <p:nvPr userDrawn="1"/>
          </p:nvSpPr>
          <p:spPr bwMode="auto">
            <a:xfrm>
              <a:off x="4323" y="3860"/>
              <a:ext cx="1282" cy="13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endParaRPr lang="de-DE"/>
            </a:p>
          </p:txBody>
        </p:sp>
      </p:grpSp>
      <p:sp>
        <p:nvSpPr>
          <p:cNvPr id="7" name="Rectangle 14"/>
          <p:cNvSpPr>
            <a:spLocks noChangeArrowheads="1"/>
          </p:cNvSpPr>
          <p:nvPr userDrawn="1"/>
        </p:nvSpPr>
        <p:spPr bwMode="auto">
          <a:xfrm>
            <a:off x="468313" y="1196975"/>
            <a:ext cx="8207375" cy="5111750"/>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p>
            <a:endParaRPr lang="en-US"/>
          </a:p>
        </p:txBody>
      </p:sp>
      <p:sp>
        <p:nvSpPr>
          <p:cNvPr id="8" name="Round Same Side Corner Rectangle 6"/>
          <p:cNvSpPr>
            <a:spLocks noChangeArrowheads="1"/>
          </p:cNvSpPr>
          <p:nvPr userDrawn="1"/>
        </p:nvSpPr>
        <p:spPr bwMode="auto">
          <a:xfrm rot="16200000">
            <a:off x="1112044" y="-178594"/>
            <a:ext cx="612775" cy="1922463"/>
          </a:xfrm>
          <a:custGeom>
            <a:avLst/>
            <a:gdLst>
              <a:gd name="T0" fmla="*/ 612775 w 612775"/>
              <a:gd name="T1" fmla="*/ 978936 h 1905000"/>
              <a:gd name="T2" fmla="*/ 306388 w 612775"/>
              <a:gd name="T3" fmla="*/ 1957871 h 1905000"/>
              <a:gd name="T4" fmla="*/ 0 w 612775"/>
              <a:gd name="T5" fmla="*/ 978936 h 1905000"/>
              <a:gd name="T6" fmla="*/ 306388 w 612775"/>
              <a:gd name="T7" fmla="*/ 0 h 1905000"/>
              <a:gd name="T8" fmla="*/ 0 60000 65536"/>
              <a:gd name="T9" fmla="*/ 5898240 60000 65536"/>
              <a:gd name="T10" fmla="*/ 11796480 60000 65536"/>
              <a:gd name="T11" fmla="*/ 17694720 60000 65536"/>
              <a:gd name="T12" fmla="*/ 29913 w 612775"/>
              <a:gd name="T13" fmla="*/ 29913 h 1905000"/>
              <a:gd name="T14" fmla="*/ 582862 w 612775"/>
              <a:gd name="T15" fmla="*/ 1905000 h 1905000"/>
            </a:gdLst>
            <a:ahLst/>
            <a:cxnLst>
              <a:cxn ang="T8">
                <a:pos x="T0" y="T1"/>
              </a:cxn>
              <a:cxn ang="T9">
                <a:pos x="T2" y="T3"/>
              </a:cxn>
              <a:cxn ang="T10">
                <a:pos x="T4" y="T5"/>
              </a:cxn>
              <a:cxn ang="T11">
                <a:pos x="T6" y="T7"/>
              </a:cxn>
            </a:cxnLst>
            <a:rect l="T12" t="T13" r="T14" b="T15"/>
            <a:pathLst>
              <a:path w="612775" h="1905000">
                <a:moveTo>
                  <a:pt x="102131" y="0"/>
                </a:moveTo>
                <a:lnTo>
                  <a:pt x="510644" y="0"/>
                </a:lnTo>
                <a:lnTo>
                  <a:pt x="510643" y="0"/>
                </a:lnTo>
                <a:cubicBezTo>
                  <a:pt x="567049" y="0"/>
                  <a:pt x="612775" y="45725"/>
                  <a:pt x="612775" y="102131"/>
                </a:cubicBezTo>
                <a:lnTo>
                  <a:pt x="612775" y="1905000"/>
                </a:lnTo>
                <a:lnTo>
                  <a:pt x="0" y="1905000"/>
                </a:lnTo>
                <a:lnTo>
                  <a:pt x="0" y="102131"/>
                </a:lnTo>
                <a:cubicBezTo>
                  <a:pt x="0" y="45725"/>
                  <a:pt x="45725" y="0"/>
                  <a:pt x="102130" y="0"/>
                </a:cubicBezTo>
                <a:lnTo>
                  <a:pt x="102131" y="0"/>
                </a:lnTo>
                <a:close/>
              </a:path>
            </a:pathLst>
          </a:custGeom>
          <a:solidFill>
            <a:srgbClr val="00488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eaVert" anchor="ctr"/>
          <a:lstStyle/>
          <a:p>
            <a:pPr algn="ctr">
              <a:spcBef>
                <a:spcPct val="0"/>
              </a:spcBef>
              <a:buClrTx/>
              <a:buFontTx/>
              <a:buNone/>
            </a:pPr>
            <a:r>
              <a:rPr lang="en-US" sz="2000">
                <a:solidFill>
                  <a:schemeClr val="bg1"/>
                </a:solidFill>
              </a:rPr>
              <a:t>SAP ERP</a:t>
            </a:r>
            <a:endParaRPr lang="en-US" sz="1800" b="0">
              <a:solidFill>
                <a:srgbClr val="FFFFFF"/>
              </a:solidFill>
            </a:endParaRPr>
          </a:p>
        </p:txBody>
      </p:sp>
      <p:sp>
        <p:nvSpPr>
          <p:cNvPr id="9" name="Round Same Side Corner Rectangle 7"/>
          <p:cNvSpPr>
            <a:spLocks noChangeArrowheads="1"/>
          </p:cNvSpPr>
          <p:nvPr userDrawn="1"/>
        </p:nvSpPr>
        <p:spPr bwMode="auto">
          <a:xfrm rot="5400000">
            <a:off x="5233194" y="-2353469"/>
            <a:ext cx="612775" cy="6272213"/>
          </a:xfrm>
          <a:custGeom>
            <a:avLst/>
            <a:gdLst>
              <a:gd name="T0" fmla="*/ 612775 w 612775"/>
              <a:gd name="T1" fmla="*/ 3188958 h 6248400"/>
              <a:gd name="T2" fmla="*/ 306388 w 612775"/>
              <a:gd name="T3" fmla="*/ 6377917 h 6248400"/>
              <a:gd name="T4" fmla="*/ 0 w 612775"/>
              <a:gd name="T5" fmla="*/ 3188958 h 6248400"/>
              <a:gd name="T6" fmla="*/ 306388 w 612775"/>
              <a:gd name="T7" fmla="*/ 0 h 6248400"/>
              <a:gd name="T8" fmla="*/ 0 60000 65536"/>
              <a:gd name="T9" fmla="*/ 5898240 60000 65536"/>
              <a:gd name="T10" fmla="*/ 11796480 60000 65536"/>
              <a:gd name="T11" fmla="*/ 17694720 60000 65536"/>
              <a:gd name="T12" fmla="*/ 29913 w 612775"/>
              <a:gd name="T13" fmla="*/ 29913 h 6248400"/>
              <a:gd name="T14" fmla="*/ 582862 w 612775"/>
              <a:gd name="T15" fmla="*/ 6248400 h 6248400"/>
            </a:gdLst>
            <a:ahLst/>
            <a:cxnLst>
              <a:cxn ang="T8">
                <a:pos x="T0" y="T1"/>
              </a:cxn>
              <a:cxn ang="T9">
                <a:pos x="T2" y="T3"/>
              </a:cxn>
              <a:cxn ang="T10">
                <a:pos x="T4" y="T5"/>
              </a:cxn>
              <a:cxn ang="T11">
                <a:pos x="T6" y="T7"/>
              </a:cxn>
            </a:cxnLst>
            <a:rect l="T12" t="T13" r="T14" b="T15"/>
            <a:pathLst>
              <a:path w="612775" h="6248400">
                <a:moveTo>
                  <a:pt x="102131" y="0"/>
                </a:moveTo>
                <a:lnTo>
                  <a:pt x="510644" y="0"/>
                </a:lnTo>
                <a:lnTo>
                  <a:pt x="510643" y="0"/>
                </a:lnTo>
                <a:cubicBezTo>
                  <a:pt x="567049" y="0"/>
                  <a:pt x="612775" y="45725"/>
                  <a:pt x="612775" y="102131"/>
                </a:cubicBezTo>
                <a:lnTo>
                  <a:pt x="612775" y="6248400"/>
                </a:lnTo>
                <a:lnTo>
                  <a:pt x="0" y="6248400"/>
                </a:lnTo>
                <a:lnTo>
                  <a:pt x="0" y="102131"/>
                </a:lnTo>
                <a:cubicBezTo>
                  <a:pt x="0" y="45725"/>
                  <a:pt x="45725" y="0"/>
                  <a:pt x="102130" y="0"/>
                </a:cubicBezTo>
                <a:lnTo>
                  <a:pt x="102131" y="0"/>
                </a:lnTo>
                <a:close/>
              </a:path>
            </a:pathLst>
          </a:custGeom>
          <a:solidFill>
            <a:srgbClr val="D9D9D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endParaRPr lang="en-US"/>
          </a:p>
        </p:txBody>
      </p:sp>
      <p:sp>
        <p:nvSpPr>
          <p:cNvPr id="10" name="Slide Number Placeholder 5"/>
          <p:cNvSpPr txBox="1">
            <a:spLocks/>
          </p:cNvSpPr>
          <p:nvPr userDrawn="1"/>
        </p:nvSpPr>
        <p:spPr bwMode="auto">
          <a:xfrm>
            <a:off x="7019925" y="6270625"/>
            <a:ext cx="16525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6pPr>
            <a:lvl7pPr marL="29718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7pPr>
            <a:lvl8pPr marL="34290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8pPr>
            <a:lvl9pPr marL="38862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9pPr>
          </a:lstStyle>
          <a:p>
            <a:pPr algn="ctr" eaLnBrk="1" hangingPunct="1">
              <a:spcBef>
                <a:spcPct val="0"/>
              </a:spcBef>
              <a:buClrTx/>
              <a:buFontTx/>
              <a:buNone/>
              <a:defRPr/>
            </a:pPr>
            <a:r>
              <a:rPr lang="en-US" sz="1100" b="0">
                <a:solidFill>
                  <a:srgbClr val="898989"/>
                </a:solidFill>
              </a:rPr>
              <a:t>Page 1-</a:t>
            </a:r>
            <a:fld id="{6AB84BAC-0EE8-4DEB-B4BE-E5DCE2E2668A}" type="slidenum">
              <a:rPr lang="en-US" sz="1100" b="0" smtClean="0">
                <a:solidFill>
                  <a:srgbClr val="898989"/>
                </a:solidFill>
              </a:rPr>
              <a:pPr algn="ctr" eaLnBrk="1" hangingPunct="1">
                <a:spcBef>
                  <a:spcPct val="0"/>
                </a:spcBef>
                <a:buClrTx/>
                <a:buFontTx/>
                <a:buNone/>
                <a:defRPr/>
              </a:pPr>
              <a:t>‹#›</a:t>
            </a:fld>
            <a:endParaRPr lang="en-US" sz="1100" b="0">
              <a:solidFill>
                <a:srgbClr val="898989"/>
              </a:solidFill>
            </a:endParaRPr>
          </a:p>
        </p:txBody>
      </p:sp>
      <p:sp>
        <p:nvSpPr>
          <p:cNvPr id="11" name="Fußzeilenplatzhalter 3"/>
          <p:cNvSpPr txBox="1">
            <a:spLocks noGrp="1"/>
          </p:cNvSpPr>
          <p:nvPr userDrawn="1"/>
        </p:nvSpPr>
        <p:spPr bwMode="auto">
          <a:xfrm>
            <a:off x="395288" y="6308725"/>
            <a:ext cx="4119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6pPr>
            <a:lvl7pPr marL="29718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7pPr>
            <a:lvl8pPr marL="34290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8pPr>
            <a:lvl9pPr marL="3886200" indent="-228600" eaLnBrk="0" fontAlgn="base" hangingPunct="0">
              <a:spcBef>
                <a:spcPct val="20000"/>
              </a:spcBef>
              <a:spcAft>
                <a:spcPct val="0"/>
              </a:spcAft>
              <a:buClr>
                <a:srgbClr val="F48B00"/>
              </a:buClr>
              <a:buFont typeface="Wingdings" pitchFamily="2" charset="2"/>
              <a:defRPr sz="2800" b="1">
                <a:solidFill>
                  <a:schemeClr val="tx1"/>
                </a:solidFill>
                <a:latin typeface="Arial" pitchFamily="34" charset="0"/>
              </a:defRPr>
            </a:lvl9pPr>
          </a:lstStyle>
          <a:p>
            <a:pPr eaLnBrk="1" hangingPunct="1">
              <a:spcBef>
                <a:spcPct val="0"/>
              </a:spcBef>
              <a:buClrTx/>
              <a:buFontTx/>
              <a:buNone/>
              <a:defRPr/>
            </a:pPr>
            <a:r>
              <a:rPr lang="en-US" sz="1100" b="0">
                <a:solidFill>
                  <a:srgbClr val="898989"/>
                </a:solidFill>
              </a:rPr>
              <a:t>© SAP AG</a:t>
            </a:r>
          </a:p>
        </p:txBody>
      </p:sp>
      <p:pic>
        <p:nvPicPr>
          <p:cNvPr id="12" name="Picture 2" descr="\\rom.hcc.uni-magdeburg.de\HCCMD\Dokumente\UCC_Partner\Logos\UA Logo\SAP_University_Alliances_130_CG8_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260350"/>
            <a:ext cx="9969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23548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35" name="Rectangle 34"/>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36" name="Rectangle 35"/>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fontAlgn="base">
              <a:spcBef>
                <a:spcPct val="20000"/>
              </a:spcBef>
              <a:spcAft>
                <a:spcPct val="0"/>
              </a:spcAft>
              <a:buClr>
                <a:srgbClr val="F48B00"/>
              </a:buClr>
              <a:buFont typeface="Wingdings" pitchFamily="2" charset="2"/>
              <a:buNone/>
              <a:defRPr sz="2400" b="1">
                <a:latin typeface="Arial" pitchFamily="34" charset="0"/>
              </a:defRPr>
            </a:lvl1pPr>
          </a:lstStyle>
          <a:p>
            <a:pPr>
              <a:defRPr/>
            </a:pPr>
            <a:fld id="{B2D2836C-7918-4771-92E3-8A5B03EDBDA8}" type="datetimeFigureOut">
              <a:rPr lang="en-US"/>
              <a:pPr>
                <a:defRPr/>
              </a:pPr>
              <a:t>7/12/2025</a:t>
            </a:fld>
            <a:endParaRPr lang="en-US"/>
          </a:p>
        </p:txBody>
      </p:sp>
      <p:sp>
        <p:nvSpPr>
          <p:cNvPr id="48" name="Footer Placeholder 4"/>
          <p:cNvSpPr>
            <a:spLocks noGrp="1"/>
          </p:cNvSpPr>
          <p:nvPr>
            <p:ph type="ftr" sz="quarter" idx="11"/>
          </p:nvPr>
        </p:nvSpPr>
        <p:spPr>
          <a:xfrm>
            <a:off x="5303838" y="5719763"/>
            <a:ext cx="2830512" cy="365125"/>
          </a:xfrm>
        </p:spPr>
        <p:txBody>
          <a:bodyPr>
            <a:normAutofit/>
          </a:bodyPr>
          <a:lstStyle>
            <a:lvl1pPr fontAlgn="base">
              <a:spcBef>
                <a:spcPct val="20000"/>
              </a:spcBef>
              <a:spcAft>
                <a:spcPct val="0"/>
              </a:spcAft>
              <a:buClr>
                <a:srgbClr val="F48B00"/>
              </a:buClr>
              <a:buFont typeface="Wingdings" pitchFamily="2" charset="2"/>
              <a:buNone/>
              <a:defRPr b="1">
                <a:solidFill>
                  <a:srgbClr val="629DD1"/>
                </a:solidFill>
                <a:latin typeface="Arial" pitchFamily="34" charset="0"/>
              </a:defRPr>
            </a:lvl1pPr>
          </a:lstStyle>
          <a:p>
            <a:pPr>
              <a:defRPr/>
            </a:pPr>
            <a:endParaRPr lang="en-US"/>
          </a:p>
        </p:txBody>
      </p:sp>
      <p:sp>
        <p:nvSpPr>
          <p:cNvPr id="49" name="Slide Number Placeholder 5"/>
          <p:cNvSpPr>
            <a:spLocks noGrp="1"/>
          </p:cNvSpPr>
          <p:nvPr>
            <p:ph type="sldNum" sz="quarter" idx="12"/>
          </p:nvPr>
        </p:nvSpPr>
        <p:spPr>
          <a:xfrm>
            <a:off x="4649788" y="5719763"/>
            <a:ext cx="642937" cy="365125"/>
          </a:xfrm>
        </p:spPr>
        <p:txBody>
          <a:bodyPr/>
          <a:lstStyle>
            <a:lvl1pPr fontAlgn="base">
              <a:spcBef>
                <a:spcPct val="20000"/>
              </a:spcBef>
              <a:spcAft>
                <a:spcPct val="0"/>
              </a:spcAft>
              <a:buClr>
                <a:srgbClr val="F48B00"/>
              </a:buClr>
              <a:buFont typeface="Wingdings" pitchFamily="2" charset="2"/>
              <a:buNone/>
              <a:defRPr b="1">
                <a:solidFill>
                  <a:srgbClr val="629DD1"/>
                </a:solidFill>
                <a:latin typeface="Arial" pitchFamily="34" charset="0"/>
              </a:defRPr>
            </a:lvl1pPr>
          </a:lstStyle>
          <a:p>
            <a:pPr>
              <a:defRPr/>
            </a:pPr>
            <a:fld id="{1DB13E49-B550-44E5-9625-4AC9D934D656}" type="slidenum">
              <a:rPr lang="en-US"/>
              <a:pPr>
                <a:defRPr/>
              </a:pPr>
              <a:t>‹#›</a:t>
            </a:fld>
            <a:endParaRPr lang="en-US"/>
          </a:p>
        </p:txBody>
      </p:sp>
    </p:spTree>
    <p:extLst>
      <p:ext uri="{BB962C8B-B14F-4D97-AF65-F5344CB8AC3E}">
        <p14:creationId xmlns:p14="http://schemas.microsoft.com/office/powerpoint/2010/main" val="347842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7CD9F00E-D03E-46DB-B422-CE460AE631C0}" type="datetimeFigureOut">
              <a:rPr lang="en-US"/>
              <a:pPr>
                <a:defRPr/>
              </a:pPr>
              <a:t>7/12/2025</a:t>
            </a:fld>
            <a:endParaRPr lang="en-US"/>
          </a:p>
        </p:txBody>
      </p:sp>
      <p:sp>
        <p:nvSpPr>
          <p:cNvPr id="5" name="Footer Placeholder 4"/>
          <p:cNvSpPr>
            <a:spLocks noGrp="1"/>
          </p:cNvSpPr>
          <p:nvPr>
            <p:ph type="ftr" sz="quarter" idx="11"/>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0AF0A13A-A1CA-452A-A342-CEC90AB2D1E4}" type="slidenum">
              <a:rPr lang="en-US"/>
              <a:pPr>
                <a:defRPr/>
              </a:pPr>
              <a:t>‹#›</a:t>
            </a:fld>
            <a:endParaRPr lang="en-US"/>
          </a:p>
        </p:txBody>
      </p:sp>
    </p:spTree>
    <p:extLst>
      <p:ext uri="{BB962C8B-B14F-4D97-AF65-F5344CB8AC3E}">
        <p14:creationId xmlns:p14="http://schemas.microsoft.com/office/powerpoint/2010/main" val="154677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E0DCB976-E9F0-4068-953C-D3D283E94256}" type="datetimeFigureOut">
              <a:rPr lang="en-US"/>
              <a:pPr>
                <a:defRPr/>
              </a:pPr>
              <a:t>7/12/2025</a:t>
            </a:fld>
            <a:endParaRPr lang="en-US"/>
          </a:p>
        </p:txBody>
      </p:sp>
      <p:sp>
        <p:nvSpPr>
          <p:cNvPr id="5" name="Footer Placeholder 4"/>
          <p:cNvSpPr>
            <a:spLocks noGrp="1"/>
          </p:cNvSpPr>
          <p:nvPr>
            <p:ph type="ftr" sz="quarter" idx="11"/>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046BF074-1BCE-4728-B1B4-B958B7C2870A}" type="slidenum">
              <a:rPr lang="en-US"/>
              <a:pPr>
                <a:defRPr/>
              </a:pPr>
              <a:t>‹#›</a:t>
            </a:fld>
            <a:endParaRPr lang="en-US"/>
          </a:p>
        </p:txBody>
      </p:sp>
    </p:spTree>
    <p:extLst>
      <p:ext uri="{BB962C8B-B14F-4D97-AF65-F5344CB8AC3E}">
        <p14:creationId xmlns:p14="http://schemas.microsoft.com/office/powerpoint/2010/main" val="2176775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5"/>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99478579-71AE-42A9-B83E-20A9C9CC7198}" type="datetimeFigureOut">
              <a:rPr lang="en-US"/>
              <a:pPr>
                <a:defRPr/>
              </a:pPr>
              <a:t>7/12/2025</a:t>
            </a:fld>
            <a:endParaRPr lang="en-US"/>
          </a:p>
        </p:txBody>
      </p:sp>
      <p:sp>
        <p:nvSpPr>
          <p:cNvPr id="6" name="Footer Placeholder 5"/>
          <p:cNvSpPr>
            <a:spLocks noGrp="1"/>
          </p:cNvSpPr>
          <p:nvPr>
            <p:ph type="ftr" sz="quarter" idx="16"/>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endParaRPr lang="en-US"/>
          </a:p>
        </p:txBody>
      </p:sp>
      <p:sp>
        <p:nvSpPr>
          <p:cNvPr id="7" name="Slide Number Placeholder 6"/>
          <p:cNvSpPr>
            <a:spLocks noGrp="1"/>
          </p:cNvSpPr>
          <p:nvPr>
            <p:ph type="sldNum" sz="quarter" idx="17"/>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775314E4-E236-44BB-AF8A-EDDBAAEA9103}" type="slidenum">
              <a:rPr lang="en-US"/>
              <a:pPr>
                <a:defRPr/>
              </a:pPr>
              <a:t>‹#›</a:t>
            </a:fld>
            <a:endParaRPr lang="en-US"/>
          </a:p>
        </p:txBody>
      </p:sp>
    </p:spTree>
    <p:extLst>
      <p:ext uri="{BB962C8B-B14F-4D97-AF65-F5344CB8AC3E}">
        <p14:creationId xmlns:p14="http://schemas.microsoft.com/office/powerpoint/2010/main" val="251110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9EA7E89D-611D-469F-80F4-333A23B821CC}" type="datetimeFigureOut">
              <a:rPr lang="en-US"/>
              <a:pPr>
                <a:defRPr/>
              </a:pPr>
              <a:t>7/12/2025</a:t>
            </a:fld>
            <a:endParaRPr lang="en-US"/>
          </a:p>
        </p:txBody>
      </p:sp>
      <p:sp>
        <p:nvSpPr>
          <p:cNvPr id="8" name="Footer Placeholder 7"/>
          <p:cNvSpPr>
            <a:spLocks noGrp="1"/>
          </p:cNvSpPr>
          <p:nvPr>
            <p:ph type="ftr" sz="quarter" idx="11"/>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EC10AEC7-E82E-41D5-A2D4-470A03A6D591}" type="slidenum">
              <a:rPr lang="en-US"/>
              <a:pPr>
                <a:defRPr/>
              </a:pPr>
              <a:t>‹#›</a:t>
            </a:fld>
            <a:endParaRPr lang="en-US"/>
          </a:p>
        </p:txBody>
      </p:sp>
    </p:spTree>
    <p:extLst>
      <p:ext uri="{BB962C8B-B14F-4D97-AF65-F5344CB8AC3E}">
        <p14:creationId xmlns:p14="http://schemas.microsoft.com/office/powerpoint/2010/main" val="90981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7ED73C2E-1D94-488B-AECE-41B1F193F8D3}" type="datetimeFigureOut">
              <a:rPr lang="en-US"/>
              <a:pPr>
                <a:defRPr/>
              </a:pPr>
              <a:t>7/12/2025</a:t>
            </a:fld>
            <a:endParaRPr lang="en-US"/>
          </a:p>
        </p:txBody>
      </p:sp>
      <p:sp>
        <p:nvSpPr>
          <p:cNvPr id="4" name="Footer Placeholder 3"/>
          <p:cNvSpPr>
            <a:spLocks noGrp="1"/>
          </p:cNvSpPr>
          <p:nvPr>
            <p:ph type="ftr" sz="quarter" idx="11"/>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343BF52A-E129-4BF5-9473-B536CEF0B135}" type="slidenum">
              <a:rPr lang="en-US"/>
              <a:pPr>
                <a:defRPr/>
              </a:pPr>
              <a:t>‹#›</a:t>
            </a:fld>
            <a:endParaRPr lang="en-US"/>
          </a:p>
        </p:txBody>
      </p:sp>
    </p:spTree>
    <p:extLst>
      <p:ext uri="{BB962C8B-B14F-4D97-AF65-F5344CB8AC3E}">
        <p14:creationId xmlns:p14="http://schemas.microsoft.com/office/powerpoint/2010/main" val="103067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52FB77E1-6A1F-4877-A6C0-46EF5FBD52CE}" type="datetimeFigureOut">
              <a:rPr lang="en-US"/>
              <a:pPr>
                <a:defRPr/>
              </a:pPr>
              <a:t>7/12/2025</a:t>
            </a:fld>
            <a:endParaRPr lang="en-US"/>
          </a:p>
        </p:txBody>
      </p:sp>
      <p:sp>
        <p:nvSpPr>
          <p:cNvPr id="3" name="Footer Placeholder 2"/>
          <p:cNvSpPr>
            <a:spLocks noGrp="1"/>
          </p:cNvSpPr>
          <p:nvPr>
            <p:ph type="ftr" sz="quarter" idx="11"/>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20000"/>
              </a:spcBef>
              <a:spcAft>
                <a:spcPct val="0"/>
              </a:spcAft>
              <a:buClr>
                <a:srgbClr val="F48B00"/>
              </a:buClr>
              <a:buFont typeface="Wingdings" pitchFamily="2" charset="2"/>
              <a:buNone/>
              <a:defRPr b="1">
                <a:latin typeface="Arial" pitchFamily="34" charset="0"/>
              </a:defRPr>
            </a:lvl1pPr>
          </a:lstStyle>
          <a:p>
            <a:pPr>
              <a:defRPr/>
            </a:pPr>
            <a:fld id="{499E8016-EEF9-4DCC-BE31-D14ED6E12722}" type="slidenum">
              <a:rPr lang="en-US"/>
              <a:pPr>
                <a:defRPr/>
              </a:pPr>
              <a:t>‹#›</a:t>
            </a:fld>
            <a:endParaRPr lang="en-US"/>
          </a:p>
        </p:txBody>
      </p:sp>
    </p:spTree>
    <p:extLst>
      <p:ext uri="{BB962C8B-B14F-4D97-AF65-F5344CB8AC3E}">
        <p14:creationId xmlns:p14="http://schemas.microsoft.com/office/powerpoint/2010/main" val="15712985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11413" y="490538"/>
            <a:ext cx="6096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16"/>
          <p:cNvSpPr>
            <a:spLocks noGrp="1" noChangeArrowheads="1"/>
          </p:cNvSpPr>
          <p:nvPr>
            <p:ph type="body" idx="1"/>
          </p:nvPr>
        </p:nvSpPr>
        <p:spPr bwMode="auto">
          <a:xfrm>
            <a:off x="539750" y="1268413"/>
            <a:ext cx="80645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Lst>
  <p:hf hdr="0" dt="0"/>
  <p:txStyles>
    <p:title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400">
          <a:solidFill>
            <a:schemeClr val="tx1"/>
          </a:solidFill>
          <a:latin typeface="Calibri" pitchFamily="34" charset="0"/>
        </a:defRPr>
      </a:lvl6pPr>
      <a:lvl7pPr marL="914400" algn="l" rtl="0" fontAlgn="base">
        <a:spcBef>
          <a:spcPct val="0"/>
        </a:spcBef>
        <a:spcAft>
          <a:spcPct val="0"/>
        </a:spcAft>
        <a:defRPr sz="2400">
          <a:solidFill>
            <a:schemeClr val="tx1"/>
          </a:solidFill>
          <a:latin typeface="Calibri" pitchFamily="34" charset="0"/>
        </a:defRPr>
      </a:lvl7pPr>
      <a:lvl8pPr marL="1371600" algn="l" rtl="0" fontAlgn="base">
        <a:spcBef>
          <a:spcPct val="0"/>
        </a:spcBef>
        <a:spcAft>
          <a:spcPct val="0"/>
        </a:spcAft>
        <a:defRPr sz="2400">
          <a:solidFill>
            <a:schemeClr val="tx1"/>
          </a:solidFill>
          <a:latin typeface="Calibri" pitchFamily="34" charset="0"/>
        </a:defRPr>
      </a:lvl8pPr>
      <a:lvl9pPr marL="1828800" algn="l" rtl="0" fontAlgn="base">
        <a:spcBef>
          <a:spcPct val="0"/>
        </a:spcBef>
        <a:spcAft>
          <a:spcPct val="0"/>
        </a:spcAft>
        <a:defRPr sz="2400">
          <a:solidFill>
            <a:schemeClr val="tx1"/>
          </a:solidFill>
          <a:latin typeface="Calibri" pitchFamily="34" charset="0"/>
        </a:defRPr>
      </a:lvl9pPr>
    </p:titleStyle>
    <p:bodyStyle>
      <a:lvl1pPr marL="342900" indent="-342900" algn="l" rtl="0" eaLnBrk="0" fontAlgn="base" hangingPunct="0">
        <a:spcBef>
          <a:spcPct val="5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Font typeface="Arial" charset="0"/>
        <a:buChar char="•"/>
        <a:defRPr sz="1600">
          <a:solidFill>
            <a:schemeClr val="tx1"/>
          </a:solidFill>
          <a:latin typeface="+mn-lt"/>
        </a:defRPr>
      </a:lvl3pPr>
      <a:lvl4pPr marL="1600200" indent="-228600" algn="l" rtl="0" eaLnBrk="0" fontAlgn="base" hangingPunct="0">
        <a:spcBef>
          <a:spcPct val="20000"/>
        </a:spcBef>
        <a:spcAft>
          <a:spcPct val="0"/>
        </a:spcAft>
        <a:buFont typeface="Arial" charset="0"/>
        <a:buChar char="–"/>
        <a:defRPr sz="1400">
          <a:solidFill>
            <a:schemeClr val="tx1"/>
          </a:solidFill>
          <a:latin typeface="+mn-lt"/>
        </a:defRPr>
      </a:lvl4pPr>
      <a:lvl5pPr marL="2057400" indent="-228600" algn="l" rtl="0" eaLnBrk="0" fontAlgn="base" hangingPunct="0">
        <a:spcBef>
          <a:spcPct val="20000"/>
        </a:spcBef>
        <a:spcAft>
          <a:spcPct val="0"/>
        </a:spcAft>
        <a:buFont typeface="Arial" charset="0"/>
        <a:buChar char="»"/>
        <a:defRPr sz="14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050" name="Group 41"/>
          <p:cNvGrpSpPr>
            <a:grpSpLocks/>
          </p:cNvGrpSpPr>
          <p:nvPr/>
        </p:nvGrpSpPr>
        <p:grpSpPr bwMode="auto">
          <a:xfrm>
            <a:off x="-304800" y="0"/>
            <a:ext cx="9932988" cy="6858000"/>
            <a:chOff x="-382404" y="0"/>
            <a:chExt cx="9932332" cy="6858000"/>
          </a:xfrm>
        </p:grpSpPr>
        <p:grpSp>
          <p:nvGrpSpPr>
            <p:cNvPr id="2059" name="Group 44"/>
            <p:cNvGrpSpPr>
              <a:grpSpLocks/>
            </p:cNvGrpSpPr>
            <p:nvPr/>
          </p:nvGrpSpPr>
          <p:grpSpPr bwMode="auto">
            <a:xfrm>
              <a:off x="0" y="0"/>
              <a:ext cx="9144000" cy="6858000"/>
              <a:chOff x="0" y="0"/>
              <a:chExt cx="9144000" cy="6858000"/>
            </a:xfrm>
          </p:grpSpPr>
          <p:grpSp>
            <p:nvGrpSpPr>
              <p:cNvPr id="2082"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grpSp>
            <p:nvGrpSpPr>
              <p:cNvPr id="2083"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grpSp>
            <p:nvGrpSpPr>
              <p:cNvPr id="2084"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ClrTx/>
                <a:buFontTx/>
                <a:buNone/>
                <a:defRPr/>
              </a:pPr>
              <a:endParaRPr lang="en-US" sz="1800" b="0">
                <a:solidFill>
                  <a:prstClr val="black"/>
                </a:solidFill>
              </a:endParaRPr>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FontTx/>
              <a:buNone/>
              <a:defRPr/>
            </a:pPr>
            <a:endParaRPr lang="en-US" sz="1800" b="0">
              <a:solidFill>
                <a:prstClr val="white"/>
              </a:solidFill>
            </a:endParaRPr>
          </a:p>
        </p:txBody>
      </p:sp>
      <p:sp>
        <p:nvSpPr>
          <p:cNvPr id="2054"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5"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buClrTx/>
              <a:buFontTx/>
              <a:buNone/>
              <a:defRPr sz="1200" b="0">
                <a:solidFill>
                  <a:srgbClr val="FEFEFE"/>
                </a:solidFill>
                <a:latin typeface="Century Gothic"/>
              </a:defRPr>
            </a:lvl1pPr>
          </a:lstStyle>
          <a:p>
            <a:pPr>
              <a:defRPr/>
            </a:pPr>
            <a:fld id="{10345E1D-BC61-41D1-A675-B84C78EA8A9E}" type="datetimeFigureOut">
              <a:rPr lang="en-US"/>
              <a:pPr>
                <a:defRPr/>
              </a:pPr>
              <a:t>7/12/2025</a:t>
            </a:fld>
            <a:endParaRPr 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buClrTx/>
              <a:buFontTx/>
              <a:buNone/>
              <a:defRPr sz="1200" b="0">
                <a:solidFill>
                  <a:srgbClr val="629DD1"/>
                </a:solidFill>
                <a:latin typeface="Century Gothic"/>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buClrTx/>
              <a:buFontTx/>
              <a:buNone/>
              <a:defRPr sz="1200" b="0">
                <a:solidFill>
                  <a:srgbClr val="FEFEFE"/>
                </a:solidFill>
                <a:latin typeface="Century Gothic"/>
              </a:defRPr>
            </a:lvl1pPr>
          </a:lstStyle>
          <a:p>
            <a:pPr>
              <a:defRPr/>
            </a:pPr>
            <a:fld id="{7C2029A2-5F9B-4697-B594-499465C857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11413" y="490538"/>
            <a:ext cx="6096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16"/>
          <p:cNvSpPr>
            <a:spLocks noGrp="1" noChangeArrowheads="1"/>
          </p:cNvSpPr>
          <p:nvPr>
            <p:ph type="body" idx="1"/>
          </p:nvPr>
        </p:nvSpPr>
        <p:spPr bwMode="auto">
          <a:xfrm>
            <a:off x="539750" y="1268413"/>
            <a:ext cx="80645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p>
        </p:txBody>
      </p:sp>
    </p:spTree>
    <p:extLst>
      <p:ext uri="{BB962C8B-B14F-4D97-AF65-F5344CB8AC3E}">
        <p14:creationId xmlns:p14="http://schemas.microsoft.com/office/powerpoint/2010/main" val="1070255023"/>
      </p:ext>
    </p:extLst>
  </p:cSld>
  <p:clrMap bg1="lt1" tx1="dk1" bg2="lt2" tx2="dk2" accent1="accent1" accent2="accent2" accent3="accent3" accent4="accent4" accent5="accent5" accent6="accent6" hlink="hlink" folHlink="folHlink"/>
  <p:sldLayoutIdLst>
    <p:sldLayoutId id="2147483841" r:id="rId1"/>
    <p:sldLayoutId id="2147483842" r:id="rId2"/>
  </p:sldLayoutIdLst>
  <p:hf hdr="0" dt="0"/>
  <p:txStyles>
    <p:title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400">
          <a:solidFill>
            <a:schemeClr val="tx1"/>
          </a:solidFill>
          <a:latin typeface="Calibri" pitchFamily="34" charset="0"/>
        </a:defRPr>
      </a:lvl6pPr>
      <a:lvl7pPr marL="914400" algn="l" rtl="0" fontAlgn="base">
        <a:spcBef>
          <a:spcPct val="0"/>
        </a:spcBef>
        <a:spcAft>
          <a:spcPct val="0"/>
        </a:spcAft>
        <a:defRPr sz="2400">
          <a:solidFill>
            <a:schemeClr val="tx1"/>
          </a:solidFill>
          <a:latin typeface="Calibri" pitchFamily="34" charset="0"/>
        </a:defRPr>
      </a:lvl7pPr>
      <a:lvl8pPr marL="1371600" algn="l" rtl="0" fontAlgn="base">
        <a:spcBef>
          <a:spcPct val="0"/>
        </a:spcBef>
        <a:spcAft>
          <a:spcPct val="0"/>
        </a:spcAft>
        <a:defRPr sz="2400">
          <a:solidFill>
            <a:schemeClr val="tx1"/>
          </a:solidFill>
          <a:latin typeface="Calibri" pitchFamily="34" charset="0"/>
        </a:defRPr>
      </a:lvl8pPr>
      <a:lvl9pPr marL="1828800" algn="l" rtl="0" fontAlgn="base">
        <a:spcBef>
          <a:spcPct val="0"/>
        </a:spcBef>
        <a:spcAft>
          <a:spcPct val="0"/>
        </a:spcAft>
        <a:defRPr sz="2400">
          <a:solidFill>
            <a:schemeClr val="tx1"/>
          </a:solidFill>
          <a:latin typeface="Calibri" pitchFamily="34" charset="0"/>
        </a:defRPr>
      </a:lvl9pPr>
    </p:titleStyle>
    <p:bodyStyle>
      <a:lvl1pPr marL="342900" indent="-342900" algn="l" rtl="0" eaLnBrk="0" fontAlgn="base" hangingPunct="0">
        <a:spcBef>
          <a:spcPct val="5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Font typeface="Arial" charset="0"/>
        <a:buChar char="•"/>
        <a:defRPr sz="1600">
          <a:solidFill>
            <a:schemeClr val="tx1"/>
          </a:solidFill>
          <a:latin typeface="+mn-lt"/>
        </a:defRPr>
      </a:lvl3pPr>
      <a:lvl4pPr marL="1600200" indent="-228600" algn="l" rtl="0" eaLnBrk="0" fontAlgn="base" hangingPunct="0">
        <a:spcBef>
          <a:spcPct val="20000"/>
        </a:spcBef>
        <a:spcAft>
          <a:spcPct val="0"/>
        </a:spcAft>
        <a:buFont typeface="Arial" charset="0"/>
        <a:buChar char="–"/>
        <a:defRPr sz="1400">
          <a:solidFill>
            <a:schemeClr val="tx1"/>
          </a:solidFill>
          <a:latin typeface="+mn-lt"/>
        </a:defRPr>
      </a:lvl4pPr>
      <a:lvl5pPr marL="2057400" indent="-228600" algn="l" rtl="0" eaLnBrk="0" fontAlgn="base" hangingPunct="0">
        <a:spcBef>
          <a:spcPct val="20000"/>
        </a:spcBef>
        <a:spcAft>
          <a:spcPct val="0"/>
        </a:spcAft>
        <a:buFont typeface="Arial" charset="0"/>
        <a:buChar char="»"/>
        <a:defRPr sz="14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kari.com/sistem-software-er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1163" y="304800"/>
            <a:ext cx="3313355" cy="1702160"/>
          </a:xfrm>
        </p:spPr>
        <p:txBody>
          <a:bodyPr rtlCol="0">
            <a:normAutofit fontScale="90000"/>
          </a:bodyPr>
          <a:lstStyle/>
          <a:p>
            <a:pPr algn="ctr" eaLnBrk="1" fontAlgn="auto" hangingPunct="1">
              <a:spcAft>
                <a:spcPts val="0"/>
              </a:spcAft>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Aplikasi Proses Bisnis II (SAP)</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4572000" y="5410200"/>
            <a:ext cx="3733800" cy="609600"/>
          </a:xfrm>
        </p:spPr>
        <p:txBody>
          <a:bodyPr rtlCol="0">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en-US" b="1" spc="50">
                <a:ln w="11430"/>
                <a:solidFill>
                  <a:srgbClr val="FF0000"/>
                </a:solidFill>
                <a:effectLst>
                  <a:outerShdw blurRad="76200" dist="50800" dir="5400000" algn="tl" rotWithShape="0">
                    <a:srgbClr val="000000">
                      <a:alpha val="65000"/>
                    </a:srgbClr>
                  </a:outerShdw>
                </a:effectLst>
              </a:rPr>
              <a:t>Oleh :</a:t>
            </a:r>
          </a:p>
          <a:p>
            <a:pPr algn="ctr" eaLnBrk="1" fontAlgn="auto" hangingPunct="1">
              <a:spcAft>
                <a:spcPts val="0"/>
              </a:spcAft>
              <a:defRPr/>
            </a:pPr>
            <a:r>
              <a:rPr lang="en-US" b="1" spc="50">
                <a:ln w="11430"/>
                <a:solidFill>
                  <a:srgbClr val="FF0000"/>
                </a:solidFill>
                <a:effectLst>
                  <a:outerShdw blurRad="76200" dist="50800" dir="5400000" algn="tl" rotWithShape="0">
                    <a:srgbClr val="000000">
                      <a:alpha val="65000"/>
                    </a:srgbClr>
                  </a:outerShdw>
                </a:effectLst>
              </a:rPr>
              <a:t>Ahmad Sugiyarta, ST., M.Kom</a:t>
            </a:r>
            <a:endParaRPr lang="en-US" b="1" spc="50" dirty="0">
              <a:ln w="11430"/>
              <a:solidFill>
                <a:srgbClr val="FF0000"/>
              </a:solidFill>
              <a:effectLst>
                <a:outerShdw blurRad="76200" dist="50800" dir="5400000" algn="tl" rotWithShape="0">
                  <a:srgbClr val="000000">
                    <a:alpha val="65000"/>
                  </a:srgbClr>
                </a:outerShdw>
              </a:effectLst>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1628775"/>
            <a:ext cx="2601912"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2575"/>
            <a:ext cx="145097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716016" y="2498394"/>
            <a:ext cx="3313355" cy="1702160"/>
          </a:xfrm>
          <a:prstGeom prst="rect">
            <a:avLst/>
          </a:prstGeom>
        </p:spPr>
        <p:txBody>
          <a:bodyPr anchor="b">
            <a:normAutofit fontScale="90000" lnSpcReduction="20000"/>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a:ln w="18415" cmpd="sng">
                  <a:solidFill>
                    <a:srgbClr val="FFFFFF"/>
                  </a:solidFill>
                  <a:prstDash val="solid"/>
                </a:ln>
                <a:solidFill>
                  <a:schemeClr val="tx1"/>
                </a:solidFill>
                <a:effectLst>
                  <a:outerShdw blurRad="63500" dir="3600000" algn="tl" rotWithShape="0">
                    <a:srgbClr val="000000">
                      <a:alpha val="70000"/>
                    </a:srgbClr>
                  </a:outerShdw>
                </a:effectLst>
              </a:rPr>
              <a:t>Pengantar </a:t>
            </a:r>
          </a:p>
          <a:p>
            <a:pPr algn="ctr">
              <a:defRPr/>
            </a:pPr>
            <a:endParaRPr lang="en-US">
              <a:ln w="18415" cmpd="sng">
                <a:solidFill>
                  <a:srgbClr val="FFFFFF"/>
                </a:solidFill>
                <a:prstDash val="solid"/>
              </a:ln>
              <a:solidFill>
                <a:schemeClr val="tx1"/>
              </a:solidFill>
              <a:effectLst>
                <a:outerShdw blurRad="63500" dir="3600000" algn="tl" rotWithShape="0">
                  <a:srgbClr val="000000">
                    <a:alpha val="70000"/>
                  </a:srgbClr>
                </a:outerShdw>
              </a:effectLst>
            </a:endParaRPr>
          </a:p>
          <a:p>
            <a:pPr algn="ctr">
              <a:defRPr/>
            </a:pPr>
            <a:r>
              <a:rPr lang="en-US">
                <a:ln w="18415" cmpd="sng">
                  <a:solidFill>
                    <a:srgbClr val="FFFFFF"/>
                  </a:solidFill>
                  <a:prstDash val="solid"/>
                </a:ln>
                <a:solidFill>
                  <a:schemeClr val="tx1"/>
                </a:solidFill>
                <a:effectLst>
                  <a:outerShdw blurRad="63500" dir="3600000" algn="tl" rotWithShape="0">
                    <a:srgbClr val="000000">
                      <a:alpha val="70000"/>
                    </a:srgbClr>
                  </a:outerShdw>
                </a:effectLst>
              </a:rPr>
              <a:t>Introduction of SAP</a:t>
            </a:r>
            <a:endParaRPr lang="en-US"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grpSp>
        <p:nvGrpSpPr>
          <p:cNvPr id="16391" name="Group 479"/>
          <p:cNvGrpSpPr>
            <a:grpSpLocks/>
          </p:cNvGrpSpPr>
          <p:nvPr/>
        </p:nvGrpSpPr>
        <p:grpSpPr bwMode="auto">
          <a:xfrm>
            <a:off x="400050" y="2735263"/>
            <a:ext cx="3886200" cy="3276600"/>
            <a:chOff x="480" y="672"/>
            <a:chExt cx="2734" cy="2436"/>
          </a:xfrm>
        </p:grpSpPr>
        <p:grpSp>
          <p:nvGrpSpPr>
            <p:cNvPr id="16392" name="Group 480"/>
            <p:cNvGrpSpPr>
              <a:grpSpLocks/>
            </p:cNvGrpSpPr>
            <p:nvPr/>
          </p:nvGrpSpPr>
          <p:grpSpPr bwMode="auto">
            <a:xfrm>
              <a:off x="480" y="672"/>
              <a:ext cx="2734" cy="2436"/>
              <a:chOff x="480" y="672"/>
              <a:chExt cx="2734" cy="2436"/>
            </a:xfrm>
          </p:grpSpPr>
          <p:sp>
            <p:nvSpPr>
              <p:cNvPr id="16394" name="Freeform 481"/>
              <p:cNvSpPr>
                <a:spLocks/>
              </p:cNvSpPr>
              <p:nvPr/>
            </p:nvSpPr>
            <p:spPr bwMode="auto">
              <a:xfrm>
                <a:off x="1418" y="687"/>
                <a:ext cx="230" cy="226"/>
              </a:xfrm>
              <a:custGeom>
                <a:avLst/>
                <a:gdLst>
                  <a:gd name="T0" fmla="*/ 1177 w 182"/>
                  <a:gd name="T1" fmla="*/ 17 h 176"/>
                  <a:gd name="T2" fmla="*/ 1139 w 182"/>
                  <a:gd name="T3" fmla="*/ 17 h 176"/>
                  <a:gd name="T4" fmla="*/ 0 w 182"/>
                  <a:gd name="T5" fmla="*/ 1252 h 176"/>
                  <a:gd name="T6" fmla="*/ 40 w 182"/>
                  <a:gd name="T7" fmla="*/ 1294 h 176"/>
                  <a:gd name="T8" fmla="*/ 1177 w 182"/>
                  <a:gd name="T9" fmla="*/ 59 h 176"/>
                  <a:gd name="T10" fmla="*/ 1139 w 182"/>
                  <a:gd name="T11" fmla="*/ 59 h 176"/>
                  <a:gd name="T12" fmla="*/ 1177 w 182"/>
                  <a:gd name="T13" fmla="*/ 17 h 176"/>
                  <a:gd name="T14" fmla="*/ 1158 w 182"/>
                  <a:gd name="T15" fmla="*/ 0 h 176"/>
                  <a:gd name="T16" fmla="*/ 1139 w 182"/>
                  <a:gd name="T17" fmla="*/ 17 h 176"/>
                  <a:gd name="T18" fmla="*/ 1177 w 182"/>
                  <a:gd name="T19" fmla="*/ 17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2"/>
                    </a:moveTo>
                    <a:lnTo>
                      <a:pt x="175" y="2"/>
                    </a:lnTo>
                    <a:lnTo>
                      <a:pt x="0" y="169"/>
                    </a:lnTo>
                    <a:lnTo>
                      <a:pt x="6" y="175"/>
                    </a:lnTo>
                    <a:lnTo>
                      <a:pt x="181" y="8"/>
                    </a:lnTo>
                    <a:lnTo>
                      <a:pt x="175" y="8"/>
                    </a:lnTo>
                    <a:lnTo>
                      <a:pt x="181" y="2"/>
                    </a:lnTo>
                    <a:lnTo>
                      <a:pt x="178" y="0"/>
                    </a:lnTo>
                    <a:lnTo>
                      <a:pt x="175"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16395" name="Freeform 482"/>
              <p:cNvSpPr>
                <a:spLocks/>
              </p:cNvSpPr>
              <p:nvPr/>
            </p:nvSpPr>
            <p:spPr bwMode="auto">
              <a:xfrm>
                <a:off x="1648" y="694"/>
                <a:ext cx="223" cy="232"/>
              </a:xfrm>
              <a:custGeom>
                <a:avLst/>
                <a:gdLst>
                  <a:gd name="T0" fmla="*/ 1148 w 176"/>
                  <a:gd name="T1" fmla="*/ 1261 h 182"/>
                  <a:gd name="T2" fmla="*/ 1148 w 176"/>
                  <a:gd name="T3" fmla="*/ 1219 h 182"/>
                  <a:gd name="T4" fmla="*/ 41 w 176"/>
                  <a:gd name="T5" fmla="*/ 0 h 182"/>
                  <a:gd name="T6" fmla="*/ 0 w 176"/>
                  <a:gd name="T7" fmla="*/ 46 h 182"/>
                  <a:gd name="T8" fmla="*/ 1118 w 176"/>
                  <a:gd name="T9" fmla="*/ 1261 h 182"/>
                  <a:gd name="T10" fmla="*/ 1118 w 176"/>
                  <a:gd name="T11" fmla="*/ 1219 h 182"/>
                  <a:gd name="T12" fmla="*/ 1148 w 176"/>
                  <a:gd name="T13" fmla="*/ 1261 h 182"/>
                  <a:gd name="T14" fmla="*/ 1161 w 176"/>
                  <a:gd name="T15" fmla="*/ 1249 h 182"/>
                  <a:gd name="T16" fmla="*/ 1148 w 176"/>
                  <a:gd name="T17" fmla="*/ 1219 h 182"/>
                  <a:gd name="T18" fmla="*/ 1148 w 176"/>
                  <a:gd name="T19" fmla="*/ 1261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3" y="181"/>
                    </a:moveTo>
                    <a:lnTo>
                      <a:pt x="173" y="175"/>
                    </a:lnTo>
                    <a:lnTo>
                      <a:pt x="6" y="0"/>
                    </a:lnTo>
                    <a:lnTo>
                      <a:pt x="0" y="6"/>
                    </a:lnTo>
                    <a:lnTo>
                      <a:pt x="168" y="181"/>
                    </a:lnTo>
                    <a:lnTo>
                      <a:pt x="168" y="175"/>
                    </a:lnTo>
                    <a:lnTo>
                      <a:pt x="173" y="181"/>
                    </a:lnTo>
                    <a:lnTo>
                      <a:pt x="175" y="179"/>
                    </a:lnTo>
                    <a:lnTo>
                      <a:pt x="173" y="175"/>
                    </a:lnTo>
                    <a:lnTo>
                      <a:pt x="173" y="181"/>
                    </a:lnTo>
                  </a:path>
                </a:pathLst>
              </a:custGeom>
              <a:solidFill>
                <a:srgbClr val="FFFFFF"/>
              </a:solidFill>
              <a:ln w="12700" cap="rnd">
                <a:solidFill>
                  <a:srgbClr val="000000"/>
                </a:solidFill>
                <a:round/>
                <a:headEnd/>
                <a:tailEnd/>
              </a:ln>
            </p:spPr>
            <p:txBody>
              <a:bodyPr/>
              <a:lstStyle/>
              <a:p>
                <a:endParaRPr lang="en-US"/>
              </a:p>
            </p:txBody>
          </p:sp>
          <p:sp>
            <p:nvSpPr>
              <p:cNvPr id="16396" name="Freeform 483"/>
              <p:cNvSpPr>
                <a:spLocks/>
              </p:cNvSpPr>
              <p:nvPr/>
            </p:nvSpPr>
            <p:spPr bwMode="auto">
              <a:xfrm>
                <a:off x="1640" y="926"/>
                <a:ext cx="230" cy="223"/>
              </a:xfrm>
              <a:custGeom>
                <a:avLst/>
                <a:gdLst>
                  <a:gd name="T0" fmla="*/ 0 w 182"/>
                  <a:gd name="T1" fmla="*/ 1148 h 176"/>
                  <a:gd name="T2" fmla="*/ 40 w 182"/>
                  <a:gd name="T3" fmla="*/ 1148 h 176"/>
                  <a:gd name="T4" fmla="*/ 1177 w 182"/>
                  <a:gd name="T5" fmla="*/ 41 h 176"/>
                  <a:gd name="T6" fmla="*/ 1145 w 182"/>
                  <a:gd name="T7" fmla="*/ 0 h 176"/>
                  <a:gd name="T8" fmla="*/ 0 w 182"/>
                  <a:gd name="T9" fmla="*/ 1112 h 176"/>
                  <a:gd name="T10" fmla="*/ 40 w 182"/>
                  <a:gd name="T11" fmla="*/ 1112 h 176"/>
                  <a:gd name="T12" fmla="*/ 0 w 182"/>
                  <a:gd name="T13" fmla="*/ 1148 h 176"/>
                  <a:gd name="T14" fmla="*/ 20 w 182"/>
                  <a:gd name="T15" fmla="*/ 1161 h 176"/>
                  <a:gd name="T16" fmla="*/ 40 w 182"/>
                  <a:gd name="T17" fmla="*/ 1148 h 176"/>
                  <a:gd name="T18" fmla="*/ 0 w 182"/>
                  <a:gd name="T19" fmla="*/ 1148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0" y="173"/>
                    </a:moveTo>
                    <a:lnTo>
                      <a:pt x="6" y="173"/>
                    </a:lnTo>
                    <a:lnTo>
                      <a:pt x="181" y="6"/>
                    </a:lnTo>
                    <a:lnTo>
                      <a:pt x="176" y="0"/>
                    </a:lnTo>
                    <a:lnTo>
                      <a:pt x="0" y="167"/>
                    </a:lnTo>
                    <a:lnTo>
                      <a:pt x="6" y="167"/>
                    </a:lnTo>
                    <a:lnTo>
                      <a:pt x="0" y="173"/>
                    </a:lnTo>
                    <a:lnTo>
                      <a:pt x="3" y="175"/>
                    </a:lnTo>
                    <a:lnTo>
                      <a:pt x="6" y="173"/>
                    </a:lnTo>
                    <a:lnTo>
                      <a:pt x="0" y="173"/>
                    </a:lnTo>
                  </a:path>
                </a:pathLst>
              </a:custGeom>
              <a:solidFill>
                <a:srgbClr val="FFFFFF"/>
              </a:solidFill>
              <a:ln w="12700" cap="rnd">
                <a:solidFill>
                  <a:srgbClr val="000000"/>
                </a:solidFill>
                <a:round/>
                <a:headEnd/>
                <a:tailEnd/>
              </a:ln>
            </p:spPr>
            <p:txBody>
              <a:bodyPr/>
              <a:lstStyle/>
              <a:p>
                <a:endParaRPr lang="en-US"/>
              </a:p>
            </p:txBody>
          </p:sp>
          <p:sp>
            <p:nvSpPr>
              <p:cNvPr id="16397" name="Freeform 484"/>
              <p:cNvSpPr>
                <a:spLocks/>
              </p:cNvSpPr>
              <p:nvPr/>
            </p:nvSpPr>
            <p:spPr bwMode="auto">
              <a:xfrm>
                <a:off x="1415" y="915"/>
                <a:ext cx="222" cy="232"/>
              </a:xfrm>
              <a:custGeom>
                <a:avLst/>
                <a:gdLst>
                  <a:gd name="T0" fmla="*/ 16 w 176"/>
                  <a:gd name="T1" fmla="*/ 0 h 182"/>
                  <a:gd name="T2" fmla="*/ 16 w 176"/>
                  <a:gd name="T3" fmla="*/ 46 h 182"/>
                  <a:gd name="T4" fmla="*/ 1084 w 176"/>
                  <a:gd name="T5" fmla="*/ 1261 h 182"/>
                  <a:gd name="T6" fmla="*/ 1124 w 176"/>
                  <a:gd name="T7" fmla="*/ 1219 h 182"/>
                  <a:gd name="T8" fmla="*/ 50 w 176"/>
                  <a:gd name="T9" fmla="*/ 0 h 182"/>
                  <a:gd name="T10" fmla="*/ 50 w 176"/>
                  <a:gd name="T11" fmla="*/ 46 h 182"/>
                  <a:gd name="T12" fmla="*/ 16 w 176"/>
                  <a:gd name="T13" fmla="*/ 0 h 182"/>
                  <a:gd name="T14" fmla="*/ 0 w 176"/>
                  <a:gd name="T15" fmla="*/ 22 h 182"/>
                  <a:gd name="T16" fmla="*/ 16 w 176"/>
                  <a:gd name="T17" fmla="*/ 46 h 182"/>
                  <a:gd name="T18" fmla="*/ 16 w 176"/>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2" y="0"/>
                    </a:moveTo>
                    <a:lnTo>
                      <a:pt x="2" y="6"/>
                    </a:lnTo>
                    <a:lnTo>
                      <a:pt x="169" y="181"/>
                    </a:lnTo>
                    <a:lnTo>
                      <a:pt x="175" y="175"/>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endParaRPr lang="en-US"/>
              </a:p>
            </p:txBody>
          </p:sp>
          <p:sp>
            <p:nvSpPr>
              <p:cNvPr id="16398" name="Freeform 485"/>
              <p:cNvSpPr>
                <a:spLocks/>
              </p:cNvSpPr>
              <p:nvPr/>
            </p:nvSpPr>
            <p:spPr bwMode="auto">
              <a:xfrm>
                <a:off x="1646" y="695"/>
                <a:ext cx="2" cy="109"/>
              </a:xfrm>
              <a:custGeom>
                <a:avLst/>
                <a:gdLst>
                  <a:gd name="T0" fmla="*/ 1 w 2"/>
                  <a:gd name="T1" fmla="*/ 570 h 86"/>
                  <a:gd name="T2" fmla="*/ 1 w 2"/>
                  <a:gd name="T3" fmla="*/ 551 h 86"/>
                  <a:gd name="T4" fmla="*/ 1 w 2"/>
                  <a:gd name="T5" fmla="*/ 0 h 86"/>
                  <a:gd name="T6" fmla="*/ 0 w 2"/>
                  <a:gd name="T7" fmla="*/ 0 h 86"/>
                  <a:gd name="T8" fmla="*/ 0 w 2"/>
                  <a:gd name="T9" fmla="*/ 551 h 86"/>
                  <a:gd name="T10" fmla="*/ 0 w 2"/>
                  <a:gd name="T11" fmla="*/ 541 h 86"/>
                  <a:gd name="T12" fmla="*/ 1 w 2"/>
                  <a:gd name="T13" fmla="*/ 570 h 86"/>
                  <a:gd name="T14" fmla="*/ 1 w 2"/>
                  <a:gd name="T15" fmla="*/ 554 h 86"/>
                  <a:gd name="T16" fmla="*/ 1 w 2"/>
                  <a:gd name="T17" fmla="*/ 551 h 86"/>
                  <a:gd name="T18" fmla="*/ 1 w 2"/>
                  <a:gd name="T19" fmla="*/ 57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1" y="85"/>
                    </a:moveTo>
                    <a:lnTo>
                      <a:pt x="1" y="83"/>
                    </a:lnTo>
                    <a:lnTo>
                      <a:pt x="1" y="0"/>
                    </a:lnTo>
                    <a:lnTo>
                      <a:pt x="0" y="0"/>
                    </a:lnTo>
                    <a:lnTo>
                      <a:pt x="0" y="83"/>
                    </a:lnTo>
                    <a:lnTo>
                      <a:pt x="0" y="81"/>
                    </a:lnTo>
                    <a:lnTo>
                      <a:pt x="1" y="85"/>
                    </a:lnTo>
                    <a:lnTo>
                      <a:pt x="1" y="84"/>
                    </a:lnTo>
                    <a:lnTo>
                      <a:pt x="1" y="83"/>
                    </a:lnTo>
                    <a:lnTo>
                      <a:pt x="1" y="85"/>
                    </a:lnTo>
                  </a:path>
                </a:pathLst>
              </a:custGeom>
              <a:solidFill>
                <a:srgbClr val="FFFFFF"/>
              </a:solidFill>
              <a:ln w="12700" cap="rnd">
                <a:solidFill>
                  <a:srgbClr val="000000"/>
                </a:solidFill>
                <a:round/>
                <a:headEnd/>
                <a:tailEnd/>
              </a:ln>
            </p:spPr>
            <p:txBody>
              <a:bodyPr/>
              <a:lstStyle/>
              <a:p>
                <a:endParaRPr lang="en-US"/>
              </a:p>
            </p:txBody>
          </p:sp>
          <p:sp>
            <p:nvSpPr>
              <p:cNvPr id="16399" name="Freeform 486"/>
              <p:cNvSpPr>
                <a:spLocks/>
              </p:cNvSpPr>
              <p:nvPr/>
            </p:nvSpPr>
            <p:spPr bwMode="auto">
              <a:xfrm>
                <a:off x="1415" y="808"/>
                <a:ext cx="230" cy="226"/>
              </a:xfrm>
              <a:custGeom>
                <a:avLst/>
                <a:gdLst>
                  <a:gd name="T0" fmla="*/ 0 w 182"/>
                  <a:gd name="T1" fmla="*/ 1147 h 178"/>
                  <a:gd name="T2" fmla="*/ 40 w 182"/>
                  <a:gd name="T3" fmla="*/ 1154 h 178"/>
                  <a:gd name="T4" fmla="*/ 1177 w 182"/>
                  <a:gd name="T5" fmla="*/ 36 h 178"/>
                  <a:gd name="T6" fmla="*/ 1139 w 182"/>
                  <a:gd name="T7" fmla="*/ 0 h 178"/>
                  <a:gd name="T8" fmla="*/ 1 w 182"/>
                  <a:gd name="T9" fmla="*/ 1122 h 178"/>
                  <a:gd name="T10" fmla="*/ 47 w 182"/>
                  <a:gd name="T11" fmla="*/ 1147 h 178"/>
                  <a:gd name="T12" fmla="*/ 0 w 182"/>
                  <a:gd name="T13" fmla="*/ 1147 h 178"/>
                  <a:gd name="T14" fmla="*/ 0 w 182"/>
                  <a:gd name="T15" fmla="*/ 1197 h 178"/>
                  <a:gd name="T16" fmla="*/ 40 w 182"/>
                  <a:gd name="T17" fmla="*/ 1154 h 178"/>
                  <a:gd name="T18" fmla="*/ 0 w 182"/>
                  <a:gd name="T19" fmla="*/ 1147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8"/>
                  <a:gd name="T32" fmla="*/ 182 w 182"/>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8">
                    <a:moveTo>
                      <a:pt x="0" y="169"/>
                    </a:moveTo>
                    <a:lnTo>
                      <a:pt x="6" y="171"/>
                    </a:lnTo>
                    <a:lnTo>
                      <a:pt x="181" y="5"/>
                    </a:lnTo>
                    <a:lnTo>
                      <a:pt x="175" y="0"/>
                    </a:lnTo>
                    <a:lnTo>
                      <a:pt x="1" y="166"/>
                    </a:lnTo>
                    <a:lnTo>
                      <a:pt x="7" y="169"/>
                    </a:lnTo>
                    <a:lnTo>
                      <a:pt x="0" y="169"/>
                    </a:lnTo>
                    <a:lnTo>
                      <a:pt x="0" y="177"/>
                    </a:lnTo>
                    <a:lnTo>
                      <a:pt x="6" y="171"/>
                    </a:lnTo>
                    <a:lnTo>
                      <a:pt x="0" y="169"/>
                    </a:lnTo>
                  </a:path>
                </a:pathLst>
              </a:custGeom>
              <a:solidFill>
                <a:srgbClr val="FFFFFF"/>
              </a:solidFill>
              <a:ln w="12700" cap="rnd">
                <a:solidFill>
                  <a:srgbClr val="000000"/>
                </a:solidFill>
                <a:round/>
                <a:headEnd/>
                <a:tailEnd/>
              </a:ln>
            </p:spPr>
            <p:txBody>
              <a:bodyPr/>
              <a:lstStyle/>
              <a:p>
                <a:endParaRPr lang="en-US"/>
              </a:p>
            </p:txBody>
          </p:sp>
          <p:sp>
            <p:nvSpPr>
              <p:cNvPr id="16400" name="Freeform 487"/>
              <p:cNvSpPr>
                <a:spLocks/>
              </p:cNvSpPr>
              <p:nvPr/>
            </p:nvSpPr>
            <p:spPr bwMode="auto">
              <a:xfrm>
                <a:off x="1415" y="915"/>
                <a:ext cx="5" cy="108"/>
              </a:xfrm>
              <a:custGeom>
                <a:avLst/>
                <a:gdLst>
                  <a:gd name="T0" fmla="*/ 1 w 4"/>
                  <a:gd name="T1" fmla="*/ 0 h 86"/>
                  <a:gd name="T2" fmla="*/ 1 w 4"/>
                  <a:gd name="T3" fmla="*/ 20 h 86"/>
                  <a:gd name="T4" fmla="*/ 0 w 4"/>
                  <a:gd name="T5" fmla="*/ 525 h 86"/>
                  <a:gd name="T6" fmla="*/ 14 w 4"/>
                  <a:gd name="T7" fmla="*/ 525 h 86"/>
                  <a:gd name="T8" fmla="*/ 18 w 4"/>
                  <a:gd name="T9" fmla="*/ 20 h 86"/>
                  <a:gd name="T10" fmla="*/ 18 w 4"/>
                  <a:gd name="T11" fmla="*/ 39 h 86"/>
                  <a:gd name="T12" fmla="*/ 1 w 4"/>
                  <a:gd name="T13" fmla="*/ 0 h 86"/>
                  <a:gd name="T14" fmla="*/ 1 w 4"/>
                  <a:gd name="T15" fmla="*/ 16 h 86"/>
                  <a:gd name="T16" fmla="*/ 1 w 4"/>
                  <a:gd name="T17" fmla="*/ 20 h 86"/>
                  <a:gd name="T18" fmla="*/ 1 w 4"/>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1" y="0"/>
                    </a:moveTo>
                    <a:lnTo>
                      <a:pt x="1" y="3"/>
                    </a:lnTo>
                    <a:lnTo>
                      <a:pt x="0" y="85"/>
                    </a:lnTo>
                    <a:lnTo>
                      <a:pt x="2" y="85"/>
                    </a:lnTo>
                    <a:lnTo>
                      <a:pt x="3" y="3"/>
                    </a:lnTo>
                    <a:lnTo>
                      <a:pt x="3" y="6"/>
                    </a:lnTo>
                    <a:lnTo>
                      <a:pt x="1" y="0"/>
                    </a:lnTo>
                    <a:lnTo>
                      <a:pt x="1" y="2"/>
                    </a:lnTo>
                    <a:lnTo>
                      <a:pt x="1" y="3"/>
                    </a:lnTo>
                    <a:lnTo>
                      <a:pt x="1" y="0"/>
                    </a:lnTo>
                  </a:path>
                </a:pathLst>
              </a:custGeom>
              <a:solidFill>
                <a:srgbClr val="FFFFFF"/>
              </a:solidFill>
              <a:ln w="12700" cap="rnd">
                <a:solidFill>
                  <a:srgbClr val="000000"/>
                </a:solidFill>
                <a:round/>
                <a:headEnd/>
                <a:tailEnd/>
              </a:ln>
            </p:spPr>
            <p:txBody>
              <a:bodyPr/>
              <a:lstStyle/>
              <a:p>
                <a:endParaRPr lang="en-US"/>
              </a:p>
            </p:txBody>
          </p:sp>
          <p:sp>
            <p:nvSpPr>
              <p:cNvPr id="16401" name="Freeform 488"/>
              <p:cNvSpPr>
                <a:spLocks/>
              </p:cNvSpPr>
              <p:nvPr/>
            </p:nvSpPr>
            <p:spPr bwMode="auto">
              <a:xfrm>
                <a:off x="1418" y="683"/>
                <a:ext cx="232" cy="230"/>
              </a:xfrm>
              <a:custGeom>
                <a:avLst/>
                <a:gdLst>
                  <a:gd name="T0" fmla="*/ 1207 w 183"/>
                  <a:gd name="T1" fmla="*/ 60 h 181"/>
                  <a:gd name="T2" fmla="*/ 1165 w 183"/>
                  <a:gd name="T3" fmla="*/ 47 h 181"/>
                  <a:gd name="T4" fmla="*/ 0 w 183"/>
                  <a:gd name="T5" fmla="*/ 1183 h 181"/>
                  <a:gd name="T6" fmla="*/ 41 w 183"/>
                  <a:gd name="T7" fmla="*/ 1225 h 181"/>
                  <a:gd name="T8" fmla="*/ 1207 w 183"/>
                  <a:gd name="T9" fmla="*/ 94 h 181"/>
                  <a:gd name="T10" fmla="*/ 1165 w 183"/>
                  <a:gd name="T11" fmla="*/ 60 h 181"/>
                  <a:gd name="T12" fmla="*/ 1207 w 183"/>
                  <a:gd name="T13" fmla="*/ 60 h 181"/>
                  <a:gd name="T14" fmla="*/ 1215 w 183"/>
                  <a:gd name="T15" fmla="*/ 0 h 181"/>
                  <a:gd name="T16" fmla="*/ 1165 w 183"/>
                  <a:gd name="T17" fmla="*/ 47 h 181"/>
                  <a:gd name="T18" fmla="*/ 1207 w 183"/>
                  <a:gd name="T19" fmla="*/ 6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81"/>
                  <a:gd name="T32" fmla="*/ 183 w 183"/>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81">
                    <a:moveTo>
                      <a:pt x="181" y="9"/>
                    </a:moveTo>
                    <a:lnTo>
                      <a:pt x="175" y="7"/>
                    </a:lnTo>
                    <a:lnTo>
                      <a:pt x="0" y="174"/>
                    </a:lnTo>
                    <a:lnTo>
                      <a:pt x="6" y="180"/>
                    </a:lnTo>
                    <a:lnTo>
                      <a:pt x="181" y="13"/>
                    </a:lnTo>
                    <a:lnTo>
                      <a:pt x="175" y="9"/>
                    </a:lnTo>
                    <a:lnTo>
                      <a:pt x="181" y="9"/>
                    </a:lnTo>
                    <a:lnTo>
                      <a:pt x="182" y="0"/>
                    </a:lnTo>
                    <a:lnTo>
                      <a:pt x="175" y="7"/>
                    </a:lnTo>
                    <a:lnTo>
                      <a:pt x="181" y="9"/>
                    </a:lnTo>
                  </a:path>
                </a:pathLst>
              </a:custGeom>
              <a:solidFill>
                <a:srgbClr val="FFFFFF"/>
              </a:solidFill>
              <a:ln w="12700" cap="rnd">
                <a:solidFill>
                  <a:srgbClr val="000000"/>
                </a:solidFill>
                <a:round/>
                <a:headEnd/>
                <a:tailEnd/>
              </a:ln>
            </p:spPr>
            <p:txBody>
              <a:bodyPr/>
              <a:lstStyle/>
              <a:p>
                <a:endParaRPr lang="en-US"/>
              </a:p>
            </p:txBody>
          </p:sp>
          <p:sp>
            <p:nvSpPr>
              <p:cNvPr id="16402" name="Freeform 489"/>
              <p:cNvSpPr>
                <a:spLocks/>
              </p:cNvSpPr>
              <p:nvPr/>
            </p:nvSpPr>
            <p:spPr bwMode="auto">
              <a:xfrm>
                <a:off x="1868" y="926"/>
                <a:ext cx="2" cy="91"/>
              </a:xfrm>
              <a:custGeom>
                <a:avLst/>
                <a:gdLst>
                  <a:gd name="T0" fmla="*/ 0 w 2"/>
                  <a:gd name="T1" fmla="*/ 32 h 72"/>
                  <a:gd name="T2" fmla="*/ 0 w 2"/>
                  <a:gd name="T3" fmla="*/ 20 h 72"/>
                  <a:gd name="T4" fmla="*/ 0 w 2"/>
                  <a:gd name="T5" fmla="*/ 465 h 72"/>
                  <a:gd name="T6" fmla="*/ 1 w 2"/>
                  <a:gd name="T7" fmla="*/ 465 h 72"/>
                  <a:gd name="T8" fmla="*/ 1 w 2"/>
                  <a:gd name="T9" fmla="*/ 20 h 72"/>
                  <a:gd name="T10" fmla="*/ 1 w 2"/>
                  <a:gd name="T11" fmla="*/ 0 h 72"/>
                  <a:gd name="T12" fmla="*/ 1 w 2"/>
                  <a:gd name="T13" fmla="*/ 20 h 72"/>
                  <a:gd name="T14" fmla="*/ 1 w 2"/>
                  <a:gd name="T15" fmla="*/ 1 h 72"/>
                  <a:gd name="T16" fmla="*/ 1 w 2"/>
                  <a:gd name="T17" fmla="*/ 0 h 72"/>
                  <a:gd name="T18" fmla="*/ 0 w 2"/>
                  <a:gd name="T19" fmla="*/ 32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72"/>
                  <a:gd name="T32" fmla="*/ 2 w 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72">
                    <a:moveTo>
                      <a:pt x="0" y="5"/>
                    </a:moveTo>
                    <a:lnTo>
                      <a:pt x="0" y="3"/>
                    </a:lnTo>
                    <a:lnTo>
                      <a:pt x="0" y="71"/>
                    </a:lnTo>
                    <a:lnTo>
                      <a:pt x="1" y="71"/>
                    </a:lnTo>
                    <a:lnTo>
                      <a:pt x="1" y="3"/>
                    </a:lnTo>
                    <a:lnTo>
                      <a:pt x="1" y="0"/>
                    </a:lnTo>
                    <a:lnTo>
                      <a:pt x="1" y="3"/>
                    </a:lnTo>
                    <a:lnTo>
                      <a:pt x="1" y="1"/>
                    </a:lnTo>
                    <a:lnTo>
                      <a:pt x="1" y="0"/>
                    </a:lnTo>
                    <a:lnTo>
                      <a:pt x="0" y="5"/>
                    </a:lnTo>
                  </a:path>
                </a:pathLst>
              </a:custGeom>
              <a:solidFill>
                <a:srgbClr val="FFFFFF"/>
              </a:solidFill>
              <a:ln w="12700" cap="rnd">
                <a:solidFill>
                  <a:srgbClr val="000000"/>
                </a:solidFill>
                <a:round/>
                <a:headEnd/>
                <a:tailEnd/>
              </a:ln>
            </p:spPr>
            <p:txBody>
              <a:bodyPr/>
              <a:lstStyle/>
              <a:p>
                <a:endParaRPr lang="en-US"/>
              </a:p>
            </p:txBody>
          </p:sp>
          <p:sp>
            <p:nvSpPr>
              <p:cNvPr id="16403" name="Freeform 490"/>
              <p:cNvSpPr>
                <a:spLocks/>
              </p:cNvSpPr>
              <p:nvPr/>
            </p:nvSpPr>
            <p:spPr bwMode="auto">
              <a:xfrm>
                <a:off x="1648" y="683"/>
                <a:ext cx="222" cy="243"/>
              </a:xfrm>
              <a:custGeom>
                <a:avLst/>
                <a:gdLst>
                  <a:gd name="T0" fmla="*/ 46 w 174"/>
                  <a:gd name="T1" fmla="*/ 65 h 190"/>
                  <a:gd name="T2" fmla="*/ 0 w 174"/>
                  <a:gd name="T3" fmla="*/ 96 h 190"/>
                  <a:gd name="T4" fmla="*/ 1175 w 174"/>
                  <a:gd name="T5" fmla="*/ 1353 h 190"/>
                  <a:gd name="T6" fmla="*/ 1217 w 174"/>
                  <a:gd name="T7" fmla="*/ 1307 h 190"/>
                  <a:gd name="T8" fmla="*/ 46 w 174"/>
                  <a:gd name="T9" fmla="*/ 51 h 190"/>
                  <a:gd name="T10" fmla="*/ 0 w 174"/>
                  <a:gd name="T11" fmla="*/ 65 h 190"/>
                  <a:gd name="T12" fmla="*/ 46 w 174"/>
                  <a:gd name="T13" fmla="*/ 51 h 190"/>
                  <a:gd name="T14" fmla="*/ 0 w 174"/>
                  <a:gd name="T15" fmla="*/ 0 h 190"/>
                  <a:gd name="T16" fmla="*/ 0 w 174"/>
                  <a:gd name="T17" fmla="*/ 65 h 190"/>
                  <a:gd name="T18" fmla="*/ 46 w 174"/>
                  <a:gd name="T19" fmla="*/ 65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90"/>
                  <a:gd name="T32" fmla="*/ 174 w 174"/>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90">
                    <a:moveTo>
                      <a:pt x="6" y="9"/>
                    </a:moveTo>
                    <a:lnTo>
                      <a:pt x="0" y="13"/>
                    </a:lnTo>
                    <a:lnTo>
                      <a:pt x="168" y="189"/>
                    </a:lnTo>
                    <a:lnTo>
                      <a:pt x="173" y="183"/>
                    </a:lnTo>
                    <a:lnTo>
                      <a:pt x="6" y="7"/>
                    </a:lnTo>
                    <a:lnTo>
                      <a:pt x="0" y="9"/>
                    </a:lnTo>
                    <a:lnTo>
                      <a:pt x="6" y="7"/>
                    </a:lnTo>
                    <a:lnTo>
                      <a:pt x="0" y="0"/>
                    </a:lnTo>
                    <a:lnTo>
                      <a:pt x="0" y="9"/>
                    </a:lnTo>
                    <a:lnTo>
                      <a:pt x="6" y="9"/>
                    </a:lnTo>
                  </a:path>
                </a:pathLst>
              </a:custGeom>
              <a:solidFill>
                <a:srgbClr val="FFFFFF"/>
              </a:solidFill>
              <a:ln w="12700" cap="rnd">
                <a:solidFill>
                  <a:srgbClr val="000000"/>
                </a:solidFill>
                <a:round/>
                <a:headEnd/>
                <a:tailEnd/>
              </a:ln>
            </p:spPr>
            <p:txBody>
              <a:bodyPr/>
              <a:lstStyle/>
              <a:p>
                <a:endParaRPr lang="en-US"/>
              </a:p>
            </p:txBody>
          </p:sp>
          <p:sp>
            <p:nvSpPr>
              <p:cNvPr id="16404" name="Freeform 491"/>
              <p:cNvSpPr>
                <a:spLocks/>
              </p:cNvSpPr>
              <p:nvPr/>
            </p:nvSpPr>
            <p:spPr bwMode="auto">
              <a:xfrm>
                <a:off x="1645" y="695"/>
                <a:ext cx="3" cy="109"/>
              </a:xfrm>
              <a:custGeom>
                <a:avLst/>
                <a:gdLst>
                  <a:gd name="T0" fmla="*/ 2 w 4"/>
                  <a:gd name="T1" fmla="*/ 541 h 86"/>
                  <a:gd name="T2" fmla="*/ 2 w 4"/>
                  <a:gd name="T3" fmla="*/ 551 h 86"/>
                  <a:gd name="T4" fmla="*/ 2 w 4"/>
                  <a:gd name="T5" fmla="*/ 0 h 86"/>
                  <a:gd name="T6" fmla="*/ 1 w 4"/>
                  <a:gd name="T7" fmla="*/ 0 h 86"/>
                  <a:gd name="T8" fmla="*/ 0 w 4"/>
                  <a:gd name="T9" fmla="*/ 551 h 86"/>
                  <a:gd name="T10" fmla="*/ 0 w 4"/>
                  <a:gd name="T11" fmla="*/ 570 h 86"/>
                  <a:gd name="T12" fmla="*/ 0 w 4"/>
                  <a:gd name="T13" fmla="*/ 551 h 86"/>
                  <a:gd name="T14" fmla="*/ 0 w 4"/>
                  <a:gd name="T15" fmla="*/ 554 h 86"/>
                  <a:gd name="T16" fmla="*/ 0 w 4"/>
                  <a:gd name="T17" fmla="*/ 570 h 86"/>
                  <a:gd name="T18" fmla="*/ 2 w 4"/>
                  <a:gd name="T19" fmla="*/ 541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2" y="81"/>
                    </a:moveTo>
                    <a:lnTo>
                      <a:pt x="3" y="83"/>
                    </a:lnTo>
                    <a:lnTo>
                      <a:pt x="3" y="0"/>
                    </a:lnTo>
                    <a:lnTo>
                      <a:pt x="1" y="0"/>
                    </a:lnTo>
                    <a:lnTo>
                      <a:pt x="0" y="83"/>
                    </a:lnTo>
                    <a:lnTo>
                      <a:pt x="0" y="85"/>
                    </a:lnTo>
                    <a:lnTo>
                      <a:pt x="0" y="83"/>
                    </a:lnTo>
                    <a:lnTo>
                      <a:pt x="0" y="84"/>
                    </a:lnTo>
                    <a:lnTo>
                      <a:pt x="0" y="85"/>
                    </a:lnTo>
                    <a:lnTo>
                      <a:pt x="2" y="81"/>
                    </a:lnTo>
                  </a:path>
                </a:pathLst>
              </a:custGeom>
              <a:solidFill>
                <a:srgbClr val="FFFFFF"/>
              </a:solidFill>
              <a:ln w="12700" cap="rnd">
                <a:solidFill>
                  <a:srgbClr val="000000"/>
                </a:solidFill>
                <a:round/>
                <a:headEnd/>
                <a:tailEnd/>
              </a:ln>
            </p:spPr>
            <p:txBody>
              <a:bodyPr/>
              <a:lstStyle/>
              <a:p>
                <a:endParaRPr lang="en-US"/>
              </a:p>
            </p:txBody>
          </p:sp>
          <p:sp>
            <p:nvSpPr>
              <p:cNvPr id="16405" name="Freeform 492"/>
              <p:cNvSpPr>
                <a:spLocks/>
              </p:cNvSpPr>
              <p:nvPr/>
            </p:nvSpPr>
            <p:spPr bwMode="auto">
              <a:xfrm>
                <a:off x="1646" y="808"/>
                <a:ext cx="164" cy="172"/>
              </a:xfrm>
              <a:custGeom>
                <a:avLst/>
                <a:gdLst>
                  <a:gd name="T0" fmla="*/ 815 w 130"/>
                  <a:gd name="T1" fmla="*/ 916 h 135"/>
                  <a:gd name="T2" fmla="*/ 831 w 130"/>
                  <a:gd name="T3" fmla="*/ 893 h 135"/>
                  <a:gd name="T4" fmla="*/ 40 w 130"/>
                  <a:gd name="T5" fmla="*/ 0 h 135"/>
                  <a:gd name="T6" fmla="*/ 0 w 130"/>
                  <a:gd name="T7" fmla="*/ 36 h 135"/>
                  <a:gd name="T8" fmla="*/ 791 w 130"/>
                  <a:gd name="T9" fmla="*/ 934 h 135"/>
                  <a:gd name="T10" fmla="*/ 815 w 130"/>
                  <a:gd name="T11" fmla="*/ 916 h 135"/>
                  <a:gd name="T12" fmla="*/ 0 60000 65536"/>
                  <a:gd name="T13" fmla="*/ 0 60000 65536"/>
                  <a:gd name="T14" fmla="*/ 0 60000 65536"/>
                  <a:gd name="T15" fmla="*/ 0 60000 65536"/>
                  <a:gd name="T16" fmla="*/ 0 60000 65536"/>
                  <a:gd name="T17" fmla="*/ 0 60000 65536"/>
                  <a:gd name="T18" fmla="*/ 0 w 130"/>
                  <a:gd name="T19" fmla="*/ 0 h 135"/>
                  <a:gd name="T20" fmla="*/ 130 w 130"/>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30" h="135">
                    <a:moveTo>
                      <a:pt x="127" y="132"/>
                    </a:moveTo>
                    <a:lnTo>
                      <a:pt x="129" y="129"/>
                    </a:lnTo>
                    <a:lnTo>
                      <a:pt x="6" y="0"/>
                    </a:lnTo>
                    <a:lnTo>
                      <a:pt x="0" y="5"/>
                    </a:lnTo>
                    <a:lnTo>
                      <a:pt x="123" y="134"/>
                    </a:lnTo>
                    <a:lnTo>
                      <a:pt x="127" y="132"/>
                    </a:lnTo>
                  </a:path>
                </a:pathLst>
              </a:custGeom>
              <a:solidFill>
                <a:srgbClr val="FFFFFF"/>
              </a:solidFill>
              <a:ln w="12700" cap="rnd">
                <a:solidFill>
                  <a:srgbClr val="000000"/>
                </a:solidFill>
                <a:round/>
                <a:headEnd/>
                <a:tailEnd/>
              </a:ln>
            </p:spPr>
            <p:txBody>
              <a:bodyPr/>
              <a:lstStyle/>
              <a:p>
                <a:endParaRPr lang="en-US"/>
              </a:p>
            </p:txBody>
          </p:sp>
          <p:sp>
            <p:nvSpPr>
              <p:cNvPr id="16406" name="Freeform 493"/>
              <p:cNvSpPr>
                <a:spLocks/>
              </p:cNvSpPr>
              <p:nvPr/>
            </p:nvSpPr>
            <p:spPr bwMode="auto">
              <a:xfrm>
                <a:off x="1867" y="917"/>
                <a:ext cx="3" cy="102"/>
              </a:xfrm>
              <a:custGeom>
                <a:avLst/>
                <a:gdLst>
                  <a:gd name="T0" fmla="*/ 2 w 3"/>
                  <a:gd name="T1" fmla="*/ 77 h 80"/>
                  <a:gd name="T2" fmla="*/ 1 w 3"/>
                  <a:gd name="T3" fmla="*/ 60 h 80"/>
                  <a:gd name="T4" fmla="*/ 0 w 3"/>
                  <a:gd name="T5" fmla="*/ 551 h 80"/>
                  <a:gd name="T6" fmla="*/ 2 w 3"/>
                  <a:gd name="T7" fmla="*/ 551 h 80"/>
                  <a:gd name="T8" fmla="*/ 2 w 3"/>
                  <a:gd name="T9" fmla="*/ 60 h 80"/>
                  <a:gd name="T10" fmla="*/ 1 w 3"/>
                  <a:gd name="T11" fmla="*/ 36 h 80"/>
                  <a:gd name="T12" fmla="*/ 2 w 3"/>
                  <a:gd name="T13" fmla="*/ 60 h 80"/>
                  <a:gd name="T14" fmla="*/ 2 w 3"/>
                  <a:gd name="T15" fmla="*/ 0 h 80"/>
                  <a:gd name="T16" fmla="*/ 1 w 3"/>
                  <a:gd name="T17" fmla="*/ 36 h 80"/>
                  <a:gd name="T18" fmla="*/ 2 w 3"/>
                  <a:gd name="T19" fmla="*/ 7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0"/>
                  <a:gd name="T32" fmla="*/ 3 w 3"/>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0">
                    <a:moveTo>
                      <a:pt x="2" y="11"/>
                    </a:moveTo>
                    <a:lnTo>
                      <a:pt x="1" y="9"/>
                    </a:lnTo>
                    <a:lnTo>
                      <a:pt x="0" y="79"/>
                    </a:lnTo>
                    <a:lnTo>
                      <a:pt x="2" y="79"/>
                    </a:lnTo>
                    <a:lnTo>
                      <a:pt x="2" y="9"/>
                    </a:lnTo>
                    <a:lnTo>
                      <a:pt x="1" y="5"/>
                    </a:lnTo>
                    <a:lnTo>
                      <a:pt x="2" y="9"/>
                    </a:lnTo>
                    <a:lnTo>
                      <a:pt x="2" y="0"/>
                    </a:lnTo>
                    <a:lnTo>
                      <a:pt x="1" y="5"/>
                    </a:lnTo>
                    <a:lnTo>
                      <a:pt x="2" y="11"/>
                    </a:lnTo>
                  </a:path>
                </a:pathLst>
              </a:custGeom>
              <a:solidFill>
                <a:srgbClr val="FFFFFF"/>
              </a:solidFill>
              <a:ln w="12700" cap="rnd">
                <a:solidFill>
                  <a:srgbClr val="000000"/>
                </a:solidFill>
                <a:round/>
                <a:headEnd/>
                <a:tailEnd/>
              </a:ln>
            </p:spPr>
            <p:txBody>
              <a:bodyPr/>
              <a:lstStyle/>
              <a:p>
                <a:endParaRPr lang="en-US"/>
              </a:p>
            </p:txBody>
          </p:sp>
          <p:sp>
            <p:nvSpPr>
              <p:cNvPr id="16407" name="Freeform 494"/>
              <p:cNvSpPr>
                <a:spLocks/>
              </p:cNvSpPr>
              <p:nvPr/>
            </p:nvSpPr>
            <p:spPr bwMode="auto">
              <a:xfrm>
                <a:off x="1640" y="926"/>
                <a:ext cx="230" cy="221"/>
              </a:xfrm>
              <a:custGeom>
                <a:avLst/>
                <a:gdLst>
                  <a:gd name="T0" fmla="*/ 40 w 182"/>
                  <a:gd name="T1" fmla="*/ 1151 h 174"/>
                  <a:gd name="T2" fmla="*/ 40 w 182"/>
                  <a:gd name="T3" fmla="*/ 1172 h 174"/>
                  <a:gd name="T4" fmla="*/ 1177 w 182"/>
                  <a:gd name="T5" fmla="*/ 46 h 174"/>
                  <a:gd name="T6" fmla="*/ 1145 w 182"/>
                  <a:gd name="T7" fmla="*/ 0 h 174"/>
                  <a:gd name="T8" fmla="*/ 0 w 182"/>
                  <a:gd name="T9" fmla="*/ 1129 h 174"/>
                  <a:gd name="T10" fmla="*/ 0 w 182"/>
                  <a:gd name="T11" fmla="*/ 1151 h 174"/>
                  <a:gd name="T12" fmla="*/ 0 w 182"/>
                  <a:gd name="T13" fmla="*/ 1129 h 174"/>
                  <a:gd name="T14" fmla="*/ 0 w 182"/>
                  <a:gd name="T15" fmla="*/ 1137 h 174"/>
                  <a:gd name="T16" fmla="*/ 0 w 182"/>
                  <a:gd name="T17" fmla="*/ 1151 h 174"/>
                  <a:gd name="T18" fmla="*/ 40 w 182"/>
                  <a:gd name="T19" fmla="*/ 1151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4"/>
                  <a:gd name="T32" fmla="*/ 182 w 182"/>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4">
                    <a:moveTo>
                      <a:pt x="6" y="170"/>
                    </a:moveTo>
                    <a:lnTo>
                      <a:pt x="6" y="173"/>
                    </a:lnTo>
                    <a:lnTo>
                      <a:pt x="181" y="6"/>
                    </a:lnTo>
                    <a:lnTo>
                      <a:pt x="176" y="0"/>
                    </a:lnTo>
                    <a:lnTo>
                      <a:pt x="0" y="167"/>
                    </a:lnTo>
                    <a:lnTo>
                      <a:pt x="0" y="170"/>
                    </a:lnTo>
                    <a:lnTo>
                      <a:pt x="0" y="167"/>
                    </a:lnTo>
                    <a:lnTo>
                      <a:pt x="0" y="168"/>
                    </a:lnTo>
                    <a:lnTo>
                      <a:pt x="0" y="170"/>
                    </a:lnTo>
                    <a:lnTo>
                      <a:pt x="6" y="170"/>
                    </a:lnTo>
                  </a:path>
                </a:pathLst>
              </a:custGeom>
              <a:solidFill>
                <a:srgbClr val="FFFFFF"/>
              </a:solidFill>
              <a:ln w="12700" cap="rnd">
                <a:solidFill>
                  <a:srgbClr val="000000"/>
                </a:solidFill>
                <a:round/>
                <a:headEnd/>
                <a:tailEnd/>
              </a:ln>
            </p:spPr>
            <p:txBody>
              <a:bodyPr/>
              <a:lstStyle/>
              <a:p>
                <a:endParaRPr lang="en-US"/>
              </a:p>
            </p:txBody>
          </p:sp>
          <p:sp>
            <p:nvSpPr>
              <p:cNvPr id="16408" name="Freeform 495"/>
              <p:cNvSpPr>
                <a:spLocks/>
              </p:cNvSpPr>
              <p:nvPr/>
            </p:nvSpPr>
            <p:spPr bwMode="auto">
              <a:xfrm>
                <a:off x="1634" y="1149"/>
                <a:ext cx="3" cy="120"/>
              </a:xfrm>
              <a:custGeom>
                <a:avLst/>
                <a:gdLst>
                  <a:gd name="T0" fmla="*/ 0 w 3"/>
                  <a:gd name="T1" fmla="*/ 566 h 94"/>
                  <a:gd name="T2" fmla="*/ 2 w 3"/>
                  <a:gd name="T3" fmla="*/ 594 h 94"/>
                  <a:gd name="T4" fmla="*/ 2 w 3"/>
                  <a:gd name="T5" fmla="*/ 0 h 94"/>
                  <a:gd name="T6" fmla="*/ 1 w 3"/>
                  <a:gd name="T7" fmla="*/ 0 h 94"/>
                  <a:gd name="T8" fmla="*/ 0 w 3"/>
                  <a:gd name="T9" fmla="*/ 594 h 94"/>
                  <a:gd name="T10" fmla="*/ 2 w 3"/>
                  <a:gd name="T11" fmla="*/ 608 h 94"/>
                  <a:gd name="T12" fmla="*/ 0 w 3"/>
                  <a:gd name="T13" fmla="*/ 594 h 94"/>
                  <a:gd name="T14" fmla="*/ 0 w 3"/>
                  <a:gd name="T15" fmla="*/ 660 h 94"/>
                  <a:gd name="T16" fmla="*/ 2 w 3"/>
                  <a:gd name="T17" fmla="*/ 608 h 94"/>
                  <a:gd name="T18" fmla="*/ 0 w 3"/>
                  <a:gd name="T19" fmla="*/ 566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4"/>
                  <a:gd name="T32" fmla="*/ 3 w 3"/>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4">
                    <a:moveTo>
                      <a:pt x="0" y="81"/>
                    </a:moveTo>
                    <a:lnTo>
                      <a:pt x="2" y="84"/>
                    </a:lnTo>
                    <a:lnTo>
                      <a:pt x="2" y="0"/>
                    </a:lnTo>
                    <a:lnTo>
                      <a:pt x="1" y="0"/>
                    </a:lnTo>
                    <a:lnTo>
                      <a:pt x="0" y="84"/>
                    </a:lnTo>
                    <a:lnTo>
                      <a:pt x="2" y="86"/>
                    </a:lnTo>
                    <a:lnTo>
                      <a:pt x="0" y="84"/>
                    </a:lnTo>
                    <a:lnTo>
                      <a:pt x="0" y="93"/>
                    </a:lnTo>
                    <a:lnTo>
                      <a:pt x="2" y="86"/>
                    </a:lnTo>
                    <a:lnTo>
                      <a:pt x="0" y="81"/>
                    </a:lnTo>
                  </a:path>
                </a:pathLst>
              </a:custGeom>
              <a:solidFill>
                <a:srgbClr val="FFFFFF"/>
              </a:solidFill>
              <a:ln w="12700" cap="rnd">
                <a:solidFill>
                  <a:srgbClr val="000000"/>
                </a:solidFill>
                <a:round/>
                <a:headEnd/>
                <a:tailEnd/>
              </a:ln>
            </p:spPr>
            <p:txBody>
              <a:bodyPr/>
              <a:lstStyle/>
              <a:p>
                <a:endParaRPr lang="en-US"/>
              </a:p>
            </p:txBody>
          </p:sp>
          <p:sp>
            <p:nvSpPr>
              <p:cNvPr id="16409" name="Freeform 496"/>
              <p:cNvSpPr>
                <a:spLocks/>
              </p:cNvSpPr>
              <p:nvPr/>
            </p:nvSpPr>
            <p:spPr bwMode="auto">
              <a:xfrm>
                <a:off x="1634" y="1037"/>
                <a:ext cx="233" cy="225"/>
              </a:xfrm>
              <a:custGeom>
                <a:avLst/>
                <a:gdLst>
                  <a:gd name="T0" fmla="*/ 1290 w 182"/>
                  <a:gd name="T1" fmla="*/ 17 h 174"/>
                  <a:gd name="T2" fmla="*/ 1267 w 182"/>
                  <a:gd name="T3" fmla="*/ 0 h 174"/>
                  <a:gd name="T4" fmla="*/ 0 w 182"/>
                  <a:gd name="T5" fmla="*/ 1306 h 174"/>
                  <a:gd name="T6" fmla="*/ 46 w 182"/>
                  <a:gd name="T7" fmla="*/ 1356 h 174"/>
                  <a:gd name="T8" fmla="*/ 1305 w 182"/>
                  <a:gd name="T9" fmla="*/ 47 h 174"/>
                  <a:gd name="T10" fmla="*/ 1290 w 182"/>
                  <a:gd name="T11" fmla="*/ 17 h 174"/>
                  <a:gd name="T12" fmla="*/ 0 60000 65536"/>
                  <a:gd name="T13" fmla="*/ 0 60000 65536"/>
                  <a:gd name="T14" fmla="*/ 0 60000 65536"/>
                  <a:gd name="T15" fmla="*/ 0 60000 65536"/>
                  <a:gd name="T16" fmla="*/ 0 60000 65536"/>
                  <a:gd name="T17" fmla="*/ 0 60000 65536"/>
                  <a:gd name="T18" fmla="*/ 0 w 182"/>
                  <a:gd name="T19" fmla="*/ 0 h 174"/>
                  <a:gd name="T20" fmla="*/ 182 w 182"/>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82" h="174">
                    <a:moveTo>
                      <a:pt x="179" y="2"/>
                    </a:moveTo>
                    <a:lnTo>
                      <a:pt x="176" y="0"/>
                    </a:lnTo>
                    <a:lnTo>
                      <a:pt x="0" y="167"/>
                    </a:lnTo>
                    <a:lnTo>
                      <a:pt x="6" y="173"/>
                    </a:lnTo>
                    <a:lnTo>
                      <a:pt x="181" y="6"/>
                    </a:lnTo>
                    <a:lnTo>
                      <a:pt x="179" y="2"/>
                    </a:lnTo>
                  </a:path>
                </a:pathLst>
              </a:custGeom>
              <a:solidFill>
                <a:srgbClr val="FFFFFF"/>
              </a:solidFill>
              <a:ln w="12700" cap="rnd">
                <a:solidFill>
                  <a:srgbClr val="000000"/>
                </a:solidFill>
                <a:round/>
                <a:headEnd/>
                <a:tailEnd/>
              </a:ln>
            </p:spPr>
            <p:txBody>
              <a:bodyPr/>
              <a:lstStyle/>
              <a:p>
                <a:endParaRPr lang="en-US"/>
              </a:p>
            </p:txBody>
          </p:sp>
          <p:sp>
            <p:nvSpPr>
              <p:cNvPr id="16410" name="Freeform 497"/>
              <p:cNvSpPr>
                <a:spLocks/>
              </p:cNvSpPr>
              <p:nvPr/>
            </p:nvSpPr>
            <p:spPr bwMode="auto">
              <a:xfrm>
                <a:off x="1420" y="918"/>
                <a:ext cx="214" cy="337"/>
              </a:xfrm>
              <a:custGeom>
                <a:avLst/>
                <a:gdLst>
                  <a:gd name="T0" fmla="*/ 0 w 170"/>
                  <a:gd name="T1" fmla="*/ 589 h 265"/>
                  <a:gd name="T2" fmla="*/ 16 w 170"/>
                  <a:gd name="T3" fmla="*/ 0 h 265"/>
                  <a:gd name="T4" fmla="*/ 1065 w 170"/>
                  <a:gd name="T5" fmla="*/ 1203 h 265"/>
                  <a:gd name="T6" fmla="*/ 1047 w 170"/>
                  <a:gd name="T7" fmla="*/ 1808 h 265"/>
                  <a:gd name="T8" fmla="*/ 0 w 170"/>
                  <a:gd name="T9" fmla="*/ 589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2" y="0"/>
                    </a:lnTo>
                    <a:lnTo>
                      <a:pt x="169" y="176"/>
                    </a:lnTo>
                    <a:lnTo>
                      <a:pt x="166" y="264"/>
                    </a:lnTo>
                    <a:lnTo>
                      <a:pt x="0" y="86"/>
                    </a:lnTo>
                  </a:path>
                </a:pathLst>
              </a:custGeom>
              <a:solidFill>
                <a:srgbClr val="FFFFFF"/>
              </a:solidFill>
              <a:ln w="12700" cap="rnd">
                <a:solidFill>
                  <a:srgbClr val="000000"/>
                </a:solidFill>
                <a:round/>
                <a:headEnd/>
                <a:tailEnd/>
              </a:ln>
            </p:spPr>
            <p:txBody>
              <a:bodyPr/>
              <a:lstStyle/>
              <a:p>
                <a:endParaRPr lang="en-US"/>
              </a:p>
            </p:txBody>
          </p:sp>
          <p:sp>
            <p:nvSpPr>
              <p:cNvPr id="16411" name="Freeform 498"/>
              <p:cNvSpPr>
                <a:spLocks/>
              </p:cNvSpPr>
              <p:nvPr/>
            </p:nvSpPr>
            <p:spPr bwMode="auto">
              <a:xfrm>
                <a:off x="1415" y="915"/>
                <a:ext cx="5" cy="108"/>
              </a:xfrm>
              <a:custGeom>
                <a:avLst/>
                <a:gdLst>
                  <a:gd name="T0" fmla="*/ 18 w 4"/>
                  <a:gd name="T1" fmla="*/ 0 h 86"/>
                  <a:gd name="T2" fmla="*/ 1 w 4"/>
                  <a:gd name="T3" fmla="*/ 20 h 86"/>
                  <a:gd name="T4" fmla="*/ 0 w 4"/>
                  <a:gd name="T5" fmla="*/ 525 h 86"/>
                  <a:gd name="T6" fmla="*/ 14 w 4"/>
                  <a:gd name="T7" fmla="*/ 525 h 86"/>
                  <a:gd name="T8" fmla="*/ 18 w 4"/>
                  <a:gd name="T9" fmla="*/ 20 h 86"/>
                  <a:gd name="T10" fmla="*/ 1 w 4"/>
                  <a:gd name="T11" fmla="*/ 39 h 86"/>
                  <a:gd name="T12" fmla="*/ 18 w 4"/>
                  <a:gd name="T13" fmla="*/ 0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3" y="0"/>
                    </a:moveTo>
                    <a:lnTo>
                      <a:pt x="1" y="3"/>
                    </a:lnTo>
                    <a:lnTo>
                      <a:pt x="0" y="85"/>
                    </a:lnTo>
                    <a:lnTo>
                      <a:pt x="2" y="85"/>
                    </a:lnTo>
                    <a:lnTo>
                      <a:pt x="3" y="3"/>
                    </a:lnTo>
                    <a:lnTo>
                      <a:pt x="1" y="6"/>
                    </a:lnTo>
                    <a:lnTo>
                      <a:pt x="3" y="0"/>
                    </a:lnTo>
                  </a:path>
                </a:pathLst>
              </a:custGeom>
              <a:solidFill>
                <a:srgbClr val="FFFFFF"/>
              </a:solidFill>
              <a:ln w="12700" cap="rnd">
                <a:solidFill>
                  <a:srgbClr val="000000"/>
                </a:solidFill>
                <a:round/>
                <a:headEnd/>
                <a:tailEnd/>
              </a:ln>
            </p:spPr>
            <p:txBody>
              <a:bodyPr/>
              <a:lstStyle/>
              <a:p>
                <a:endParaRPr lang="en-US"/>
              </a:p>
            </p:txBody>
          </p:sp>
          <p:sp>
            <p:nvSpPr>
              <p:cNvPr id="16412" name="Freeform 499"/>
              <p:cNvSpPr>
                <a:spLocks/>
              </p:cNvSpPr>
              <p:nvPr/>
            </p:nvSpPr>
            <p:spPr bwMode="auto">
              <a:xfrm>
                <a:off x="1418" y="915"/>
                <a:ext cx="219" cy="232"/>
              </a:xfrm>
              <a:custGeom>
                <a:avLst/>
                <a:gdLst>
                  <a:gd name="T0" fmla="*/ 1137 w 173"/>
                  <a:gd name="T1" fmla="*/ 1238 h 182"/>
                  <a:gd name="T2" fmla="*/ 1137 w 173"/>
                  <a:gd name="T3" fmla="*/ 1219 h 182"/>
                  <a:gd name="T4" fmla="*/ 41 w 173"/>
                  <a:gd name="T5" fmla="*/ 0 h 182"/>
                  <a:gd name="T6" fmla="*/ 0 w 173"/>
                  <a:gd name="T7" fmla="*/ 46 h 182"/>
                  <a:gd name="T8" fmla="*/ 1098 w 173"/>
                  <a:gd name="T9" fmla="*/ 1261 h 182"/>
                  <a:gd name="T10" fmla="*/ 1098 w 173"/>
                  <a:gd name="T11" fmla="*/ 1238 h 182"/>
                  <a:gd name="T12" fmla="*/ 1137 w 173"/>
                  <a:gd name="T13" fmla="*/ 1238 h 182"/>
                  <a:gd name="T14" fmla="*/ 0 60000 65536"/>
                  <a:gd name="T15" fmla="*/ 0 60000 65536"/>
                  <a:gd name="T16" fmla="*/ 0 60000 65536"/>
                  <a:gd name="T17" fmla="*/ 0 60000 65536"/>
                  <a:gd name="T18" fmla="*/ 0 60000 65536"/>
                  <a:gd name="T19" fmla="*/ 0 60000 65536"/>
                  <a:gd name="T20" fmla="*/ 0 60000 65536"/>
                  <a:gd name="T21" fmla="*/ 0 w 173"/>
                  <a:gd name="T22" fmla="*/ 0 h 182"/>
                  <a:gd name="T23" fmla="*/ 173 w 173"/>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82">
                    <a:moveTo>
                      <a:pt x="172" y="178"/>
                    </a:moveTo>
                    <a:lnTo>
                      <a:pt x="172" y="175"/>
                    </a:lnTo>
                    <a:lnTo>
                      <a:pt x="6" y="0"/>
                    </a:lnTo>
                    <a:lnTo>
                      <a:pt x="0" y="6"/>
                    </a:lnTo>
                    <a:lnTo>
                      <a:pt x="166" y="181"/>
                    </a:lnTo>
                    <a:lnTo>
                      <a:pt x="166" y="178"/>
                    </a:lnTo>
                    <a:lnTo>
                      <a:pt x="172" y="178"/>
                    </a:lnTo>
                  </a:path>
                </a:pathLst>
              </a:custGeom>
              <a:solidFill>
                <a:srgbClr val="FFFFFF"/>
              </a:solidFill>
              <a:ln w="12700" cap="rnd">
                <a:solidFill>
                  <a:srgbClr val="000000"/>
                </a:solidFill>
                <a:round/>
                <a:headEnd/>
                <a:tailEnd/>
              </a:ln>
            </p:spPr>
            <p:txBody>
              <a:bodyPr/>
              <a:lstStyle/>
              <a:p>
                <a:endParaRPr lang="en-US"/>
              </a:p>
            </p:txBody>
          </p:sp>
          <p:sp>
            <p:nvSpPr>
              <p:cNvPr id="16413" name="Freeform 500"/>
              <p:cNvSpPr>
                <a:spLocks/>
              </p:cNvSpPr>
              <p:nvPr/>
            </p:nvSpPr>
            <p:spPr bwMode="auto">
              <a:xfrm>
                <a:off x="1634" y="1149"/>
                <a:ext cx="3" cy="113"/>
              </a:xfrm>
              <a:custGeom>
                <a:avLst/>
                <a:gdLst>
                  <a:gd name="T0" fmla="*/ 0 w 3"/>
                  <a:gd name="T1" fmla="*/ 695 h 87"/>
                  <a:gd name="T2" fmla="*/ 2 w 3"/>
                  <a:gd name="T3" fmla="*/ 679 h 87"/>
                  <a:gd name="T4" fmla="*/ 2 w 3"/>
                  <a:gd name="T5" fmla="*/ 0 h 87"/>
                  <a:gd name="T6" fmla="*/ 1 w 3"/>
                  <a:gd name="T7" fmla="*/ 0 h 87"/>
                  <a:gd name="T8" fmla="*/ 0 w 3"/>
                  <a:gd name="T9" fmla="*/ 679 h 87"/>
                  <a:gd name="T10" fmla="*/ 2 w 3"/>
                  <a:gd name="T11" fmla="*/ 646 h 87"/>
                  <a:gd name="T12" fmla="*/ 0 w 3"/>
                  <a:gd name="T13" fmla="*/ 695 h 87"/>
                  <a:gd name="T14" fmla="*/ 0 60000 65536"/>
                  <a:gd name="T15" fmla="*/ 0 60000 65536"/>
                  <a:gd name="T16" fmla="*/ 0 60000 65536"/>
                  <a:gd name="T17" fmla="*/ 0 60000 65536"/>
                  <a:gd name="T18" fmla="*/ 0 60000 65536"/>
                  <a:gd name="T19" fmla="*/ 0 60000 65536"/>
                  <a:gd name="T20" fmla="*/ 0 60000 65536"/>
                  <a:gd name="T21" fmla="*/ 0 w 3"/>
                  <a:gd name="T22" fmla="*/ 0 h 87"/>
                  <a:gd name="T23" fmla="*/ 3 w 3"/>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7">
                    <a:moveTo>
                      <a:pt x="0" y="86"/>
                    </a:moveTo>
                    <a:lnTo>
                      <a:pt x="2" y="84"/>
                    </a:lnTo>
                    <a:lnTo>
                      <a:pt x="2" y="0"/>
                    </a:lnTo>
                    <a:lnTo>
                      <a:pt x="1" y="0"/>
                    </a:lnTo>
                    <a:lnTo>
                      <a:pt x="0" y="84"/>
                    </a:lnTo>
                    <a:lnTo>
                      <a:pt x="2" y="80"/>
                    </a:lnTo>
                    <a:lnTo>
                      <a:pt x="0" y="86"/>
                    </a:lnTo>
                  </a:path>
                </a:pathLst>
              </a:custGeom>
              <a:solidFill>
                <a:srgbClr val="FFFFFF"/>
              </a:solidFill>
              <a:ln w="12700" cap="rnd">
                <a:solidFill>
                  <a:srgbClr val="000000"/>
                </a:solidFill>
                <a:round/>
                <a:headEnd/>
                <a:tailEnd/>
              </a:ln>
            </p:spPr>
            <p:txBody>
              <a:bodyPr/>
              <a:lstStyle/>
              <a:p>
                <a:endParaRPr lang="en-US"/>
              </a:p>
            </p:txBody>
          </p:sp>
          <p:sp>
            <p:nvSpPr>
              <p:cNvPr id="16414" name="Freeform 501"/>
              <p:cNvSpPr>
                <a:spLocks/>
              </p:cNvSpPr>
              <p:nvPr/>
            </p:nvSpPr>
            <p:spPr bwMode="auto">
              <a:xfrm>
                <a:off x="1415" y="1028"/>
                <a:ext cx="219" cy="234"/>
              </a:xfrm>
              <a:custGeom>
                <a:avLst/>
                <a:gdLst>
                  <a:gd name="T0" fmla="*/ 0 w 174"/>
                  <a:gd name="T1" fmla="*/ 22 h 183"/>
                  <a:gd name="T2" fmla="*/ 1 w 174"/>
                  <a:gd name="T3" fmla="*/ 46 h 183"/>
                  <a:gd name="T4" fmla="*/ 1048 w 174"/>
                  <a:gd name="T5" fmla="*/ 1303 h 183"/>
                  <a:gd name="T6" fmla="*/ 1089 w 174"/>
                  <a:gd name="T7" fmla="*/ 1260 h 183"/>
                  <a:gd name="T8" fmla="*/ 39 w 174"/>
                  <a:gd name="T9" fmla="*/ 0 h 183"/>
                  <a:gd name="T10" fmla="*/ 47 w 174"/>
                  <a:gd name="T11" fmla="*/ 22 h 183"/>
                  <a:gd name="T12" fmla="*/ 0 w 174"/>
                  <a:gd name="T13" fmla="*/ 22 h 183"/>
                  <a:gd name="T14" fmla="*/ 0 60000 65536"/>
                  <a:gd name="T15" fmla="*/ 0 60000 65536"/>
                  <a:gd name="T16" fmla="*/ 0 60000 65536"/>
                  <a:gd name="T17" fmla="*/ 0 60000 65536"/>
                  <a:gd name="T18" fmla="*/ 0 60000 65536"/>
                  <a:gd name="T19" fmla="*/ 0 60000 65536"/>
                  <a:gd name="T20" fmla="*/ 0 60000 65536"/>
                  <a:gd name="T21" fmla="*/ 0 w 174"/>
                  <a:gd name="T22" fmla="*/ 0 h 183"/>
                  <a:gd name="T23" fmla="*/ 174 w 174"/>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3">
                    <a:moveTo>
                      <a:pt x="0" y="3"/>
                    </a:moveTo>
                    <a:lnTo>
                      <a:pt x="1" y="6"/>
                    </a:lnTo>
                    <a:lnTo>
                      <a:pt x="167" y="182"/>
                    </a:lnTo>
                    <a:lnTo>
                      <a:pt x="173" y="176"/>
                    </a:lnTo>
                    <a:lnTo>
                      <a:pt x="6" y="0"/>
                    </a:lnTo>
                    <a:lnTo>
                      <a:pt x="7" y="3"/>
                    </a:lnTo>
                    <a:lnTo>
                      <a:pt x="0" y="3"/>
                    </a:lnTo>
                  </a:path>
                </a:pathLst>
              </a:custGeom>
              <a:solidFill>
                <a:srgbClr val="FFFFFF"/>
              </a:solidFill>
              <a:ln w="12700" cap="rnd">
                <a:solidFill>
                  <a:srgbClr val="000000"/>
                </a:solidFill>
                <a:round/>
                <a:headEnd/>
                <a:tailEnd/>
              </a:ln>
            </p:spPr>
            <p:txBody>
              <a:bodyPr/>
              <a:lstStyle/>
              <a:p>
                <a:endParaRPr lang="en-US"/>
              </a:p>
            </p:txBody>
          </p:sp>
          <p:sp>
            <p:nvSpPr>
              <p:cNvPr id="16415" name="Freeform 502"/>
              <p:cNvSpPr>
                <a:spLocks/>
              </p:cNvSpPr>
              <p:nvPr/>
            </p:nvSpPr>
            <p:spPr bwMode="auto">
              <a:xfrm>
                <a:off x="1870" y="701"/>
                <a:ext cx="228" cy="225"/>
              </a:xfrm>
              <a:custGeom>
                <a:avLst/>
                <a:gdLst>
                  <a:gd name="T0" fmla="*/ 1189 w 180"/>
                  <a:gd name="T1" fmla="*/ 17 h 175"/>
                  <a:gd name="T2" fmla="*/ 1150 w 180"/>
                  <a:gd name="T3" fmla="*/ 17 h 175"/>
                  <a:gd name="T4" fmla="*/ 0 w 180"/>
                  <a:gd name="T5" fmla="*/ 1255 h 175"/>
                  <a:gd name="T6" fmla="*/ 32 w 180"/>
                  <a:gd name="T7" fmla="*/ 1301 h 175"/>
                  <a:gd name="T8" fmla="*/ 1189 w 180"/>
                  <a:gd name="T9" fmla="*/ 59 h 175"/>
                  <a:gd name="T10" fmla="*/ 1150 w 180"/>
                  <a:gd name="T11" fmla="*/ 59 h 175"/>
                  <a:gd name="T12" fmla="*/ 1189 w 180"/>
                  <a:gd name="T13" fmla="*/ 17 h 175"/>
                  <a:gd name="T14" fmla="*/ 1174 w 180"/>
                  <a:gd name="T15" fmla="*/ 0 h 175"/>
                  <a:gd name="T16" fmla="*/ 1150 w 180"/>
                  <a:gd name="T17" fmla="*/ 17 h 175"/>
                  <a:gd name="T18" fmla="*/ 1189 w 180"/>
                  <a:gd name="T19" fmla="*/ 1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
                  <a:gd name="T31" fmla="*/ 0 h 175"/>
                  <a:gd name="T32" fmla="*/ 180 w 180"/>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 h="175">
                    <a:moveTo>
                      <a:pt x="179" y="2"/>
                    </a:moveTo>
                    <a:lnTo>
                      <a:pt x="174" y="2"/>
                    </a:lnTo>
                    <a:lnTo>
                      <a:pt x="0" y="168"/>
                    </a:lnTo>
                    <a:lnTo>
                      <a:pt x="5" y="174"/>
                    </a:lnTo>
                    <a:lnTo>
                      <a:pt x="179" y="8"/>
                    </a:lnTo>
                    <a:lnTo>
                      <a:pt x="174" y="8"/>
                    </a:lnTo>
                    <a:lnTo>
                      <a:pt x="179" y="2"/>
                    </a:lnTo>
                    <a:lnTo>
                      <a:pt x="177" y="0"/>
                    </a:lnTo>
                    <a:lnTo>
                      <a:pt x="174" y="2"/>
                    </a:lnTo>
                    <a:lnTo>
                      <a:pt x="179" y="2"/>
                    </a:lnTo>
                  </a:path>
                </a:pathLst>
              </a:custGeom>
              <a:solidFill>
                <a:srgbClr val="FFFFFF"/>
              </a:solidFill>
              <a:ln w="12700" cap="rnd">
                <a:solidFill>
                  <a:srgbClr val="000000"/>
                </a:solidFill>
                <a:round/>
                <a:headEnd/>
                <a:tailEnd/>
              </a:ln>
            </p:spPr>
            <p:txBody>
              <a:bodyPr/>
              <a:lstStyle/>
              <a:p>
                <a:endParaRPr lang="en-US"/>
              </a:p>
            </p:txBody>
          </p:sp>
          <p:sp>
            <p:nvSpPr>
              <p:cNvPr id="16416" name="Freeform 503"/>
              <p:cNvSpPr>
                <a:spLocks/>
              </p:cNvSpPr>
              <p:nvPr/>
            </p:nvSpPr>
            <p:spPr bwMode="auto">
              <a:xfrm>
                <a:off x="2100" y="703"/>
                <a:ext cx="223" cy="232"/>
              </a:xfrm>
              <a:custGeom>
                <a:avLst/>
                <a:gdLst>
                  <a:gd name="T0" fmla="*/ 1104 w 177"/>
                  <a:gd name="T1" fmla="*/ 1261 h 182"/>
                  <a:gd name="T2" fmla="*/ 1104 w 177"/>
                  <a:gd name="T3" fmla="*/ 1219 h 182"/>
                  <a:gd name="T4" fmla="*/ 31 w 177"/>
                  <a:gd name="T5" fmla="*/ 0 h 182"/>
                  <a:gd name="T6" fmla="*/ 0 w 177"/>
                  <a:gd name="T7" fmla="*/ 46 h 182"/>
                  <a:gd name="T8" fmla="*/ 1067 w 177"/>
                  <a:gd name="T9" fmla="*/ 1261 h 182"/>
                  <a:gd name="T10" fmla="*/ 1067 w 177"/>
                  <a:gd name="T11" fmla="*/ 1219 h 182"/>
                  <a:gd name="T12" fmla="*/ 1104 w 177"/>
                  <a:gd name="T13" fmla="*/ 1261 h 182"/>
                  <a:gd name="T14" fmla="*/ 1123 w 177"/>
                  <a:gd name="T15" fmla="*/ 1249 h 182"/>
                  <a:gd name="T16" fmla="*/ 1104 w 177"/>
                  <a:gd name="T17" fmla="*/ 1219 h 182"/>
                  <a:gd name="T18" fmla="*/ 1104 w 177"/>
                  <a:gd name="T19" fmla="*/ 1261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2"/>
                  <a:gd name="T32" fmla="*/ 177 w 177"/>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2">
                    <a:moveTo>
                      <a:pt x="174" y="181"/>
                    </a:moveTo>
                    <a:lnTo>
                      <a:pt x="174" y="175"/>
                    </a:lnTo>
                    <a:lnTo>
                      <a:pt x="5" y="0"/>
                    </a:lnTo>
                    <a:lnTo>
                      <a:pt x="0" y="6"/>
                    </a:lnTo>
                    <a:lnTo>
                      <a:pt x="168" y="181"/>
                    </a:lnTo>
                    <a:lnTo>
                      <a:pt x="168" y="175"/>
                    </a:lnTo>
                    <a:lnTo>
                      <a:pt x="174" y="181"/>
                    </a:lnTo>
                    <a:lnTo>
                      <a:pt x="176" y="179"/>
                    </a:lnTo>
                    <a:lnTo>
                      <a:pt x="174" y="175"/>
                    </a:lnTo>
                    <a:lnTo>
                      <a:pt x="174" y="181"/>
                    </a:lnTo>
                  </a:path>
                </a:pathLst>
              </a:custGeom>
              <a:solidFill>
                <a:srgbClr val="FFFFFF"/>
              </a:solidFill>
              <a:ln w="12700" cap="rnd">
                <a:solidFill>
                  <a:srgbClr val="000000"/>
                </a:solidFill>
                <a:round/>
                <a:headEnd/>
                <a:tailEnd/>
              </a:ln>
            </p:spPr>
            <p:txBody>
              <a:bodyPr/>
              <a:lstStyle/>
              <a:p>
                <a:endParaRPr lang="en-US"/>
              </a:p>
            </p:txBody>
          </p:sp>
          <p:sp>
            <p:nvSpPr>
              <p:cNvPr id="16417" name="Freeform 504"/>
              <p:cNvSpPr>
                <a:spLocks/>
              </p:cNvSpPr>
              <p:nvPr/>
            </p:nvSpPr>
            <p:spPr bwMode="auto">
              <a:xfrm>
                <a:off x="2089" y="938"/>
                <a:ext cx="229" cy="225"/>
              </a:xfrm>
              <a:custGeom>
                <a:avLst/>
                <a:gdLst>
                  <a:gd name="T0" fmla="*/ 0 w 182"/>
                  <a:gd name="T1" fmla="*/ 1238 h 176"/>
                  <a:gd name="T2" fmla="*/ 31 w 182"/>
                  <a:gd name="T3" fmla="*/ 1238 h 176"/>
                  <a:gd name="T4" fmla="*/ 1136 w 182"/>
                  <a:gd name="T5" fmla="*/ 46 h 176"/>
                  <a:gd name="T6" fmla="*/ 1100 w 182"/>
                  <a:gd name="T7" fmla="*/ 0 h 176"/>
                  <a:gd name="T8" fmla="*/ 0 w 182"/>
                  <a:gd name="T9" fmla="*/ 1188 h 176"/>
                  <a:gd name="T10" fmla="*/ 31 w 182"/>
                  <a:gd name="T11" fmla="*/ 1188 h 176"/>
                  <a:gd name="T12" fmla="*/ 0 w 182"/>
                  <a:gd name="T13" fmla="*/ 1238 h 176"/>
                  <a:gd name="T14" fmla="*/ 16 w 182"/>
                  <a:gd name="T15" fmla="*/ 1249 h 176"/>
                  <a:gd name="T16" fmla="*/ 31 w 182"/>
                  <a:gd name="T17" fmla="*/ 1238 h 176"/>
                  <a:gd name="T18" fmla="*/ 0 w 182"/>
                  <a:gd name="T19" fmla="*/ 1238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0" y="173"/>
                    </a:moveTo>
                    <a:lnTo>
                      <a:pt x="5" y="173"/>
                    </a:lnTo>
                    <a:lnTo>
                      <a:pt x="181" y="6"/>
                    </a:lnTo>
                    <a:lnTo>
                      <a:pt x="175" y="0"/>
                    </a:lnTo>
                    <a:lnTo>
                      <a:pt x="0" y="167"/>
                    </a:lnTo>
                    <a:lnTo>
                      <a:pt x="5" y="167"/>
                    </a:lnTo>
                    <a:lnTo>
                      <a:pt x="0" y="173"/>
                    </a:lnTo>
                    <a:lnTo>
                      <a:pt x="2" y="175"/>
                    </a:lnTo>
                    <a:lnTo>
                      <a:pt x="5" y="173"/>
                    </a:lnTo>
                    <a:lnTo>
                      <a:pt x="0" y="173"/>
                    </a:lnTo>
                  </a:path>
                </a:pathLst>
              </a:custGeom>
              <a:solidFill>
                <a:srgbClr val="FFFFFF"/>
              </a:solidFill>
              <a:ln w="12700" cap="rnd">
                <a:solidFill>
                  <a:srgbClr val="000000"/>
                </a:solidFill>
                <a:round/>
                <a:headEnd/>
                <a:tailEnd/>
              </a:ln>
            </p:spPr>
            <p:txBody>
              <a:bodyPr/>
              <a:lstStyle/>
              <a:p>
                <a:endParaRPr lang="en-US"/>
              </a:p>
            </p:txBody>
          </p:sp>
          <p:sp>
            <p:nvSpPr>
              <p:cNvPr id="16418" name="Freeform 505"/>
              <p:cNvSpPr>
                <a:spLocks/>
              </p:cNvSpPr>
              <p:nvPr/>
            </p:nvSpPr>
            <p:spPr bwMode="auto">
              <a:xfrm>
                <a:off x="1867" y="926"/>
                <a:ext cx="220" cy="234"/>
              </a:xfrm>
              <a:custGeom>
                <a:avLst/>
                <a:gdLst>
                  <a:gd name="T0" fmla="*/ 20 w 175"/>
                  <a:gd name="T1" fmla="*/ 0 h 183"/>
                  <a:gd name="T2" fmla="*/ 20 w 175"/>
                  <a:gd name="T3" fmla="*/ 46 h 183"/>
                  <a:gd name="T4" fmla="*/ 1056 w 175"/>
                  <a:gd name="T5" fmla="*/ 1303 h 183"/>
                  <a:gd name="T6" fmla="*/ 1087 w 175"/>
                  <a:gd name="T7" fmla="*/ 1260 h 183"/>
                  <a:gd name="T8" fmla="*/ 49 w 175"/>
                  <a:gd name="T9" fmla="*/ 0 h 183"/>
                  <a:gd name="T10" fmla="*/ 49 w 175"/>
                  <a:gd name="T11" fmla="*/ 46 h 183"/>
                  <a:gd name="T12" fmla="*/ 20 w 175"/>
                  <a:gd name="T13" fmla="*/ 0 h 183"/>
                  <a:gd name="T14" fmla="*/ 0 w 175"/>
                  <a:gd name="T15" fmla="*/ 22 h 183"/>
                  <a:gd name="T16" fmla="*/ 20 w 175"/>
                  <a:gd name="T17" fmla="*/ 46 h 183"/>
                  <a:gd name="T18" fmla="*/ 20 w 175"/>
                  <a:gd name="T19" fmla="*/ 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3"/>
                  <a:gd name="T32" fmla="*/ 175 w 175"/>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3">
                    <a:moveTo>
                      <a:pt x="3" y="0"/>
                    </a:moveTo>
                    <a:lnTo>
                      <a:pt x="3" y="6"/>
                    </a:lnTo>
                    <a:lnTo>
                      <a:pt x="169" y="182"/>
                    </a:lnTo>
                    <a:lnTo>
                      <a:pt x="174" y="176"/>
                    </a:lnTo>
                    <a:lnTo>
                      <a:pt x="8" y="0"/>
                    </a:lnTo>
                    <a:lnTo>
                      <a:pt x="8" y="6"/>
                    </a:lnTo>
                    <a:lnTo>
                      <a:pt x="3" y="0"/>
                    </a:lnTo>
                    <a:lnTo>
                      <a:pt x="0" y="3"/>
                    </a:lnTo>
                    <a:lnTo>
                      <a:pt x="3" y="6"/>
                    </a:lnTo>
                    <a:lnTo>
                      <a:pt x="3" y="0"/>
                    </a:lnTo>
                  </a:path>
                </a:pathLst>
              </a:custGeom>
              <a:solidFill>
                <a:srgbClr val="FFFFFF"/>
              </a:solidFill>
              <a:ln w="12700" cap="rnd">
                <a:solidFill>
                  <a:srgbClr val="000000"/>
                </a:solidFill>
                <a:round/>
                <a:headEnd/>
                <a:tailEnd/>
              </a:ln>
            </p:spPr>
            <p:txBody>
              <a:bodyPr/>
              <a:lstStyle/>
              <a:p>
                <a:endParaRPr lang="en-US"/>
              </a:p>
            </p:txBody>
          </p:sp>
          <p:sp>
            <p:nvSpPr>
              <p:cNvPr id="16419" name="Freeform 506"/>
              <p:cNvSpPr>
                <a:spLocks/>
              </p:cNvSpPr>
              <p:nvPr/>
            </p:nvSpPr>
            <p:spPr bwMode="auto">
              <a:xfrm>
                <a:off x="1867" y="926"/>
                <a:ext cx="3" cy="110"/>
              </a:xfrm>
              <a:custGeom>
                <a:avLst/>
                <a:gdLst>
                  <a:gd name="T0" fmla="*/ 1 w 3"/>
                  <a:gd name="T1" fmla="*/ 0 h 87"/>
                  <a:gd name="T2" fmla="*/ 1 w 3"/>
                  <a:gd name="T3" fmla="*/ 20 h 87"/>
                  <a:gd name="T4" fmla="*/ 0 w 3"/>
                  <a:gd name="T5" fmla="*/ 561 h 87"/>
                  <a:gd name="T6" fmla="*/ 2 w 3"/>
                  <a:gd name="T7" fmla="*/ 561 h 87"/>
                  <a:gd name="T8" fmla="*/ 2 w 3"/>
                  <a:gd name="T9" fmla="*/ 20 h 87"/>
                  <a:gd name="T10" fmla="*/ 2 w 3"/>
                  <a:gd name="T11" fmla="*/ 40 h 87"/>
                  <a:gd name="T12" fmla="*/ 1 w 3"/>
                  <a:gd name="T13" fmla="*/ 0 h 87"/>
                  <a:gd name="T14" fmla="*/ 1 w 3"/>
                  <a:gd name="T15" fmla="*/ 1 h 87"/>
                  <a:gd name="T16" fmla="*/ 1 w 3"/>
                  <a:gd name="T17" fmla="*/ 20 h 87"/>
                  <a:gd name="T18" fmla="*/ 1 w 3"/>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7"/>
                  <a:gd name="T32" fmla="*/ 3 w 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7">
                    <a:moveTo>
                      <a:pt x="1" y="0"/>
                    </a:moveTo>
                    <a:lnTo>
                      <a:pt x="1" y="3"/>
                    </a:lnTo>
                    <a:lnTo>
                      <a:pt x="0" y="86"/>
                    </a:lnTo>
                    <a:lnTo>
                      <a:pt x="2" y="86"/>
                    </a:lnTo>
                    <a:lnTo>
                      <a:pt x="2" y="3"/>
                    </a:lnTo>
                    <a:lnTo>
                      <a:pt x="2" y="6"/>
                    </a:lnTo>
                    <a:lnTo>
                      <a:pt x="1" y="0"/>
                    </a:lnTo>
                    <a:lnTo>
                      <a:pt x="1" y="1"/>
                    </a:lnTo>
                    <a:lnTo>
                      <a:pt x="1" y="3"/>
                    </a:lnTo>
                    <a:lnTo>
                      <a:pt x="1" y="0"/>
                    </a:lnTo>
                  </a:path>
                </a:pathLst>
              </a:custGeom>
              <a:solidFill>
                <a:srgbClr val="FFFFFF"/>
              </a:solidFill>
              <a:ln w="12700" cap="rnd">
                <a:solidFill>
                  <a:srgbClr val="000000"/>
                </a:solidFill>
                <a:round/>
                <a:headEnd/>
                <a:tailEnd/>
              </a:ln>
            </p:spPr>
            <p:txBody>
              <a:bodyPr/>
              <a:lstStyle/>
              <a:p>
                <a:endParaRPr lang="en-US"/>
              </a:p>
            </p:txBody>
          </p:sp>
          <p:sp>
            <p:nvSpPr>
              <p:cNvPr id="16420" name="Freeform 507"/>
              <p:cNvSpPr>
                <a:spLocks/>
              </p:cNvSpPr>
              <p:nvPr/>
            </p:nvSpPr>
            <p:spPr bwMode="auto">
              <a:xfrm>
                <a:off x="1870" y="697"/>
                <a:ext cx="230" cy="229"/>
              </a:xfrm>
              <a:custGeom>
                <a:avLst/>
                <a:gdLst>
                  <a:gd name="T0" fmla="*/ 1225 w 181"/>
                  <a:gd name="T1" fmla="*/ 59 h 179"/>
                  <a:gd name="T2" fmla="*/ 1183 w 181"/>
                  <a:gd name="T3" fmla="*/ 46 h 179"/>
                  <a:gd name="T4" fmla="*/ 0 w 181"/>
                  <a:gd name="T5" fmla="*/ 1229 h 179"/>
                  <a:gd name="T6" fmla="*/ 36 w 181"/>
                  <a:gd name="T7" fmla="*/ 1282 h 179"/>
                  <a:gd name="T8" fmla="*/ 1212 w 181"/>
                  <a:gd name="T9" fmla="*/ 83 h 179"/>
                  <a:gd name="T10" fmla="*/ 1177 w 181"/>
                  <a:gd name="T11" fmla="*/ 59 h 179"/>
                  <a:gd name="T12" fmla="*/ 1225 w 181"/>
                  <a:gd name="T13" fmla="*/ 59 h 179"/>
                  <a:gd name="T14" fmla="*/ 1225 w 181"/>
                  <a:gd name="T15" fmla="*/ 0 h 179"/>
                  <a:gd name="T16" fmla="*/ 1183 w 181"/>
                  <a:gd name="T17" fmla="*/ 46 h 179"/>
                  <a:gd name="T18" fmla="*/ 1225 w 181"/>
                  <a:gd name="T19" fmla="*/ 59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9"/>
                  <a:gd name="T32" fmla="*/ 181 w 181"/>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9">
                    <a:moveTo>
                      <a:pt x="180" y="8"/>
                    </a:moveTo>
                    <a:lnTo>
                      <a:pt x="174" y="6"/>
                    </a:lnTo>
                    <a:lnTo>
                      <a:pt x="0" y="172"/>
                    </a:lnTo>
                    <a:lnTo>
                      <a:pt x="5" y="178"/>
                    </a:lnTo>
                    <a:lnTo>
                      <a:pt x="179" y="12"/>
                    </a:lnTo>
                    <a:lnTo>
                      <a:pt x="173" y="8"/>
                    </a:lnTo>
                    <a:lnTo>
                      <a:pt x="180" y="8"/>
                    </a:lnTo>
                    <a:lnTo>
                      <a:pt x="180" y="0"/>
                    </a:lnTo>
                    <a:lnTo>
                      <a:pt x="174" y="6"/>
                    </a:lnTo>
                    <a:lnTo>
                      <a:pt x="180" y="8"/>
                    </a:lnTo>
                  </a:path>
                </a:pathLst>
              </a:custGeom>
              <a:solidFill>
                <a:srgbClr val="FFFFFF"/>
              </a:solidFill>
              <a:ln w="12700" cap="rnd">
                <a:solidFill>
                  <a:srgbClr val="000000"/>
                </a:solidFill>
                <a:round/>
                <a:headEnd/>
                <a:tailEnd/>
              </a:ln>
            </p:spPr>
            <p:txBody>
              <a:bodyPr/>
              <a:lstStyle/>
              <a:p>
                <a:endParaRPr lang="en-US"/>
              </a:p>
            </p:txBody>
          </p:sp>
          <p:sp>
            <p:nvSpPr>
              <p:cNvPr id="16421" name="Freeform 508"/>
              <p:cNvSpPr>
                <a:spLocks/>
              </p:cNvSpPr>
              <p:nvPr/>
            </p:nvSpPr>
            <p:spPr bwMode="auto">
              <a:xfrm>
                <a:off x="2097" y="708"/>
                <a:ext cx="3" cy="109"/>
              </a:xfrm>
              <a:custGeom>
                <a:avLst/>
                <a:gdLst>
                  <a:gd name="T0" fmla="*/ 2 w 3"/>
                  <a:gd name="T1" fmla="*/ 570 h 86"/>
                  <a:gd name="T2" fmla="*/ 2 w 3"/>
                  <a:gd name="T3" fmla="*/ 551 h 86"/>
                  <a:gd name="T4" fmla="*/ 2 w 3"/>
                  <a:gd name="T5" fmla="*/ 0 h 86"/>
                  <a:gd name="T6" fmla="*/ 1 w 3"/>
                  <a:gd name="T7" fmla="*/ 0 h 86"/>
                  <a:gd name="T8" fmla="*/ 0 w 3"/>
                  <a:gd name="T9" fmla="*/ 551 h 86"/>
                  <a:gd name="T10" fmla="*/ 0 w 3"/>
                  <a:gd name="T11" fmla="*/ 541 h 86"/>
                  <a:gd name="T12" fmla="*/ 2 w 3"/>
                  <a:gd name="T13" fmla="*/ 570 h 86"/>
                  <a:gd name="T14" fmla="*/ 2 w 3"/>
                  <a:gd name="T15" fmla="*/ 554 h 86"/>
                  <a:gd name="T16" fmla="*/ 2 w 3"/>
                  <a:gd name="T17" fmla="*/ 551 h 86"/>
                  <a:gd name="T18" fmla="*/ 2 w 3"/>
                  <a:gd name="T19" fmla="*/ 57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2" y="85"/>
                    </a:moveTo>
                    <a:lnTo>
                      <a:pt x="2" y="83"/>
                    </a:lnTo>
                    <a:lnTo>
                      <a:pt x="2" y="0"/>
                    </a:lnTo>
                    <a:lnTo>
                      <a:pt x="1" y="0"/>
                    </a:lnTo>
                    <a:lnTo>
                      <a:pt x="0" y="83"/>
                    </a:lnTo>
                    <a:lnTo>
                      <a:pt x="0" y="81"/>
                    </a:lnTo>
                    <a:lnTo>
                      <a:pt x="2" y="85"/>
                    </a:lnTo>
                    <a:lnTo>
                      <a:pt x="2" y="84"/>
                    </a:lnTo>
                    <a:lnTo>
                      <a:pt x="2" y="83"/>
                    </a:lnTo>
                    <a:lnTo>
                      <a:pt x="2" y="85"/>
                    </a:lnTo>
                  </a:path>
                </a:pathLst>
              </a:custGeom>
              <a:solidFill>
                <a:srgbClr val="FFFFFF"/>
              </a:solidFill>
              <a:ln w="12700" cap="rnd">
                <a:solidFill>
                  <a:srgbClr val="000000"/>
                </a:solidFill>
                <a:round/>
                <a:headEnd/>
                <a:tailEnd/>
              </a:ln>
            </p:spPr>
            <p:txBody>
              <a:bodyPr/>
              <a:lstStyle/>
              <a:p>
                <a:endParaRPr lang="en-US"/>
              </a:p>
            </p:txBody>
          </p:sp>
          <p:sp>
            <p:nvSpPr>
              <p:cNvPr id="16422" name="Freeform 509"/>
              <p:cNvSpPr>
                <a:spLocks/>
              </p:cNvSpPr>
              <p:nvPr/>
            </p:nvSpPr>
            <p:spPr bwMode="auto">
              <a:xfrm>
                <a:off x="1924" y="817"/>
                <a:ext cx="173" cy="165"/>
              </a:xfrm>
              <a:custGeom>
                <a:avLst/>
                <a:gdLst>
                  <a:gd name="T0" fmla="*/ 16 w 137"/>
                  <a:gd name="T1" fmla="*/ 954 h 128"/>
                  <a:gd name="T2" fmla="*/ 40 w 137"/>
                  <a:gd name="T3" fmla="*/ 969 h 128"/>
                  <a:gd name="T4" fmla="*/ 880 w 137"/>
                  <a:gd name="T5" fmla="*/ 36 h 128"/>
                  <a:gd name="T6" fmla="*/ 840 w 137"/>
                  <a:gd name="T7" fmla="*/ 0 h 128"/>
                  <a:gd name="T8" fmla="*/ 0 w 137"/>
                  <a:gd name="T9" fmla="*/ 926 h 128"/>
                  <a:gd name="T10" fmla="*/ 16 w 137"/>
                  <a:gd name="T11" fmla="*/ 954 h 128"/>
                  <a:gd name="T12" fmla="*/ 0 60000 65536"/>
                  <a:gd name="T13" fmla="*/ 0 60000 65536"/>
                  <a:gd name="T14" fmla="*/ 0 60000 65536"/>
                  <a:gd name="T15" fmla="*/ 0 60000 65536"/>
                  <a:gd name="T16" fmla="*/ 0 60000 65536"/>
                  <a:gd name="T17" fmla="*/ 0 60000 65536"/>
                  <a:gd name="T18" fmla="*/ 0 w 137"/>
                  <a:gd name="T19" fmla="*/ 0 h 128"/>
                  <a:gd name="T20" fmla="*/ 137 w 137"/>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37" h="128">
                    <a:moveTo>
                      <a:pt x="2" y="125"/>
                    </a:moveTo>
                    <a:lnTo>
                      <a:pt x="6" y="127"/>
                    </a:lnTo>
                    <a:lnTo>
                      <a:pt x="136" y="5"/>
                    </a:lnTo>
                    <a:lnTo>
                      <a:pt x="130" y="0"/>
                    </a:lnTo>
                    <a:lnTo>
                      <a:pt x="0" y="122"/>
                    </a:lnTo>
                    <a:lnTo>
                      <a:pt x="2" y="125"/>
                    </a:lnTo>
                  </a:path>
                </a:pathLst>
              </a:custGeom>
              <a:solidFill>
                <a:srgbClr val="FFFFFF"/>
              </a:solidFill>
              <a:ln w="12700" cap="rnd">
                <a:solidFill>
                  <a:srgbClr val="000000"/>
                </a:solidFill>
                <a:round/>
                <a:headEnd/>
                <a:tailEnd/>
              </a:ln>
            </p:spPr>
            <p:txBody>
              <a:bodyPr/>
              <a:lstStyle/>
              <a:p>
                <a:endParaRPr lang="en-US"/>
              </a:p>
            </p:txBody>
          </p:sp>
          <p:sp>
            <p:nvSpPr>
              <p:cNvPr id="16423" name="Freeform 510"/>
              <p:cNvSpPr>
                <a:spLocks/>
              </p:cNvSpPr>
              <p:nvPr/>
            </p:nvSpPr>
            <p:spPr bwMode="auto">
              <a:xfrm>
                <a:off x="2097" y="708"/>
                <a:ext cx="3" cy="109"/>
              </a:xfrm>
              <a:custGeom>
                <a:avLst/>
                <a:gdLst>
                  <a:gd name="T0" fmla="*/ 2 w 3"/>
                  <a:gd name="T1" fmla="*/ 541 h 86"/>
                  <a:gd name="T2" fmla="*/ 2 w 3"/>
                  <a:gd name="T3" fmla="*/ 551 h 86"/>
                  <a:gd name="T4" fmla="*/ 2 w 3"/>
                  <a:gd name="T5" fmla="*/ 0 h 86"/>
                  <a:gd name="T6" fmla="*/ 1 w 3"/>
                  <a:gd name="T7" fmla="*/ 0 h 86"/>
                  <a:gd name="T8" fmla="*/ 0 w 3"/>
                  <a:gd name="T9" fmla="*/ 551 h 86"/>
                  <a:gd name="T10" fmla="*/ 0 w 3"/>
                  <a:gd name="T11" fmla="*/ 570 h 86"/>
                  <a:gd name="T12" fmla="*/ 0 w 3"/>
                  <a:gd name="T13" fmla="*/ 551 h 86"/>
                  <a:gd name="T14" fmla="*/ 0 w 3"/>
                  <a:gd name="T15" fmla="*/ 554 h 86"/>
                  <a:gd name="T16" fmla="*/ 0 w 3"/>
                  <a:gd name="T17" fmla="*/ 570 h 86"/>
                  <a:gd name="T18" fmla="*/ 2 w 3"/>
                  <a:gd name="T19" fmla="*/ 541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2" y="81"/>
                    </a:moveTo>
                    <a:lnTo>
                      <a:pt x="2" y="83"/>
                    </a:lnTo>
                    <a:lnTo>
                      <a:pt x="2" y="0"/>
                    </a:lnTo>
                    <a:lnTo>
                      <a:pt x="1" y="0"/>
                    </a:lnTo>
                    <a:lnTo>
                      <a:pt x="0" y="83"/>
                    </a:lnTo>
                    <a:lnTo>
                      <a:pt x="0" y="85"/>
                    </a:lnTo>
                    <a:lnTo>
                      <a:pt x="0" y="83"/>
                    </a:lnTo>
                    <a:lnTo>
                      <a:pt x="0" y="84"/>
                    </a:lnTo>
                    <a:lnTo>
                      <a:pt x="0" y="85"/>
                    </a:lnTo>
                    <a:lnTo>
                      <a:pt x="2" y="81"/>
                    </a:lnTo>
                  </a:path>
                </a:pathLst>
              </a:custGeom>
              <a:solidFill>
                <a:srgbClr val="FFFFFF"/>
              </a:solidFill>
              <a:ln w="12700" cap="rnd">
                <a:solidFill>
                  <a:srgbClr val="000000"/>
                </a:solidFill>
                <a:round/>
                <a:headEnd/>
                <a:tailEnd/>
              </a:ln>
            </p:spPr>
            <p:txBody>
              <a:bodyPr/>
              <a:lstStyle/>
              <a:p>
                <a:endParaRPr lang="en-US"/>
              </a:p>
            </p:txBody>
          </p:sp>
          <p:sp>
            <p:nvSpPr>
              <p:cNvPr id="16424" name="Freeform 511"/>
              <p:cNvSpPr>
                <a:spLocks/>
              </p:cNvSpPr>
              <p:nvPr/>
            </p:nvSpPr>
            <p:spPr bwMode="auto">
              <a:xfrm>
                <a:off x="2097" y="817"/>
                <a:ext cx="220" cy="240"/>
              </a:xfrm>
              <a:custGeom>
                <a:avLst/>
                <a:gdLst>
                  <a:gd name="T0" fmla="*/ 1041 w 175"/>
                  <a:gd name="T1" fmla="*/ 1300 h 187"/>
                  <a:gd name="T2" fmla="*/ 1076 w 175"/>
                  <a:gd name="T3" fmla="*/ 1277 h 187"/>
                  <a:gd name="T4" fmla="*/ 39 w 175"/>
                  <a:gd name="T5" fmla="*/ 0 h 187"/>
                  <a:gd name="T6" fmla="*/ 0 w 175"/>
                  <a:gd name="T7" fmla="*/ 36 h 187"/>
                  <a:gd name="T8" fmla="*/ 1041 w 175"/>
                  <a:gd name="T9" fmla="*/ 1323 h 187"/>
                  <a:gd name="T10" fmla="*/ 1087 w 175"/>
                  <a:gd name="T11" fmla="*/ 1300 h 187"/>
                  <a:gd name="T12" fmla="*/ 1041 w 175"/>
                  <a:gd name="T13" fmla="*/ 1323 h 187"/>
                  <a:gd name="T14" fmla="*/ 1087 w 175"/>
                  <a:gd name="T15" fmla="*/ 1372 h 187"/>
                  <a:gd name="T16" fmla="*/ 1087 w 175"/>
                  <a:gd name="T17" fmla="*/ 1300 h 187"/>
                  <a:gd name="T18" fmla="*/ 1041 w 175"/>
                  <a:gd name="T19" fmla="*/ 1300 h 1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7"/>
                  <a:gd name="T32" fmla="*/ 175 w 175"/>
                  <a:gd name="T33" fmla="*/ 187 h 1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7">
                    <a:moveTo>
                      <a:pt x="167" y="177"/>
                    </a:moveTo>
                    <a:lnTo>
                      <a:pt x="173" y="174"/>
                    </a:lnTo>
                    <a:lnTo>
                      <a:pt x="6" y="0"/>
                    </a:lnTo>
                    <a:lnTo>
                      <a:pt x="0" y="5"/>
                    </a:lnTo>
                    <a:lnTo>
                      <a:pt x="167" y="180"/>
                    </a:lnTo>
                    <a:lnTo>
                      <a:pt x="174" y="177"/>
                    </a:lnTo>
                    <a:lnTo>
                      <a:pt x="167" y="180"/>
                    </a:lnTo>
                    <a:lnTo>
                      <a:pt x="174" y="186"/>
                    </a:lnTo>
                    <a:lnTo>
                      <a:pt x="174" y="177"/>
                    </a:lnTo>
                    <a:lnTo>
                      <a:pt x="167" y="177"/>
                    </a:lnTo>
                  </a:path>
                </a:pathLst>
              </a:custGeom>
              <a:solidFill>
                <a:srgbClr val="FFFFFF"/>
              </a:solidFill>
              <a:ln w="12700" cap="rnd">
                <a:solidFill>
                  <a:srgbClr val="000000"/>
                </a:solidFill>
                <a:round/>
                <a:headEnd/>
                <a:tailEnd/>
              </a:ln>
            </p:spPr>
            <p:txBody>
              <a:bodyPr/>
              <a:lstStyle/>
              <a:p>
                <a:endParaRPr lang="en-US"/>
              </a:p>
            </p:txBody>
          </p:sp>
          <p:sp>
            <p:nvSpPr>
              <p:cNvPr id="16425" name="Freeform 512"/>
              <p:cNvSpPr>
                <a:spLocks/>
              </p:cNvSpPr>
              <p:nvPr/>
            </p:nvSpPr>
            <p:spPr bwMode="auto">
              <a:xfrm>
                <a:off x="2317" y="938"/>
                <a:ext cx="3" cy="109"/>
              </a:xfrm>
              <a:custGeom>
                <a:avLst/>
                <a:gdLst>
                  <a:gd name="T0" fmla="*/ 1 w 3"/>
                  <a:gd name="T1" fmla="*/ 46 h 85"/>
                  <a:gd name="T2" fmla="*/ 1 w 3"/>
                  <a:gd name="T3" fmla="*/ 22 h 85"/>
                  <a:gd name="T4" fmla="*/ 0 w 3"/>
                  <a:gd name="T5" fmla="*/ 613 h 85"/>
                  <a:gd name="T6" fmla="*/ 2 w 3"/>
                  <a:gd name="T7" fmla="*/ 613 h 85"/>
                  <a:gd name="T8" fmla="*/ 2 w 3"/>
                  <a:gd name="T9" fmla="*/ 22 h 85"/>
                  <a:gd name="T10" fmla="*/ 2 w 3"/>
                  <a:gd name="T11" fmla="*/ 0 h 85"/>
                  <a:gd name="T12" fmla="*/ 2 w 3"/>
                  <a:gd name="T13" fmla="*/ 22 h 85"/>
                  <a:gd name="T14" fmla="*/ 2 w 3"/>
                  <a:gd name="T15" fmla="*/ 1 h 85"/>
                  <a:gd name="T16" fmla="*/ 2 w 3"/>
                  <a:gd name="T17" fmla="*/ 0 h 85"/>
                  <a:gd name="T18" fmla="*/ 1 w 3"/>
                  <a:gd name="T19" fmla="*/ 46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1" y="6"/>
                    </a:moveTo>
                    <a:lnTo>
                      <a:pt x="1" y="3"/>
                    </a:lnTo>
                    <a:lnTo>
                      <a:pt x="0" y="84"/>
                    </a:lnTo>
                    <a:lnTo>
                      <a:pt x="2" y="84"/>
                    </a:lnTo>
                    <a:lnTo>
                      <a:pt x="2" y="3"/>
                    </a:lnTo>
                    <a:lnTo>
                      <a:pt x="2" y="0"/>
                    </a:lnTo>
                    <a:lnTo>
                      <a:pt x="2" y="3"/>
                    </a:lnTo>
                    <a:lnTo>
                      <a:pt x="2" y="1"/>
                    </a:lnTo>
                    <a:lnTo>
                      <a:pt x="2" y="0"/>
                    </a:lnTo>
                    <a:lnTo>
                      <a:pt x="1" y="6"/>
                    </a:lnTo>
                  </a:path>
                </a:pathLst>
              </a:custGeom>
              <a:solidFill>
                <a:srgbClr val="FFFFFF"/>
              </a:solidFill>
              <a:ln w="12700" cap="rnd">
                <a:solidFill>
                  <a:srgbClr val="000000"/>
                </a:solidFill>
                <a:round/>
                <a:headEnd/>
                <a:tailEnd/>
              </a:ln>
            </p:spPr>
            <p:txBody>
              <a:bodyPr/>
              <a:lstStyle/>
              <a:p>
                <a:endParaRPr lang="en-US"/>
              </a:p>
            </p:txBody>
          </p:sp>
          <p:sp>
            <p:nvSpPr>
              <p:cNvPr id="16426" name="Freeform 513"/>
              <p:cNvSpPr>
                <a:spLocks/>
              </p:cNvSpPr>
              <p:nvPr/>
            </p:nvSpPr>
            <p:spPr bwMode="auto">
              <a:xfrm>
                <a:off x="2098" y="695"/>
                <a:ext cx="220" cy="240"/>
              </a:xfrm>
              <a:custGeom>
                <a:avLst/>
                <a:gdLst>
                  <a:gd name="T0" fmla="*/ 45 w 175"/>
                  <a:gd name="T1" fmla="*/ 60 h 189"/>
                  <a:gd name="T2" fmla="*/ 1 w 175"/>
                  <a:gd name="T3" fmla="*/ 94 h 189"/>
                  <a:gd name="T4" fmla="*/ 1047 w 175"/>
                  <a:gd name="T5" fmla="*/ 1272 h 189"/>
                  <a:gd name="T6" fmla="*/ 1087 w 175"/>
                  <a:gd name="T7" fmla="*/ 1227 h 189"/>
                  <a:gd name="T8" fmla="*/ 39 w 175"/>
                  <a:gd name="T9" fmla="*/ 47 h 189"/>
                  <a:gd name="T10" fmla="*/ 0 w 175"/>
                  <a:gd name="T11" fmla="*/ 60 h 189"/>
                  <a:gd name="T12" fmla="*/ 39 w 175"/>
                  <a:gd name="T13" fmla="*/ 47 h 189"/>
                  <a:gd name="T14" fmla="*/ 0 w 175"/>
                  <a:gd name="T15" fmla="*/ 0 h 189"/>
                  <a:gd name="T16" fmla="*/ 0 w 175"/>
                  <a:gd name="T17" fmla="*/ 60 h 189"/>
                  <a:gd name="T18" fmla="*/ 45 w 175"/>
                  <a:gd name="T19" fmla="*/ 60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9"/>
                  <a:gd name="T32" fmla="*/ 175 w 175"/>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9">
                    <a:moveTo>
                      <a:pt x="7" y="9"/>
                    </a:moveTo>
                    <a:lnTo>
                      <a:pt x="1" y="13"/>
                    </a:lnTo>
                    <a:lnTo>
                      <a:pt x="168" y="188"/>
                    </a:lnTo>
                    <a:lnTo>
                      <a:pt x="174" y="182"/>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16427" name="Freeform 514"/>
              <p:cNvSpPr>
                <a:spLocks/>
              </p:cNvSpPr>
              <p:nvPr/>
            </p:nvSpPr>
            <p:spPr bwMode="auto">
              <a:xfrm>
                <a:off x="2089" y="941"/>
                <a:ext cx="228" cy="328"/>
              </a:xfrm>
              <a:custGeom>
                <a:avLst/>
                <a:gdLst>
                  <a:gd name="T0" fmla="*/ 1174 w 180"/>
                  <a:gd name="T1" fmla="*/ 596 h 257"/>
                  <a:gd name="T2" fmla="*/ 1189 w 180"/>
                  <a:gd name="T3" fmla="*/ 0 h 257"/>
                  <a:gd name="T4" fmla="*/ 16 w 180"/>
                  <a:gd name="T5" fmla="*/ 1179 h 257"/>
                  <a:gd name="T6" fmla="*/ 0 w 180"/>
                  <a:gd name="T7" fmla="*/ 1803 h 257"/>
                  <a:gd name="T8" fmla="*/ 1174 w 180"/>
                  <a:gd name="T9" fmla="*/ 596 h 257"/>
                  <a:gd name="T10" fmla="*/ 0 60000 65536"/>
                  <a:gd name="T11" fmla="*/ 0 60000 65536"/>
                  <a:gd name="T12" fmla="*/ 0 60000 65536"/>
                  <a:gd name="T13" fmla="*/ 0 60000 65536"/>
                  <a:gd name="T14" fmla="*/ 0 60000 65536"/>
                  <a:gd name="T15" fmla="*/ 0 w 180"/>
                  <a:gd name="T16" fmla="*/ 0 h 257"/>
                  <a:gd name="T17" fmla="*/ 180 w 180"/>
                  <a:gd name="T18" fmla="*/ 257 h 257"/>
                </a:gdLst>
                <a:ahLst/>
                <a:cxnLst>
                  <a:cxn ang="T10">
                    <a:pos x="T0" y="T1"/>
                  </a:cxn>
                  <a:cxn ang="T11">
                    <a:pos x="T2" y="T3"/>
                  </a:cxn>
                  <a:cxn ang="T12">
                    <a:pos x="T4" y="T5"/>
                  </a:cxn>
                  <a:cxn ang="T13">
                    <a:pos x="T6" y="T7"/>
                  </a:cxn>
                  <a:cxn ang="T14">
                    <a:pos x="T8" y="T9"/>
                  </a:cxn>
                </a:cxnLst>
                <a:rect l="T15" t="T16" r="T17" b="T18"/>
                <a:pathLst>
                  <a:path w="180" h="257">
                    <a:moveTo>
                      <a:pt x="177" y="85"/>
                    </a:moveTo>
                    <a:lnTo>
                      <a:pt x="179" y="0"/>
                    </a:lnTo>
                    <a:lnTo>
                      <a:pt x="2" y="168"/>
                    </a:lnTo>
                    <a:lnTo>
                      <a:pt x="0" y="256"/>
                    </a:lnTo>
                    <a:lnTo>
                      <a:pt x="177" y="85"/>
                    </a:lnTo>
                  </a:path>
                </a:pathLst>
              </a:custGeom>
              <a:solidFill>
                <a:srgbClr val="FFFFFF"/>
              </a:solidFill>
              <a:ln w="12700" cap="rnd">
                <a:solidFill>
                  <a:srgbClr val="000000"/>
                </a:solidFill>
                <a:round/>
                <a:headEnd/>
                <a:tailEnd/>
              </a:ln>
            </p:spPr>
            <p:txBody>
              <a:bodyPr/>
              <a:lstStyle/>
              <a:p>
                <a:endParaRPr lang="en-US"/>
              </a:p>
            </p:txBody>
          </p:sp>
          <p:sp>
            <p:nvSpPr>
              <p:cNvPr id="16428" name="Freeform 515"/>
              <p:cNvSpPr>
                <a:spLocks/>
              </p:cNvSpPr>
              <p:nvPr/>
            </p:nvSpPr>
            <p:spPr bwMode="auto">
              <a:xfrm>
                <a:off x="2317" y="938"/>
                <a:ext cx="1" cy="109"/>
              </a:xfrm>
              <a:custGeom>
                <a:avLst/>
                <a:gdLst>
                  <a:gd name="T0" fmla="*/ 1 w 2"/>
                  <a:gd name="T1" fmla="*/ 46 h 85"/>
                  <a:gd name="T2" fmla="*/ 0 w 2"/>
                  <a:gd name="T3" fmla="*/ 22 h 85"/>
                  <a:gd name="T4" fmla="*/ 0 w 2"/>
                  <a:gd name="T5" fmla="*/ 613 h 85"/>
                  <a:gd name="T6" fmla="*/ 1 w 2"/>
                  <a:gd name="T7" fmla="*/ 613 h 85"/>
                  <a:gd name="T8" fmla="*/ 1 w 2"/>
                  <a:gd name="T9" fmla="*/ 22 h 85"/>
                  <a:gd name="T10" fmla="*/ 0 w 2"/>
                  <a:gd name="T11" fmla="*/ 0 h 85"/>
                  <a:gd name="T12" fmla="*/ 1 w 2"/>
                  <a:gd name="T13" fmla="*/ 46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1" y="6"/>
                    </a:moveTo>
                    <a:lnTo>
                      <a:pt x="0" y="3"/>
                    </a:lnTo>
                    <a:lnTo>
                      <a:pt x="0" y="84"/>
                    </a:lnTo>
                    <a:lnTo>
                      <a:pt x="1" y="84"/>
                    </a:lnTo>
                    <a:lnTo>
                      <a:pt x="1" y="3"/>
                    </a:lnTo>
                    <a:lnTo>
                      <a:pt x="0" y="0"/>
                    </a:lnTo>
                    <a:lnTo>
                      <a:pt x="1" y="6"/>
                    </a:lnTo>
                  </a:path>
                </a:pathLst>
              </a:custGeom>
              <a:solidFill>
                <a:srgbClr val="FFFFFF"/>
              </a:solidFill>
              <a:ln w="12700" cap="rnd">
                <a:solidFill>
                  <a:srgbClr val="000000"/>
                </a:solidFill>
                <a:round/>
                <a:headEnd/>
                <a:tailEnd/>
              </a:ln>
            </p:spPr>
            <p:txBody>
              <a:bodyPr/>
              <a:lstStyle/>
              <a:p>
                <a:endParaRPr lang="en-US"/>
              </a:p>
            </p:txBody>
          </p:sp>
          <p:sp>
            <p:nvSpPr>
              <p:cNvPr id="16429" name="Freeform 516"/>
              <p:cNvSpPr>
                <a:spLocks/>
              </p:cNvSpPr>
              <p:nvPr/>
            </p:nvSpPr>
            <p:spPr bwMode="auto">
              <a:xfrm>
                <a:off x="2087" y="938"/>
                <a:ext cx="231" cy="222"/>
              </a:xfrm>
              <a:custGeom>
                <a:avLst/>
                <a:gdLst>
                  <a:gd name="T0" fmla="*/ 47 w 183"/>
                  <a:gd name="T1" fmla="*/ 1243 h 173"/>
                  <a:gd name="T2" fmla="*/ 40 w 183"/>
                  <a:gd name="T3" fmla="*/ 1267 h 173"/>
                  <a:gd name="T4" fmla="*/ 1173 w 183"/>
                  <a:gd name="T5" fmla="*/ 46 h 173"/>
                  <a:gd name="T6" fmla="*/ 1132 w 183"/>
                  <a:gd name="T7" fmla="*/ 0 h 173"/>
                  <a:gd name="T8" fmla="*/ 1 w 183"/>
                  <a:gd name="T9" fmla="*/ 1217 h 173"/>
                  <a:gd name="T10" fmla="*/ 0 w 183"/>
                  <a:gd name="T11" fmla="*/ 1243 h 173"/>
                  <a:gd name="T12" fmla="*/ 47 w 183"/>
                  <a:gd name="T13" fmla="*/ 1243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7" y="169"/>
                    </a:moveTo>
                    <a:lnTo>
                      <a:pt x="6" y="172"/>
                    </a:lnTo>
                    <a:lnTo>
                      <a:pt x="182" y="6"/>
                    </a:lnTo>
                    <a:lnTo>
                      <a:pt x="176" y="0"/>
                    </a:lnTo>
                    <a:lnTo>
                      <a:pt x="1" y="166"/>
                    </a:lnTo>
                    <a:lnTo>
                      <a:pt x="0" y="169"/>
                    </a:lnTo>
                    <a:lnTo>
                      <a:pt x="7" y="169"/>
                    </a:lnTo>
                  </a:path>
                </a:pathLst>
              </a:custGeom>
              <a:solidFill>
                <a:srgbClr val="FFFFFF"/>
              </a:solidFill>
              <a:ln w="12700" cap="rnd">
                <a:solidFill>
                  <a:srgbClr val="000000"/>
                </a:solidFill>
                <a:round/>
                <a:headEnd/>
                <a:tailEnd/>
              </a:ln>
            </p:spPr>
            <p:txBody>
              <a:bodyPr/>
              <a:lstStyle/>
              <a:p>
                <a:endParaRPr lang="en-US"/>
              </a:p>
            </p:txBody>
          </p:sp>
          <p:sp>
            <p:nvSpPr>
              <p:cNvPr id="16430" name="Freeform 517"/>
              <p:cNvSpPr>
                <a:spLocks/>
              </p:cNvSpPr>
              <p:nvPr/>
            </p:nvSpPr>
            <p:spPr bwMode="auto">
              <a:xfrm>
                <a:off x="2084" y="1163"/>
                <a:ext cx="5" cy="109"/>
              </a:xfrm>
              <a:custGeom>
                <a:avLst/>
                <a:gdLst>
                  <a:gd name="T0" fmla="*/ 0 w 4"/>
                  <a:gd name="T1" fmla="*/ 527 h 86"/>
                  <a:gd name="T2" fmla="*/ 14 w 4"/>
                  <a:gd name="T3" fmla="*/ 551 h 86"/>
                  <a:gd name="T4" fmla="*/ 18 w 4"/>
                  <a:gd name="T5" fmla="*/ 0 h 86"/>
                  <a:gd name="T6" fmla="*/ 1 w 4"/>
                  <a:gd name="T7" fmla="*/ 0 h 86"/>
                  <a:gd name="T8" fmla="*/ 0 w 4"/>
                  <a:gd name="T9" fmla="*/ 551 h 86"/>
                  <a:gd name="T10" fmla="*/ 14 w 4"/>
                  <a:gd name="T11" fmla="*/ 570 h 86"/>
                  <a:gd name="T12" fmla="*/ 0 w 4"/>
                  <a:gd name="T13" fmla="*/ 527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0" y="79"/>
                    </a:moveTo>
                    <a:lnTo>
                      <a:pt x="2" y="83"/>
                    </a:lnTo>
                    <a:lnTo>
                      <a:pt x="3" y="0"/>
                    </a:lnTo>
                    <a:lnTo>
                      <a:pt x="1" y="0"/>
                    </a:lnTo>
                    <a:lnTo>
                      <a:pt x="0" y="83"/>
                    </a:lnTo>
                    <a:lnTo>
                      <a:pt x="2" y="85"/>
                    </a:lnTo>
                    <a:lnTo>
                      <a:pt x="0" y="79"/>
                    </a:lnTo>
                  </a:path>
                </a:pathLst>
              </a:custGeom>
              <a:solidFill>
                <a:srgbClr val="FFFFFF"/>
              </a:solidFill>
              <a:ln w="12700" cap="rnd">
                <a:solidFill>
                  <a:srgbClr val="000000"/>
                </a:solidFill>
                <a:round/>
                <a:headEnd/>
                <a:tailEnd/>
              </a:ln>
            </p:spPr>
            <p:txBody>
              <a:bodyPr/>
              <a:lstStyle/>
              <a:p>
                <a:endParaRPr lang="en-US"/>
              </a:p>
            </p:txBody>
          </p:sp>
          <p:sp>
            <p:nvSpPr>
              <p:cNvPr id="16431" name="Freeform 518"/>
              <p:cNvSpPr>
                <a:spLocks/>
              </p:cNvSpPr>
              <p:nvPr/>
            </p:nvSpPr>
            <p:spPr bwMode="auto">
              <a:xfrm>
                <a:off x="2087" y="1050"/>
                <a:ext cx="230" cy="222"/>
              </a:xfrm>
              <a:custGeom>
                <a:avLst/>
                <a:gdLst>
                  <a:gd name="T0" fmla="*/ 1090 w 183"/>
                  <a:gd name="T1" fmla="*/ 17 h 174"/>
                  <a:gd name="T2" fmla="*/ 1090 w 183"/>
                  <a:gd name="T3" fmla="*/ 0 h 174"/>
                  <a:gd name="T4" fmla="*/ 0 w 183"/>
                  <a:gd name="T5" fmla="*/ 1174 h 174"/>
                  <a:gd name="T6" fmla="*/ 31 w 183"/>
                  <a:gd name="T7" fmla="*/ 1217 h 174"/>
                  <a:gd name="T8" fmla="*/ 1124 w 183"/>
                  <a:gd name="T9" fmla="*/ 46 h 174"/>
                  <a:gd name="T10" fmla="*/ 1136 w 183"/>
                  <a:gd name="T11" fmla="*/ 17 h 174"/>
                  <a:gd name="T12" fmla="*/ 1090 w 183"/>
                  <a:gd name="T13" fmla="*/ 17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175" y="2"/>
                    </a:moveTo>
                    <a:lnTo>
                      <a:pt x="175" y="0"/>
                    </a:lnTo>
                    <a:lnTo>
                      <a:pt x="0" y="167"/>
                    </a:lnTo>
                    <a:lnTo>
                      <a:pt x="5" y="173"/>
                    </a:lnTo>
                    <a:lnTo>
                      <a:pt x="181" y="6"/>
                    </a:lnTo>
                    <a:lnTo>
                      <a:pt x="182" y="2"/>
                    </a:lnTo>
                    <a:lnTo>
                      <a:pt x="175" y="2"/>
                    </a:lnTo>
                  </a:path>
                </a:pathLst>
              </a:custGeom>
              <a:solidFill>
                <a:srgbClr val="FFFFFF"/>
              </a:solidFill>
              <a:ln w="12700" cap="rnd">
                <a:solidFill>
                  <a:srgbClr val="000000"/>
                </a:solidFill>
                <a:round/>
                <a:headEnd/>
                <a:tailEnd/>
              </a:ln>
            </p:spPr>
            <p:txBody>
              <a:bodyPr/>
              <a:lstStyle/>
              <a:p>
                <a:endParaRPr lang="en-US"/>
              </a:p>
            </p:txBody>
          </p:sp>
          <p:sp>
            <p:nvSpPr>
              <p:cNvPr id="16432" name="Freeform 519"/>
              <p:cNvSpPr>
                <a:spLocks/>
              </p:cNvSpPr>
              <p:nvPr/>
            </p:nvSpPr>
            <p:spPr bwMode="auto">
              <a:xfrm>
                <a:off x="1867" y="926"/>
                <a:ext cx="3" cy="107"/>
              </a:xfrm>
              <a:custGeom>
                <a:avLst/>
                <a:gdLst>
                  <a:gd name="T0" fmla="*/ 2 w 3"/>
                  <a:gd name="T1" fmla="*/ 0 h 85"/>
                  <a:gd name="T2" fmla="*/ 1 w 3"/>
                  <a:gd name="T3" fmla="*/ 20 h 85"/>
                  <a:gd name="T4" fmla="*/ 0 w 3"/>
                  <a:gd name="T5" fmla="*/ 526 h 85"/>
                  <a:gd name="T6" fmla="*/ 2 w 3"/>
                  <a:gd name="T7" fmla="*/ 526 h 85"/>
                  <a:gd name="T8" fmla="*/ 2 w 3"/>
                  <a:gd name="T9" fmla="*/ 20 h 85"/>
                  <a:gd name="T10" fmla="*/ 1 w 3"/>
                  <a:gd name="T11" fmla="*/ 39 h 85"/>
                  <a:gd name="T12" fmla="*/ 2 w 3"/>
                  <a:gd name="T13" fmla="*/ 0 h 85"/>
                  <a:gd name="T14" fmla="*/ 0 60000 65536"/>
                  <a:gd name="T15" fmla="*/ 0 60000 65536"/>
                  <a:gd name="T16" fmla="*/ 0 60000 65536"/>
                  <a:gd name="T17" fmla="*/ 0 60000 65536"/>
                  <a:gd name="T18" fmla="*/ 0 60000 65536"/>
                  <a:gd name="T19" fmla="*/ 0 60000 65536"/>
                  <a:gd name="T20" fmla="*/ 0 60000 65536"/>
                  <a:gd name="T21" fmla="*/ 0 w 3"/>
                  <a:gd name="T22" fmla="*/ 0 h 85"/>
                  <a:gd name="T23" fmla="*/ 3 w 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5">
                    <a:moveTo>
                      <a:pt x="2" y="0"/>
                    </a:moveTo>
                    <a:lnTo>
                      <a:pt x="1" y="3"/>
                    </a:lnTo>
                    <a:lnTo>
                      <a:pt x="0" y="84"/>
                    </a:lnTo>
                    <a:lnTo>
                      <a:pt x="2" y="84"/>
                    </a:lnTo>
                    <a:lnTo>
                      <a:pt x="2" y="3"/>
                    </a:lnTo>
                    <a:lnTo>
                      <a:pt x="1" y="6"/>
                    </a:lnTo>
                    <a:lnTo>
                      <a:pt x="2" y="0"/>
                    </a:lnTo>
                  </a:path>
                </a:pathLst>
              </a:custGeom>
              <a:solidFill>
                <a:srgbClr val="FFFFFF"/>
              </a:solidFill>
              <a:ln w="12700" cap="rnd">
                <a:solidFill>
                  <a:srgbClr val="000000"/>
                </a:solidFill>
                <a:round/>
                <a:headEnd/>
                <a:tailEnd/>
              </a:ln>
            </p:spPr>
            <p:txBody>
              <a:bodyPr/>
              <a:lstStyle/>
              <a:p>
                <a:endParaRPr lang="en-US"/>
              </a:p>
            </p:txBody>
          </p:sp>
          <p:sp>
            <p:nvSpPr>
              <p:cNvPr id="16433" name="Freeform 520"/>
              <p:cNvSpPr>
                <a:spLocks/>
              </p:cNvSpPr>
              <p:nvPr/>
            </p:nvSpPr>
            <p:spPr bwMode="auto">
              <a:xfrm>
                <a:off x="1870" y="926"/>
                <a:ext cx="219" cy="234"/>
              </a:xfrm>
              <a:custGeom>
                <a:avLst/>
                <a:gdLst>
                  <a:gd name="T0" fmla="*/ 1137 w 173"/>
                  <a:gd name="T1" fmla="*/ 1284 h 183"/>
                  <a:gd name="T2" fmla="*/ 1123 w 173"/>
                  <a:gd name="T3" fmla="*/ 1260 h 183"/>
                  <a:gd name="T4" fmla="*/ 32 w 173"/>
                  <a:gd name="T5" fmla="*/ 0 h 183"/>
                  <a:gd name="T6" fmla="*/ 0 w 173"/>
                  <a:gd name="T7" fmla="*/ 46 h 183"/>
                  <a:gd name="T8" fmla="*/ 1098 w 173"/>
                  <a:gd name="T9" fmla="*/ 1303 h 183"/>
                  <a:gd name="T10" fmla="*/ 1090 w 173"/>
                  <a:gd name="T11" fmla="*/ 1284 h 183"/>
                  <a:gd name="T12" fmla="*/ 1137 w 173"/>
                  <a:gd name="T13" fmla="*/ 1284 h 183"/>
                  <a:gd name="T14" fmla="*/ 0 60000 65536"/>
                  <a:gd name="T15" fmla="*/ 0 60000 65536"/>
                  <a:gd name="T16" fmla="*/ 0 60000 65536"/>
                  <a:gd name="T17" fmla="*/ 0 60000 65536"/>
                  <a:gd name="T18" fmla="*/ 0 60000 65536"/>
                  <a:gd name="T19" fmla="*/ 0 60000 65536"/>
                  <a:gd name="T20" fmla="*/ 0 60000 65536"/>
                  <a:gd name="T21" fmla="*/ 0 w 173"/>
                  <a:gd name="T22" fmla="*/ 0 h 183"/>
                  <a:gd name="T23" fmla="*/ 173 w 173"/>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83">
                    <a:moveTo>
                      <a:pt x="172" y="179"/>
                    </a:moveTo>
                    <a:lnTo>
                      <a:pt x="171" y="176"/>
                    </a:lnTo>
                    <a:lnTo>
                      <a:pt x="5" y="0"/>
                    </a:lnTo>
                    <a:lnTo>
                      <a:pt x="0" y="6"/>
                    </a:lnTo>
                    <a:lnTo>
                      <a:pt x="166" y="182"/>
                    </a:lnTo>
                    <a:lnTo>
                      <a:pt x="165" y="179"/>
                    </a:lnTo>
                    <a:lnTo>
                      <a:pt x="172" y="179"/>
                    </a:lnTo>
                  </a:path>
                </a:pathLst>
              </a:custGeom>
              <a:solidFill>
                <a:srgbClr val="FFFFFF"/>
              </a:solidFill>
              <a:ln w="12700" cap="rnd">
                <a:solidFill>
                  <a:srgbClr val="000000"/>
                </a:solidFill>
                <a:round/>
                <a:headEnd/>
                <a:tailEnd/>
              </a:ln>
            </p:spPr>
            <p:txBody>
              <a:bodyPr/>
              <a:lstStyle/>
              <a:p>
                <a:endParaRPr lang="en-US"/>
              </a:p>
            </p:txBody>
          </p:sp>
          <p:sp>
            <p:nvSpPr>
              <p:cNvPr id="16434" name="Freeform 521"/>
              <p:cNvSpPr>
                <a:spLocks/>
              </p:cNvSpPr>
              <p:nvPr/>
            </p:nvSpPr>
            <p:spPr bwMode="auto">
              <a:xfrm>
                <a:off x="2084" y="1163"/>
                <a:ext cx="5" cy="109"/>
              </a:xfrm>
              <a:custGeom>
                <a:avLst/>
                <a:gdLst>
                  <a:gd name="T0" fmla="*/ 0 w 4"/>
                  <a:gd name="T1" fmla="*/ 570 h 86"/>
                  <a:gd name="T2" fmla="*/ 14 w 4"/>
                  <a:gd name="T3" fmla="*/ 551 h 86"/>
                  <a:gd name="T4" fmla="*/ 18 w 4"/>
                  <a:gd name="T5" fmla="*/ 0 h 86"/>
                  <a:gd name="T6" fmla="*/ 1 w 4"/>
                  <a:gd name="T7" fmla="*/ 0 h 86"/>
                  <a:gd name="T8" fmla="*/ 0 w 4"/>
                  <a:gd name="T9" fmla="*/ 551 h 86"/>
                  <a:gd name="T10" fmla="*/ 14 w 4"/>
                  <a:gd name="T11" fmla="*/ 527 h 86"/>
                  <a:gd name="T12" fmla="*/ 0 w 4"/>
                  <a:gd name="T13" fmla="*/ 570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0" y="85"/>
                    </a:moveTo>
                    <a:lnTo>
                      <a:pt x="2" y="83"/>
                    </a:lnTo>
                    <a:lnTo>
                      <a:pt x="3" y="0"/>
                    </a:lnTo>
                    <a:lnTo>
                      <a:pt x="1" y="0"/>
                    </a:lnTo>
                    <a:lnTo>
                      <a:pt x="0" y="83"/>
                    </a:lnTo>
                    <a:lnTo>
                      <a:pt x="2" y="79"/>
                    </a:lnTo>
                    <a:lnTo>
                      <a:pt x="0" y="85"/>
                    </a:lnTo>
                  </a:path>
                </a:pathLst>
              </a:custGeom>
              <a:solidFill>
                <a:srgbClr val="FFFFFF"/>
              </a:solidFill>
              <a:ln w="12700" cap="rnd">
                <a:solidFill>
                  <a:srgbClr val="000000"/>
                </a:solidFill>
                <a:round/>
                <a:headEnd/>
                <a:tailEnd/>
              </a:ln>
            </p:spPr>
            <p:txBody>
              <a:bodyPr/>
              <a:lstStyle/>
              <a:p>
                <a:endParaRPr lang="en-US"/>
              </a:p>
            </p:txBody>
          </p:sp>
          <p:sp>
            <p:nvSpPr>
              <p:cNvPr id="16435" name="Freeform 522"/>
              <p:cNvSpPr>
                <a:spLocks/>
              </p:cNvSpPr>
              <p:nvPr/>
            </p:nvSpPr>
            <p:spPr bwMode="auto">
              <a:xfrm>
                <a:off x="1867" y="1037"/>
                <a:ext cx="217" cy="235"/>
              </a:xfrm>
              <a:custGeom>
                <a:avLst/>
                <a:gdLst>
                  <a:gd name="T0" fmla="*/ 0 w 172"/>
                  <a:gd name="T1" fmla="*/ 17 h 183"/>
                  <a:gd name="T2" fmla="*/ 1 w 172"/>
                  <a:gd name="T3" fmla="*/ 46 h 183"/>
                  <a:gd name="T4" fmla="*/ 1065 w 172"/>
                  <a:gd name="T5" fmla="*/ 1342 h 183"/>
                  <a:gd name="T6" fmla="*/ 1100 w 172"/>
                  <a:gd name="T7" fmla="*/ 1300 h 183"/>
                  <a:gd name="T8" fmla="*/ 40 w 172"/>
                  <a:gd name="T9" fmla="*/ 0 h 183"/>
                  <a:gd name="T10" fmla="*/ 47 w 172"/>
                  <a:gd name="T11" fmla="*/ 17 h 183"/>
                  <a:gd name="T12" fmla="*/ 0 w 172"/>
                  <a:gd name="T13" fmla="*/ 17 h 183"/>
                  <a:gd name="T14" fmla="*/ 0 60000 65536"/>
                  <a:gd name="T15" fmla="*/ 0 60000 65536"/>
                  <a:gd name="T16" fmla="*/ 0 60000 65536"/>
                  <a:gd name="T17" fmla="*/ 0 60000 65536"/>
                  <a:gd name="T18" fmla="*/ 0 60000 65536"/>
                  <a:gd name="T19" fmla="*/ 0 60000 65536"/>
                  <a:gd name="T20" fmla="*/ 0 60000 65536"/>
                  <a:gd name="T21" fmla="*/ 0 w 172"/>
                  <a:gd name="T22" fmla="*/ 0 h 183"/>
                  <a:gd name="T23" fmla="*/ 172 w 172"/>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183">
                    <a:moveTo>
                      <a:pt x="0" y="2"/>
                    </a:moveTo>
                    <a:lnTo>
                      <a:pt x="1" y="6"/>
                    </a:lnTo>
                    <a:lnTo>
                      <a:pt x="166" y="182"/>
                    </a:lnTo>
                    <a:lnTo>
                      <a:pt x="171" y="176"/>
                    </a:lnTo>
                    <a:lnTo>
                      <a:pt x="6"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16436" name="Freeform 523"/>
              <p:cNvSpPr>
                <a:spLocks/>
              </p:cNvSpPr>
              <p:nvPr/>
            </p:nvSpPr>
            <p:spPr bwMode="auto">
              <a:xfrm>
                <a:off x="950" y="1149"/>
                <a:ext cx="1794" cy="1369"/>
              </a:xfrm>
              <a:custGeom>
                <a:avLst/>
                <a:gdLst>
                  <a:gd name="T0" fmla="*/ 3556 w 1419"/>
                  <a:gd name="T1" fmla="*/ 0 h 1073"/>
                  <a:gd name="T2" fmla="*/ 5867 w 1419"/>
                  <a:gd name="T3" fmla="*/ 75 h 1073"/>
                  <a:gd name="T4" fmla="*/ 8971 w 1419"/>
                  <a:gd name="T5" fmla="*/ 3566 h 1073"/>
                  <a:gd name="T6" fmla="*/ 9254 w 1419"/>
                  <a:gd name="T7" fmla="*/ 3893 h 1073"/>
                  <a:gd name="T8" fmla="*/ 5704 w 1419"/>
                  <a:gd name="T9" fmla="*/ 7524 h 1073"/>
                  <a:gd name="T10" fmla="*/ 3386 w 1419"/>
                  <a:gd name="T11" fmla="*/ 7460 h 1073"/>
                  <a:gd name="T12" fmla="*/ 0 w 1419"/>
                  <a:gd name="T13" fmla="*/ 3643 h 1073"/>
                  <a:gd name="T14" fmla="*/ 3556 w 1419"/>
                  <a:gd name="T15" fmla="*/ 0 h 1073"/>
                  <a:gd name="T16" fmla="*/ 0 60000 65536"/>
                  <a:gd name="T17" fmla="*/ 0 60000 65536"/>
                  <a:gd name="T18" fmla="*/ 0 60000 65536"/>
                  <a:gd name="T19" fmla="*/ 0 60000 65536"/>
                  <a:gd name="T20" fmla="*/ 0 60000 65536"/>
                  <a:gd name="T21" fmla="*/ 0 60000 65536"/>
                  <a:gd name="T22" fmla="*/ 0 60000 65536"/>
                  <a:gd name="T23" fmla="*/ 0 60000 65536"/>
                  <a:gd name="T24" fmla="*/ 0 w 1419"/>
                  <a:gd name="T25" fmla="*/ 0 h 1073"/>
                  <a:gd name="T26" fmla="*/ 1419 w 1419"/>
                  <a:gd name="T27" fmla="*/ 1073 h 10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9" h="1073">
                    <a:moveTo>
                      <a:pt x="545" y="0"/>
                    </a:moveTo>
                    <a:lnTo>
                      <a:pt x="899" y="10"/>
                    </a:lnTo>
                    <a:lnTo>
                      <a:pt x="1375" y="508"/>
                    </a:lnTo>
                    <a:lnTo>
                      <a:pt x="1418" y="554"/>
                    </a:lnTo>
                    <a:lnTo>
                      <a:pt x="874" y="1072"/>
                    </a:lnTo>
                    <a:lnTo>
                      <a:pt x="519" y="1062"/>
                    </a:lnTo>
                    <a:lnTo>
                      <a:pt x="0" y="519"/>
                    </a:lnTo>
                    <a:lnTo>
                      <a:pt x="545" y="0"/>
                    </a:lnTo>
                  </a:path>
                </a:pathLst>
              </a:custGeom>
              <a:solidFill>
                <a:srgbClr val="00FFFF"/>
              </a:solidFill>
              <a:ln w="12700" cap="rnd">
                <a:solidFill>
                  <a:srgbClr val="000000"/>
                </a:solidFill>
                <a:round/>
                <a:headEnd/>
                <a:tailEnd/>
              </a:ln>
            </p:spPr>
            <p:txBody>
              <a:bodyPr/>
              <a:lstStyle/>
              <a:p>
                <a:endParaRPr lang="en-US"/>
              </a:p>
            </p:txBody>
          </p:sp>
          <p:sp>
            <p:nvSpPr>
              <p:cNvPr id="16437" name="Freeform 524"/>
              <p:cNvSpPr>
                <a:spLocks/>
              </p:cNvSpPr>
              <p:nvPr/>
            </p:nvSpPr>
            <p:spPr bwMode="auto">
              <a:xfrm>
                <a:off x="950" y="1149"/>
                <a:ext cx="1803" cy="1379"/>
              </a:xfrm>
              <a:custGeom>
                <a:avLst/>
                <a:gdLst>
                  <a:gd name="T0" fmla="*/ 3579 w 1426"/>
                  <a:gd name="T1" fmla="*/ 0 h 1080"/>
                  <a:gd name="T2" fmla="*/ 5901 w 1426"/>
                  <a:gd name="T3" fmla="*/ 75 h 1080"/>
                  <a:gd name="T4" fmla="*/ 9024 w 1426"/>
                  <a:gd name="T5" fmla="*/ 3611 h 1080"/>
                  <a:gd name="T6" fmla="*/ 9306 w 1426"/>
                  <a:gd name="T7" fmla="*/ 3939 h 1080"/>
                  <a:gd name="T8" fmla="*/ 5733 w 1426"/>
                  <a:gd name="T9" fmla="*/ 7625 h 1080"/>
                  <a:gd name="T10" fmla="*/ 3405 w 1426"/>
                  <a:gd name="T11" fmla="*/ 7555 h 1080"/>
                  <a:gd name="T12" fmla="*/ 0 w 1426"/>
                  <a:gd name="T13" fmla="*/ 3693 h 1080"/>
                  <a:gd name="T14" fmla="*/ 3579 w 1426"/>
                  <a:gd name="T15" fmla="*/ 0 h 1080"/>
                  <a:gd name="T16" fmla="*/ 0 60000 65536"/>
                  <a:gd name="T17" fmla="*/ 0 60000 65536"/>
                  <a:gd name="T18" fmla="*/ 0 60000 65536"/>
                  <a:gd name="T19" fmla="*/ 0 60000 65536"/>
                  <a:gd name="T20" fmla="*/ 0 60000 65536"/>
                  <a:gd name="T21" fmla="*/ 0 60000 65536"/>
                  <a:gd name="T22" fmla="*/ 0 60000 65536"/>
                  <a:gd name="T23" fmla="*/ 0 60000 65536"/>
                  <a:gd name="T24" fmla="*/ 0 w 1426"/>
                  <a:gd name="T25" fmla="*/ 0 h 1080"/>
                  <a:gd name="T26" fmla="*/ 1426 w 1426"/>
                  <a:gd name="T27" fmla="*/ 1080 h 10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6" h="1080">
                    <a:moveTo>
                      <a:pt x="548" y="0"/>
                    </a:moveTo>
                    <a:lnTo>
                      <a:pt x="903" y="10"/>
                    </a:lnTo>
                    <a:lnTo>
                      <a:pt x="1382" y="511"/>
                    </a:lnTo>
                    <a:lnTo>
                      <a:pt x="1425" y="558"/>
                    </a:lnTo>
                    <a:lnTo>
                      <a:pt x="878" y="1079"/>
                    </a:lnTo>
                    <a:lnTo>
                      <a:pt x="522" y="1069"/>
                    </a:lnTo>
                    <a:lnTo>
                      <a:pt x="0" y="522"/>
                    </a:lnTo>
                    <a:lnTo>
                      <a:pt x="54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8" name="Freeform 525"/>
              <p:cNvSpPr>
                <a:spLocks/>
              </p:cNvSpPr>
              <p:nvPr/>
            </p:nvSpPr>
            <p:spPr bwMode="auto">
              <a:xfrm>
                <a:off x="2318" y="712"/>
                <a:ext cx="230" cy="223"/>
              </a:xfrm>
              <a:custGeom>
                <a:avLst/>
                <a:gdLst>
                  <a:gd name="T0" fmla="*/ 1177 w 182"/>
                  <a:gd name="T1" fmla="*/ 16 h 176"/>
                  <a:gd name="T2" fmla="*/ 1139 w 182"/>
                  <a:gd name="T3" fmla="*/ 16 h 176"/>
                  <a:gd name="T4" fmla="*/ 0 w 182"/>
                  <a:gd name="T5" fmla="*/ 1120 h 176"/>
                  <a:gd name="T6" fmla="*/ 40 w 182"/>
                  <a:gd name="T7" fmla="*/ 1161 h 176"/>
                  <a:gd name="T8" fmla="*/ 1177 w 182"/>
                  <a:gd name="T9" fmla="*/ 52 h 176"/>
                  <a:gd name="T10" fmla="*/ 1139 w 182"/>
                  <a:gd name="T11" fmla="*/ 52 h 176"/>
                  <a:gd name="T12" fmla="*/ 1177 w 182"/>
                  <a:gd name="T13" fmla="*/ 16 h 176"/>
                  <a:gd name="T14" fmla="*/ 1158 w 182"/>
                  <a:gd name="T15" fmla="*/ 0 h 176"/>
                  <a:gd name="T16" fmla="*/ 1139 w 182"/>
                  <a:gd name="T17" fmla="*/ 16 h 176"/>
                  <a:gd name="T18" fmla="*/ 1177 w 182"/>
                  <a:gd name="T19" fmla="*/ 16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2"/>
                    </a:moveTo>
                    <a:lnTo>
                      <a:pt x="175" y="2"/>
                    </a:lnTo>
                    <a:lnTo>
                      <a:pt x="0" y="169"/>
                    </a:lnTo>
                    <a:lnTo>
                      <a:pt x="6" y="175"/>
                    </a:lnTo>
                    <a:lnTo>
                      <a:pt x="181" y="8"/>
                    </a:lnTo>
                    <a:lnTo>
                      <a:pt x="175" y="8"/>
                    </a:lnTo>
                    <a:lnTo>
                      <a:pt x="181" y="2"/>
                    </a:lnTo>
                    <a:lnTo>
                      <a:pt x="178" y="0"/>
                    </a:lnTo>
                    <a:lnTo>
                      <a:pt x="175"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16439" name="Freeform 526"/>
              <p:cNvSpPr>
                <a:spLocks/>
              </p:cNvSpPr>
              <p:nvPr/>
            </p:nvSpPr>
            <p:spPr bwMode="auto">
              <a:xfrm>
                <a:off x="2551" y="715"/>
                <a:ext cx="222" cy="232"/>
              </a:xfrm>
              <a:custGeom>
                <a:avLst/>
                <a:gdLst>
                  <a:gd name="T0" fmla="*/ 1107 w 176"/>
                  <a:gd name="T1" fmla="*/ 1261 h 182"/>
                  <a:gd name="T2" fmla="*/ 1107 w 176"/>
                  <a:gd name="T3" fmla="*/ 1229 h 182"/>
                  <a:gd name="T4" fmla="*/ 40 w 176"/>
                  <a:gd name="T5" fmla="*/ 0 h 182"/>
                  <a:gd name="T6" fmla="*/ 0 w 176"/>
                  <a:gd name="T7" fmla="*/ 46 h 182"/>
                  <a:gd name="T8" fmla="*/ 1073 w 176"/>
                  <a:gd name="T9" fmla="*/ 1261 h 182"/>
                  <a:gd name="T10" fmla="*/ 1073 w 176"/>
                  <a:gd name="T11" fmla="*/ 1229 h 182"/>
                  <a:gd name="T12" fmla="*/ 1107 w 176"/>
                  <a:gd name="T13" fmla="*/ 1261 h 182"/>
                  <a:gd name="T14" fmla="*/ 1124 w 176"/>
                  <a:gd name="T15" fmla="*/ 1249 h 182"/>
                  <a:gd name="T16" fmla="*/ 1107 w 176"/>
                  <a:gd name="T17" fmla="*/ 1229 h 182"/>
                  <a:gd name="T18" fmla="*/ 1107 w 176"/>
                  <a:gd name="T19" fmla="*/ 1261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3" y="181"/>
                    </a:moveTo>
                    <a:lnTo>
                      <a:pt x="173" y="176"/>
                    </a:lnTo>
                    <a:lnTo>
                      <a:pt x="6" y="0"/>
                    </a:lnTo>
                    <a:lnTo>
                      <a:pt x="0" y="6"/>
                    </a:lnTo>
                    <a:lnTo>
                      <a:pt x="167" y="181"/>
                    </a:lnTo>
                    <a:lnTo>
                      <a:pt x="167" y="176"/>
                    </a:lnTo>
                    <a:lnTo>
                      <a:pt x="173" y="181"/>
                    </a:lnTo>
                    <a:lnTo>
                      <a:pt x="175" y="179"/>
                    </a:lnTo>
                    <a:lnTo>
                      <a:pt x="173" y="176"/>
                    </a:lnTo>
                    <a:lnTo>
                      <a:pt x="173" y="181"/>
                    </a:lnTo>
                  </a:path>
                </a:pathLst>
              </a:custGeom>
              <a:solidFill>
                <a:srgbClr val="FFFFFF"/>
              </a:solidFill>
              <a:ln w="12700" cap="rnd">
                <a:solidFill>
                  <a:srgbClr val="000000"/>
                </a:solidFill>
                <a:round/>
                <a:headEnd/>
                <a:tailEnd/>
              </a:ln>
            </p:spPr>
            <p:txBody>
              <a:bodyPr/>
              <a:lstStyle/>
              <a:p>
                <a:endParaRPr lang="en-US"/>
              </a:p>
            </p:txBody>
          </p:sp>
          <p:sp>
            <p:nvSpPr>
              <p:cNvPr id="16440" name="Freeform 527"/>
              <p:cNvSpPr>
                <a:spLocks/>
              </p:cNvSpPr>
              <p:nvPr/>
            </p:nvSpPr>
            <p:spPr bwMode="auto">
              <a:xfrm>
                <a:off x="2539" y="951"/>
                <a:ext cx="231" cy="222"/>
              </a:xfrm>
              <a:custGeom>
                <a:avLst/>
                <a:gdLst>
                  <a:gd name="T0" fmla="*/ 0 w 182"/>
                  <a:gd name="T1" fmla="*/ 1147 h 175"/>
                  <a:gd name="T2" fmla="*/ 41 w 182"/>
                  <a:gd name="T3" fmla="*/ 1147 h 175"/>
                  <a:gd name="T4" fmla="*/ 1222 w 182"/>
                  <a:gd name="T5" fmla="*/ 32 h 175"/>
                  <a:gd name="T6" fmla="*/ 1178 w 182"/>
                  <a:gd name="T7" fmla="*/ 0 h 175"/>
                  <a:gd name="T8" fmla="*/ 0 w 182"/>
                  <a:gd name="T9" fmla="*/ 1116 h 175"/>
                  <a:gd name="T10" fmla="*/ 41 w 182"/>
                  <a:gd name="T11" fmla="*/ 1116 h 175"/>
                  <a:gd name="T12" fmla="*/ 0 w 182"/>
                  <a:gd name="T13" fmla="*/ 1147 h 175"/>
                  <a:gd name="T14" fmla="*/ 17 w 182"/>
                  <a:gd name="T15" fmla="*/ 1165 h 175"/>
                  <a:gd name="T16" fmla="*/ 41 w 182"/>
                  <a:gd name="T17" fmla="*/ 1147 h 175"/>
                  <a:gd name="T18" fmla="*/ 0 w 182"/>
                  <a:gd name="T19" fmla="*/ 114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1"/>
                    </a:moveTo>
                    <a:lnTo>
                      <a:pt x="6" y="171"/>
                    </a:lnTo>
                    <a:lnTo>
                      <a:pt x="181" y="5"/>
                    </a:lnTo>
                    <a:lnTo>
                      <a:pt x="175" y="0"/>
                    </a:lnTo>
                    <a:lnTo>
                      <a:pt x="0" y="166"/>
                    </a:lnTo>
                    <a:lnTo>
                      <a:pt x="6" y="166"/>
                    </a:lnTo>
                    <a:lnTo>
                      <a:pt x="0" y="171"/>
                    </a:lnTo>
                    <a:lnTo>
                      <a:pt x="2" y="174"/>
                    </a:lnTo>
                    <a:lnTo>
                      <a:pt x="6" y="171"/>
                    </a:lnTo>
                    <a:lnTo>
                      <a:pt x="0" y="171"/>
                    </a:lnTo>
                  </a:path>
                </a:pathLst>
              </a:custGeom>
              <a:solidFill>
                <a:srgbClr val="FFFFFF"/>
              </a:solidFill>
              <a:ln w="12700" cap="rnd">
                <a:solidFill>
                  <a:srgbClr val="000000"/>
                </a:solidFill>
                <a:round/>
                <a:headEnd/>
                <a:tailEnd/>
              </a:ln>
            </p:spPr>
            <p:txBody>
              <a:bodyPr/>
              <a:lstStyle/>
              <a:p>
                <a:endParaRPr lang="en-US"/>
              </a:p>
            </p:txBody>
          </p:sp>
          <p:sp>
            <p:nvSpPr>
              <p:cNvPr id="16441" name="Freeform 528"/>
              <p:cNvSpPr>
                <a:spLocks/>
              </p:cNvSpPr>
              <p:nvPr/>
            </p:nvSpPr>
            <p:spPr bwMode="auto">
              <a:xfrm>
                <a:off x="2317" y="938"/>
                <a:ext cx="222" cy="229"/>
              </a:xfrm>
              <a:custGeom>
                <a:avLst/>
                <a:gdLst>
                  <a:gd name="T0" fmla="*/ 16 w 176"/>
                  <a:gd name="T1" fmla="*/ 0 h 181"/>
                  <a:gd name="T2" fmla="*/ 16 w 176"/>
                  <a:gd name="T3" fmla="*/ 40 h 181"/>
                  <a:gd name="T4" fmla="*/ 1084 w 176"/>
                  <a:gd name="T5" fmla="*/ 1182 h 181"/>
                  <a:gd name="T6" fmla="*/ 1124 w 176"/>
                  <a:gd name="T7" fmla="*/ 1148 h 181"/>
                  <a:gd name="T8" fmla="*/ 50 w 176"/>
                  <a:gd name="T9" fmla="*/ 0 h 181"/>
                  <a:gd name="T10" fmla="*/ 50 w 176"/>
                  <a:gd name="T11" fmla="*/ 40 h 181"/>
                  <a:gd name="T12" fmla="*/ 16 w 176"/>
                  <a:gd name="T13" fmla="*/ 0 h 181"/>
                  <a:gd name="T14" fmla="*/ 0 w 176"/>
                  <a:gd name="T15" fmla="*/ 20 h 181"/>
                  <a:gd name="T16" fmla="*/ 16 w 176"/>
                  <a:gd name="T17" fmla="*/ 40 h 181"/>
                  <a:gd name="T18" fmla="*/ 16 w 176"/>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2" y="0"/>
                    </a:moveTo>
                    <a:lnTo>
                      <a:pt x="2" y="6"/>
                    </a:lnTo>
                    <a:lnTo>
                      <a:pt x="169" y="180"/>
                    </a:lnTo>
                    <a:lnTo>
                      <a:pt x="175" y="175"/>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endParaRPr lang="en-US"/>
              </a:p>
            </p:txBody>
          </p:sp>
          <p:sp>
            <p:nvSpPr>
              <p:cNvPr id="16442" name="Freeform 529"/>
              <p:cNvSpPr>
                <a:spLocks/>
              </p:cNvSpPr>
              <p:nvPr/>
            </p:nvSpPr>
            <p:spPr bwMode="auto">
              <a:xfrm>
                <a:off x="2547" y="718"/>
                <a:ext cx="1" cy="110"/>
              </a:xfrm>
              <a:custGeom>
                <a:avLst/>
                <a:gdLst>
                  <a:gd name="T0" fmla="*/ 1 w 2"/>
                  <a:gd name="T1" fmla="*/ 610 h 86"/>
                  <a:gd name="T2" fmla="*/ 1 w 2"/>
                  <a:gd name="T3" fmla="*/ 597 h 86"/>
                  <a:gd name="T4" fmla="*/ 1 w 2"/>
                  <a:gd name="T5" fmla="*/ 0 h 86"/>
                  <a:gd name="T6" fmla="*/ 0 w 2"/>
                  <a:gd name="T7" fmla="*/ 0 h 86"/>
                  <a:gd name="T8" fmla="*/ 0 w 2"/>
                  <a:gd name="T9" fmla="*/ 597 h 86"/>
                  <a:gd name="T10" fmla="*/ 0 w 2"/>
                  <a:gd name="T11" fmla="*/ 564 h 86"/>
                  <a:gd name="T12" fmla="*/ 1 w 2"/>
                  <a:gd name="T13" fmla="*/ 610 h 86"/>
                  <a:gd name="T14" fmla="*/ 1 w 2"/>
                  <a:gd name="T15" fmla="*/ 600 h 86"/>
                  <a:gd name="T16" fmla="*/ 1 w 2"/>
                  <a:gd name="T17" fmla="*/ 597 h 86"/>
                  <a:gd name="T18" fmla="*/ 1 w 2"/>
                  <a:gd name="T19" fmla="*/ 61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1" y="85"/>
                    </a:moveTo>
                    <a:lnTo>
                      <a:pt x="1" y="83"/>
                    </a:lnTo>
                    <a:lnTo>
                      <a:pt x="1" y="0"/>
                    </a:lnTo>
                    <a:lnTo>
                      <a:pt x="0" y="0"/>
                    </a:lnTo>
                    <a:lnTo>
                      <a:pt x="0" y="83"/>
                    </a:lnTo>
                    <a:lnTo>
                      <a:pt x="0" y="79"/>
                    </a:lnTo>
                    <a:lnTo>
                      <a:pt x="1" y="85"/>
                    </a:lnTo>
                    <a:lnTo>
                      <a:pt x="1" y="84"/>
                    </a:lnTo>
                    <a:lnTo>
                      <a:pt x="1" y="83"/>
                    </a:lnTo>
                    <a:lnTo>
                      <a:pt x="1" y="85"/>
                    </a:lnTo>
                  </a:path>
                </a:pathLst>
              </a:custGeom>
              <a:solidFill>
                <a:srgbClr val="FFFFFF"/>
              </a:solidFill>
              <a:ln w="12700" cap="rnd">
                <a:solidFill>
                  <a:srgbClr val="000000"/>
                </a:solidFill>
                <a:round/>
                <a:headEnd/>
                <a:tailEnd/>
              </a:ln>
            </p:spPr>
            <p:txBody>
              <a:bodyPr/>
              <a:lstStyle/>
              <a:p>
                <a:endParaRPr lang="en-US"/>
              </a:p>
            </p:txBody>
          </p:sp>
          <p:sp>
            <p:nvSpPr>
              <p:cNvPr id="16443" name="Freeform 530"/>
              <p:cNvSpPr>
                <a:spLocks/>
              </p:cNvSpPr>
              <p:nvPr/>
            </p:nvSpPr>
            <p:spPr bwMode="auto">
              <a:xfrm>
                <a:off x="2315" y="828"/>
                <a:ext cx="232" cy="229"/>
              </a:xfrm>
              <a:custGeom>
                <a:avLst/>
                <a:gdLst>
                  <a:gd name="T0" fmla="*/ 1 w 183"/>
                  <a:gd name="T1" fmla="*/ 1165 h 180"/>
                  <a:gd name="T2" fmla="*/ 47 w 183"/>
                  <a:gd name="T3" fmla="*/ 1187 h 180"/>
                  <a:gd name="T4" fmla="*/ 1215 w 183"/>
                  <a:gd name="T5" fmla="*/ 46 h 180"/>
                  <a:gd name="T6" fmla="*/ 1175 w 183"/>
                  <a:gd name="T7" fmla="*/ 0 h 180"/>
                  <a:gd name="T8" fmla="*/ 1 w 183"/>
                  <a:gd name="T9" fmla="*/ 1148 h 180"/>
                  <a:gd name="T10" fmla="*/ 52 w 183"/>
                  <a:gd name="T11" fmla="*/ 1165 h 180"/>
                  <a:gd name="T12" fmla="*/ 1 w 183"/>
                  <a:gd name="T13" fmla="*/ 1165 h 180"/>
                  <a:gd name="T14" fmla="*/ 0 w 183"/>
                  <a:gd name="T15" fmla="*/ 1230 h 180"/>
                  <a:gd name="T16" fmla="*/ 47 w 183"/>
                  <a:gd name="T17" fmla="*/ 1187 h 180"/>
                  <a:gd name="T18" fmla="*/ 1 w 183"/>
                  <a:gd name="T19" fmla="*/ 1165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80"/>
                  <a:gd name="T32" fmla="*/ 183 w 183"/>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80">
                    <a:moveTo>
                      <a:pt x="1" y="170"/>
                    </a:moveTo>
                    <a:lnTo>
                      <a:pt x="7" y="173"/>
                    </a:lnTo>
                    <a:lnTo>
                      <a:pt x="182" y="6"/>
                    </a:lnTo>
                    <a:lnTo>
                      <a:pt x="176" y="0"/>
                    </a:lnTo>
                    <a:lnTo>
                      <a:pt x="1" y="167"/>
                    </a:lnTo>
                    <a:lnTo>
                      <a:pt x="8" y="170"/>
                    </a:lnTo>
                    <a:lnTo>
                      <a:pt x="1" y="170"/>
                    </a:lnTo>
                    <a:lnTo>
                      <a:pt x="0" y="179"/>
                    </a:lnTo>
                    <a:lnTo>
                      <a:pt x="7" y="173"/>
                    </a:lnTo>
                    <a:lnTo>
                      <a:pt x="1" y="170"/>
                    </a:lnTo>
                  </a:path>
                </a:pathLst>
              </a:custGeom>
              <a:solidFill>
                <a:srgbClr val="FFFFFF"/>
              </a:solidFill>
              <a:ln w="12700" cap="rnd">
                <a:solidFill>
                  <a:srgbClr val="000000"/>
                </a:solidFill>
                <a:round/>
                <a:headEnd/>
                <a:tailEnd/>
              </a:ln>
            </p:spPr>
            <p:txBody>
              <a:bodyPr/>
              <a:lstStyle/>
              <a:p>
                <a:endParaRPr lang="en-US"/>
              </a:p>
            </p:txBody>
          </p:sp>
          <p:sp>
            <p:nvSpPr>
              <p:cNvPr id="16444" name="Freeform 531"/>
              <p:cNvSpPr>
                <a:spLocks/>
              </p:cNvSpPr>
              <p:nvPr/>
            </p:nvSpPr>
            <p:spPr bwMode="auto">
              <a:xfrm>
                <a:off x="2317" y="938"/>
                <a:ext cx="1" cy="109"/>
              </a:xfrm>
              <a:custGeom>
                <a:avLst/>
                <a:gdLst>
                  <a:gd name="T0" fmla="*/ 0 w 2"/>
                  <a:gd name="T1" fmla="*/ 0 h 85"/>
                  <a:gd name="T2" fmla="*/ 0 w 2"/>
                  <a:gd name="T3" fmla="*/ 22 h 85"/>
                  <a:gd name="T4" fmla="*/ 0 w 2"/>
                  <a:gd name="T5" fmla="*/ 613 h 85"/>
                  <a:gd name="T6" fmla="*/ 1 w 2"/>
                  <a:gd name="T7" fmla="*/ 613 h 85"/>
                  <a:gd name="T8" fmla="*/ 1 w 2"/>
                  <a:gd name="T9" fmla="*/ 22 h 85"/>
                  <a:gd name="T10" fmla="*/ 1 w 2"/>
                  <a:gd name="T11" fmla="*/ 46 h 85"/>
                  <a:gd name="T12" fmla="*/ 0 w 2"/>
                  <a:gd name="T13" fmla="*/ 0 h 85"/>
                  <a:gd name="T14" fmla="*/ 0 w 2"/>
                  <a:gd name="T15" fmla="*/ 1 h 85"/>
                  <a:gd name="T16" fmla="*/ 0 w 2"/>
                  <a:gd name="T17" fmla="*/ 22 h 85"/>
                  <a:gd name="T18" fmla="*/ 0 w 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5"/>
                  <a:gd name="T32" fmla="*/ 2 w 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5">
                    <a:moveTo>
                      <a:pt x="0" y="0"/>
                    </a:moveTo>
                    <a:lnTo>
                      <a:pt x="0" y="3"/>
                    </a:lnTo>
                    <a:lnTo>
                      <a:pt x="0" y="84"/>
                    </a:lnTo>
                    <a:lnTo>
                      <a:pt x="1" y="84"/>
                    </a:lnTo>
                    <a:lnTo>
                      <a:pt x="1" y="3"/>
                    </a:lnTo>
                    <a:lnTo>
                      <a:pt x="1" y="6"/>
                    </a:lnTo>
                    <a:lnTo>
                      <a:pt x="0" y="0"/>
                    </a:lnTo>
                    <a:lnTo>
                      <a:pt x="0" y="1"/>
                    </a:lnTo>
                    <a:lnTo>
                      <a:pt x="0" y="3"/>
                    </a:lnTo>
                    <a:lnTo>
                      <a:pt x="0" y="0"/>
                    </a:lnTo>
                  </a:path>
                </a:pathLst>
              </a:custGeom>
              <a:solidFill>
                <a:srgbClr val="FFFFFF"/>
              </a:solidFill>
              <a:ln w="12700" cap="rnd">
                <a:solidFill>
                  <a:srgbClr val="000000"/>
                </a:solidFill>
                <a:round/>
                <a:headEnd/>
                <a:tailEnd/>
              </a:ln>
            </p:spPr>
            <p:txBody>
              <a:bodyPr/>
              <a:lstStyle/>
              <a:p>
                <a:endParaRPr lang="en-US"/>
              </a:p>
            </p:txBody>
          </p:sp>
          <p:sp>
            <p:nvSpPr>
              <p:cNvPr id="16445" name="Freeform 532"/>
              <p:cNvSpPr>
                <a:spLocks/>
              </p:cNvSpPr>
              <p:nvPr/>
            </p:nvSpPr>
            <p:spPr bwMode="auto">
              <a:xfrm>
                <a:off x="2318" y="706"/>
                <a:ext cx="235" cy="229"/>
              </a:xfrm>
              <a:custGeom>
                <a:avLst/>
                <a:gdLst>
                  <a:gd name="T0" fmla="*/ 1285 w 184"/>
                  <a:gd name="T1" fmla="*/ 59 h 181"/>
                  <a:gd name="T2" fmla="*/ 1248 w 184"/>
                  <a:gd name="T3" fmla="*/ 47 h 181"/>
                  <a:gd name="T4" fmla="*/ 0 w 184"/>
                  <a:gd name="T5" fmla="*/ 1140 h 181"/>
                  <a:gd name="T6" fmla="*/ 46 w 184"/>
                  <a:gd name="T7" fmla="*/ 1182 h 181"/>
                  <a:gd name="T8" fmla="*/ 1285 w 184"/>
                  <a:gd name="T9" fmla="*/ 82 h 181"/>
                  <a:gd name="T10" fmla="*/ 1240 w 184"/>
                  <a:gd name="T11" fmla="*/ 59 h 181"/>
                  <a:gd name="T12" fmla="*/ 1285 w 184"/>
                  <a:gd name="T13" fmla="*/ 59 h 181"/>
                  <a:gd name="T14" fmla="*/ 1299 w 184"/>
                  <a:gd name="T15" fmla="*/ 0 h 181"/>
                  <a:gd name="T16" fmla="*/ 1248 w 184"/>
                  <a:gd name="T17" fmla="*/ 47 h 181"/>
                  <a:gd name="T18" fmla="*/ 1285 w 184"/>
                  <a:gd name="T19" fmla="*/ 59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81"/>
                  <a:gd name="T32" fmla="*/ 184 w 184"/>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81">
                    <a:moveTo>
                      <a:pt x="182" y="9"/>
                    </a:moveTo>
                    <a:lnTo>
                      <a:pt x="176" y="7"/>
                    </a:lnTo>
                    <a:lnTo>
                      <a:pt x="0" y="174"/>
                    </a:lnTo>
                    <a:lnTo>
                      <a:pt x="6" y="180"/>
                    </a:lnTo>
                    <a:lnTo>
                      <a:pt x="182" y="13"/>
                    </a:lnTo>
                    <a:lnTo>
                      <a:pt x="175" y="9"/>
                    </a:lnTo>
                    <a:lnTo>
                      <a:pt x="182" y="9"/>
                    </a:lnTo>
                    <a:lnTo>
                      <a:pt x="183" y="0"/>
                    </a:lnTo>
                    <a:lnTo>
                      <a:pt x="176" y="7"/>
                    </a:lnTo>
                    <a:lnTo>
                      <a:pt x="182" y="9"/>
                    </a:lnTo>
                  </a:path>
                </a:pathLst>
              </a:custGeom>
              <a:solidFill>
                <a:srgbClr val="FFFFFF"/>
              </a:solidFill>
              <a:ln w="12700" cap="rnd">
                <a:solidFill>
                  <a:srgbClr val="000000"/>
                </a:solidFill>
                <a:round/>
                <a:headEnd/>
                <a:tailEnd/>
              </a:ln>
            </p:spPr>
            <p:txBody>
              <a:bodyPr/>
              <a:lstStyle/>
              <a:p>
                <a:endParaRPr lang="en-US"/>
              </a:p>
            </p:txBody>
          </p:sp>
          <p:sp>
            <p:nvSpPr>
              <p:cNvPr id="16446" name="Freeform 533"/>
              <p:cNvSpPr>
                <a:spLocks/>
              </p:cNvSpPr>
              <p:nvPr/>
            </p:nvSpPr>
            <p:spPr bwMode="auto">
              <a:xfrm>
                <a:off x="2770" y="947"/>
                <a:ext cx="3" cy="4"/>
              </a:xfrm>
              <a:custGeom>
                <a:avLst/>
                <a:gdLst>
                  <a:gd name="T0" fmla="*/ 0 w 2"/>
                  <a:gd name="T1" fmla="*/ 0 h 2"/>
                  <a:gd name="T2" fmla="*/ 0 w 2"/>
                  <a:gd name="T3" fmla="*/ 256 h 2"/>
                  <a:gd name="T4" fmla="*/ 32 w 2"/>
                  <a:gd name="T5" fmla="*/ 0 h 2"/>
                  <a:gd name="T6" fmla="*/ 32 w 2"/>
                  <a:gd name="T7" fmla="*/ 0 h 2"/>
                  <a:gd name="T8" fmla="*/ 32 w 2"/>
                  <a:gd name="T9" fmla="*/ 256 h 2"/>
                  <a:gd name="T10" fmla="*/ 32 w 2"/>
                  <a:gd name="T11" fmla="*/ 0 h 2"/>
                  <a:gd name="T12" fmla="*/ 32 w 2"/>
                  <a:gd name="T13" fmla="*/ 256 h 2"/>
                  <a:gd name="T14" fmla="*/ 32 w 2"/>
                  <a:gd name="T15" fmla="*/ 256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0"/>
                    </a:moveTo>
                    <a:lnTo>
                      <a:pt x="0" y="1"/>
                    </a:lnTo>
                    <a:lnTo>
                      <a:pt x="1" y="0"/>
                    </a:lnTo>
                    <a:lnTo>
                      <a:pt x="1" y="1"/>
                    </a:lnTo>
                    <a:lnTo>
                      <a:pt x="1" y="0"/>
                    </a:lnTo>
                    <a:lnTo>
                      <a:pt x="1" y="1"/>
                    </a:lnTo>
                    <a:lnTo>
                      <a:pt x="0" y="0"/>
                    </a:lnTo>
                  </a:path>
                </a:pathLst>
              </a:custGeom>
              <a:solidFill>
                <a:srgbClr val="FFFFFF"/>
              </a:solidFill>
              <a:ln w="12700" cap="rnd">
                <a:solidFill>
                  <a:srgbClr val="000000"/>
                </a:solidFill>
                <a:round/>
                <a:headEnd/>
                <a:tailEnd/>
              </a:ln>
            </p:spPr>
            <p:txBody>
              <a:bodyPr/>
              <a:lstStyle/>
              <a:p>
                <a:endParaRPr lang="en-US"/>
              </a:p>
            </p:txBody>
          </p:sp>
          <p:sp>
            <p:nvSpPr>
              <p:cNvPr id="16447" name="Freeform 534"/>
              <p:cNvSpPr>
                <a:spLocks/>
              </p:cNvSpPr>
              <p:nvPr/>
            </p:nvSpPr>
            <p:spPr bwMode="auto">
              <a:xfrm>
                <a:off x="2547" y="706"/>
                <a:ext cx="223" cy="241"/>
              </a:xfrm>
              <a:custGeom>
                <a:avLst/>
                <a:gdLst>
                  <a:gd name="T0" fmla="*/ 47 w 175"/>
                  <a:gd name="T1" fmla="*/ 60 h 190"/>
                  <a:gd name="T2" fmla="*/ 1 w 175"/>
                  <a:gd name="T3" fmla="*/ 84 h 190"/>
                  <a:gd name="T4" fmla="*/ 1169 w 175"/>
                  <a:gd name="T5" fmla="*/ 1270 h 190"/>
                  <a:gd name="T6" fmla="*/ 1213 w 175"/>
                  <a:gd name="T7" fmla="*/ 1233 h 190"/>
                  <a:gd name="T8" fmla="*/ 47 w 175"/>
                  <a:gd name="T9" fmla="*/ 47 h 190"/>
                  <a:gd name="T10" fmla="*/ 0 w 175"/>
                  <a:gd name="T11" fmla="*/ 60 h 190"/>
                  <a:gd name="T12" fmla="*/ 47 w 175"/>
                  <a:gd name="T13" fmla="*/ 47 h 190"/>
                  <a:gd name="T14" fmla="*/ 0 w 175"/>
                  <a:gd name="T15" fmla="*/ 0 h 190"/>
                  <a:gd name="T16" fmla="*/ 0 w 175"/>
                  <a:gd name="T17" fmla="*/ 60 h 190"/>
                  <a:gd name="T18" fmla="*/ 47 w 175"/>
                  <a:gd name="T19" fmla="*/ 60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90"/>
                  <a:gd name="T32" fmla="*/ 175 w 175"/>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90">
                    <a:moveTo>
                      <a:pt x="7" y="9"/>
                    </a:moveTo>
                    <a:lnTo>
                      <a:pt x="1" y="13"/>
                    </a:lnTo>
                    <a:lnTo>
                      <a:pt x="168" y="189"/>
                    </a:lnTo>
                    <a:lnTo>
                      <a:pt x="174" y="184"/>
                    </a:lnTo>
                    <a:lnTo>
                      <a:pt x="7" y="7"/>
                    </a:lnTo>
                    <a:lnTo>
                      <a:pt x="0" y="9"/>
                    </a:lnTo>
                    <a:lnTo>
                      <a:pt x="7"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16448" name="Freeform 535"/>
              <p:cNvSpPr>
                <a:spLocks/>
              </p:cNvSpPr>
              <p:nvPr/>
            </p:nvSpPr>
            <p:spPr bwMode="auto">
              <a:xfrm>
                <a:off x="2545" y="718"/>
                <a:ext cx="3" cy="110"/>
              </a:xfrm>
              <a:custGeom>
                <a:avLst/>
                <a:gdLst>
                  <a:gd name="T0" fmla="*/ 2 w 3"/>
                  <a:gd name="T1" fmla="*/ 564 h 86"/>
                  <a:gd name="T2" fmla="*/ 2 w 3"/>
                  <a:gd name="T3" fmla="*/ 597 h 86"/>
                  <a:gd name="T4" fmla="*/ 2 w 3"/>
                  <a:gd name="T5" fmla="*/ 0 h 86"/>
                  <a:gd name="T6" fmla="*/ 1 w 3"/>
                  <a:gd name="T7" fmla="*/ 0 h 86"/>
                  <a:gd name="T8" fmla="*/ 0 w 3"/>
                  <a:gd name="T9" fmla="*/ 597 h 86"/>
                  <a:gd name="T10" fmla="*/ 0 w 3"/>
                  <a:gd name="T11" fmla="*/ 610 h 86"/>
                  <a:gd name="T12" fmla="*/ 0 w 3"/>
                  <a:gd name="T13" fmla="*/ 597 h 86"/>
                  <a:gd name="T14" fmla="*/ 0 w 3"/>
                  <a:gd name="T15" fmla="*/ 600 h 86"/>
                  <a:gd name="T16" fmla="*/ 0 w 3"/>
                  <a:gd name="T17" fmla="*/ 610 h 86"/>
                  <a:gd name="T18" fmla="*/ 2 w 3"/>
                  <a:gd name="T19" fmla="*/ 564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2" y="79"/>
                    </a:moveTo>
                    <a:lnTo>
                      <a:pt x="2" y="83"/>
                    </a:lnTo>
                    <a:lnTo>
                      <a:pt x="2" y="0"/>
                    </a:lnTo>
                    <a:lnTo>
                      <a:pt x="1" y="0"/>
                    </a:lnTo>
                    <a:lnTo>
                      <a:pt x="0" y="83"/>
                    </a:lnTo>
                    <a:lnTo>
                      <a:pt x="0" y="85"/>
                    </a:lnTo>
                    <a:lnTo>
                      <a:pt x="0" y="83"/>
                    </a:lnTo>
                    <a:lnTo>
                      <a:pt x="0" y="84"/>
                    </a:lnTo>
                    <a:lnTo>
                      <a:pt x="0" y="85"/>
                    </a:lnTo>
                    <a:lnTo>
                      <a:pt x="2" y="79"/>
                    </a:lnTo>
                  </a:path>
                </a:pathLst>
              </a:custGeom>
              <a:solidFill>
                <a:srgbClr val="FFFFFF"/>
              </a:solidFill>
              <a:ln w="12700" cap="rnd">
                <a:solidFill>
                  <a:srgbClr val="000000"/>
                </a:solidFill>
                <a:round/>
                <a:headEnd/>
                <a:tailEnd/>
              </a:ln>
            </p:spPr>
            <p:txBody>
              <a:bodyPr/>
              <a:lstStyle/>
              <a:p>
                <a:endParaRPr lang="en-US"/>
              </a:p>
            </p:txBody>
          </p:sp>
          <p:sp>
            <p:nvSpPr>
              <p:cNvPr id="16449" name="Freeform 536"/>
              <p:cNvSpPr>
                <a:spLocks/>
              </p:cNvSpPr>
              <p:nvPr/>
            </p:nvSpPr>
            <p:spPr bwMode="auto">
              <a:xfrm>
                <a:off x="2547" y="828"/>
                <a:ext cx="165" cy="175"/>
              </a:xfrm>
              <a:custGeom>
                <a:avLst/>
                <a:gdLst>
                  <a:gd name="T0" fmla="*/ 806 w 131"/>
                  <a:gd name="T1" fmla="*/ 941 h 137"/>
                  <a:gd name="T2" fmla="*/ 826 w 131"/>
                  <a:gd name="T3" fmla="*/ 922 h 137"/>
                  <a:gd name="T4" fmla="*/ 39 w 131"/>
                  <a:gd name="T5" fmla="*/ 0 h 137"/>
                  <a:gd name="T6" fmla="*/ 0 w 131"/>
                  <a:gd name="T7" fmla="*/ 46 h 137"/>
                  <a:gd name="T8" fmla="*/ 783 w 131"/>
                  <a:gd name="T9" fmla="*/ 967 h 137"/>
                  <a:gd name="T10" fmla="*/ 806 w 131"/>
                  <a:gd name="T11" fmla="*/ 941 h 137"/>
                  <a:gd name="T12" fmla="*/ 0 60000 65536"/>
                  <a:gd name="T13" fmla="*/ 0 60000 65536"/>
                  <a:gd name="T14" fmla="*/ 0 60000 65536"/>
                  <a:gd name="T15" fmla="*/ 0 60000 65536"/>
                  <a:gd name="T16" fmla="*/ 0 60000 65536"/>
                  <a:gd name="T17" fmla="*/ 0 60000 65536"/>
                  <a:gd name="T18" fmla="*/ 0 w 131"/>
                  <a:gd name="T19" fmla="*/ 0 h 137"/>
                  <a:gd name="T20" fmla="*/ 131 w 131"/>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31" h="137">
                    <a:moveTo>
                      <a:pt x="127" y="133"/>
                    </a:moveTo>
                    <a:lnTo>
                      <a:pt x="130" y="130"/>
                    </a:lnTo>
                    <a:lnTo>
                      <a:pt x="6" y="0"/>
                    </a:lnTo>
                    <a:lnTo>
                      <a:pt x="0" y="6"/>
                    </a:lnTo>
                    <a:lnTo>
                      <a:pt x="124" y="136"/>
                    </a:lnTo>
                    <a:lnTo>
                      <a:pt x="127" y="133"/>
                    </a:lnTo>
                  </a:path>
                </a:pathLst>
              </a:custGeom>
              <a:solidFill>
                <a:srgbClr val="FFFFFF"/>
              </a:solidFill>
              <a:ln w="12700" cap="rnd">
                <a:solidFill>
                  <a:srgbClr val="000000"/>
                </a:solidFill>
                <a:round/>
                <a:headEnd/>
                <a:tailEnd/>
              </a:ln>
            </p:spPr>
            <p:txBody>
              <a:bodyPr/>
              <a:lstStyle/>
              <a:p>
                <a:endParaRPr lang="en-US"/>
              </a:p>
            </p:txBody>
          </p:sp>
          <p:sp>
            <p:nvSpPr>
              <p:cNvPr id="16450" name="Freeform 537"/>
              <p:cNvSpPr>
                <a:spLocks/>
              </p:cNvSpPr>
              <p:nvPr/>
            </p:nvSpPr>
            <p:spPr bwMode="auto">
              <a:xfrm>
                <a:off x="2767" y="951"/>
                <a:ext cx="5" cy="106"/>
              </a:xfrm>
              <a:custGeom>
                <a:avLst/>
                <a:gdLst>
                  <a:gd name="T0" fmla="*/ 18 w 4"/>
                  <a:gd name="T1" fmla="*/ 21 h 85"/>
                  <a:gd name="T2" fmla="*/ 1 w 4"/>
                  <a:gd name="T3" fmla="*/ 2 h 85"/>
                  <a:gd name="T4" fmla="*/ 0 w 4"/>
                  <a:gd name="T5" fmla="*/ 491 h 85"/>
                  <a:gd name="T6" fmla="*/ 14 w 4"/>
                  <a:gd name="T7" fmla="*/ 491 h 85"/>
                  <a:gd name="T8" fmla="*/ 18 w 4"/>
                  <a:gd name="T9" fmla="*/ 2 h 85"/>
                  <a:gd name="T10" fmla="*/ 1 w 4"/>
                  <a:gd name="T11" fmla="*/ 0 h 85"/>
                  <a:gd name="T12" fmla="*/ 18 w 4"/>
                  <a:gd name="T13" fmla="*/ 21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4"/>
                    </a:moveTo>
                    <a:lnTo>
                      <a:pt x="1" y="2"/>
                    </a:lnTo>
                    <a:lnTo>
                      <a:pt x="0" y="84"/>
                    </a:lnTo>
                    <a:lnTo>
                      <a:pt x="2" y="84"/>
                    </a:lnTo>
                    <a:lnTo>
                      <a:pt x="3" y="2"/>
                    </a:lnTo>
                    <a:lnTo>
                      <a:pt x="1" y="0"/>
                    </a:lnTo>
                    <a:lnTo>
                      <a:pt x="3" y="4"/>
                    </a:lnTo>
                  </a:path>
                </a:pathLst>
              </a:custGeom>
              <a:solidFill>
                <a:srgbClr val="FFFFFF"/>
              </a:solidFill>
              <a:ln w="12700" cap="rnd">
                <a:solidFill>
                  <a:srgbClr val="000000"/>
                </a:solidFill>
                <a:round/>
                <a:headEnd/>
                <a:tailEnd/>
              </a:ln>
            </p:spPr>
            <p:txBody>
              <a:bodyPr/>
              <a:lstStyle/>
              <a:p>
                <a:endParaRPr lang="en-US"/>
              </a:p>
            </p:txBody>
          </p:sp>
          <p:sp>
            <p:nvSpPr>
              <p:cNvPr id="16451" name="Freeform 538"/>
              <p:cNvSpPr>
                <a:spLocks/>
              </p:cNvSpPr>
              <p:nvPr/>
            </p:nvSpPr>
            <p:spPr bwMode="auto">
              <a:xfrm>
                <a:off x="2539" y="951"/>
                <a:ext cx="231" cy="216"/>
              </a:xfrm>
              <a:custGeom>
                <a:avLst/>
                <a:gdLst>
                  <a:gd name="T0" fmla="*/ 41 w 182"/>
                  <a:gd name="T1" fmla="*/ 1042 h 172"/>
                  <a:gd name="T2" fmla="*/ 41 w 182"/>
                  <a:gd name="T3" fmla="*/ 1060 h 172"/>
                  <a:gd name="T4" fmla="*/ 1222 w 182"/>
                  <a:gd name="T5" fmla="*/ 31 h 172"/>
                  <a:gd name="T6" fmla="*/ 1178 w 182"/>
                  <a:gd name="T7" fmla="*/ 0 h 172"/>
                  <a:gd name="T8" fmla="*/ 0 w 182"/>
                  <a:gd name="T9" fmla="*/ 1023 h 172"/>
                  <a:gd name="T10" fmla="*/ 0 w 182"/>
                  <a:gd name="T11" fmla="*/ 1042 h 172"/>
                  <a:gd name="T12" fmla="*/ 41 w 182"/>
                  <a:gd name="T13" fmla="*/ 1042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6" y="169"/>
                    </a:moveTo>
                    <a:lnTo>
                      <a:pt x="6" y="171"/>
                    </a:lnTo>
                    <a:lnTo>
                      <a:pt x="181" y="5"/>
                    </a:lnTo>
                    <a:lnTo>
                      <a:pt x="175" y="0"/>
                    </a:lnTo>
                    <a:lnTo>
                      <a:pt x="0" y="166"/>
                    </a:lnTo>
                    <a:lnTo>
                      <a:pt x="0" y="169"/>
                    </a:lnTo>
                    <a:lnTo>
                      <a:pt x="6" y="169"/>
                    </a:lnTo>
                  </a:path>
                </a:pathLst>
              </a:custGeom>
              <a:solidFill>
                <a:srgbClr val="FFFFFF"/>
              </a:solidFill>
              <a:ln w="12700" cap="rnd">
                <a:solidFill>
                  <a:srgbClr val="000000"/>
                </a:solidFill>
                <a:round/>
                <a:headEnd/>
                <a:tailEnd/>
              </a:ln>
            </p:spPr>
            <p:txBody>
              <a:bodyPr/>
              <a:lstStyle/>
              <a:p>
                <a:endParaRPr lang="en-US"/>
              </a:p>
            </p:txBody>
          </p:sp>
          <p:sp>
            <p:nvSpPr>
              <p:cNvPr id="16452" name="Freeform 539"/>
              <p:cNvSpPr>
                <a:spLocks/>
              </p:cNvSpPr>
              <p:nvPr/>
            </p:nvSpPr>
            <p:spPr bwMode="auto">
              <a:xfrm>
                <a:off x="2534" y="1173"/>
                <a:ext cx="5" cy="110"/>
              </a:xfrm>
              <a:custGeom>
                <a:avLst/>
                <a:gdLst>
                  <a:gd name="T0" fmla="*/ 0 w 3"/>
                  <a:gd name="T1" fmla="*/ 522 h 87"/>
                  <a:gd name="T2" fmla="*/ 103 w 3"/>
                  <a:gd name="T3" fmla="*/ 549 h 87"/>
                  <a:gd name="T4" fmla="*/ 103 w 3"/>
                  <a:gd name="T5" fmla="*/ 0 h 87"/>
                  <a:gd name="T6" fmla="*/ 62 w 3"/>
                  <a:gd name="T7" fmla="*/ 0 h 87"/>
                  <a:gd name="T8" fmla="*/ 0 w 3"/>
                  <a:gd name="T9" fmla="*/ 549 h 87"/>
                  <a:gd name="T10" fmla="*/ 62 w 3"/>
                  <a:gd name="T11" fmla="*/ 561 h 87"/>
                  <a:gd name="T12" fmla="*/ 0 w 3"/>
                  <a:gd name="T13" fmla="*/ 522 h 87"/>
                  <a:gd name="T14" fmla="*/ 0 60000 65536"/>
                  <a:gd name="T15" fmla="*/ 0 60000 65536"/>
                  <a:gd name="T16" fmla="*/ 0 60000 65536"/>
                  <a:gd name="T17" fmla="*/ 0 60000 65536"/>
                  <a:gd name="T18" fmla="*/ 0 60000 65536"/>
                  <a:gd name="T19" fmla="*/ 0 60000 65536"/>
                  <a:gd name="T20" fmla="*/ 0 60000 65536"/>
                  <a:gd name="T21" fmla="*/ 0 w 3"/>
                  <a:gd name="T22" fmla="*/ 0 h 87"/>
                  <a:gd name="T23" fmla="*/ 3 w 3"/>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7">
                    <a:moveTo>
                      <a:pt x="0" y="80"/>
                    </a:moveTo>
                    <a:lnTo>
                      <a:pt x="2" y="84"/>
                    </a:lnTo>
                    <a:lnTo>
                      <a:pt x="2" y="0"/>
                    </a:lnTo>
                    <a:lnTo>
                      <a:pt x="1" y="0"/>
                    </a:lnTo>
                    <a:lnTo>
                      <a:pt x="0" y="84"/>
                    </a:lnTo>
                    <a:lnTo>
                      <a:pt x="1" y="86"/>
                    </a:lnTo>
                    <a:lnTo>
                      <a:pt x="0" y="80"/>
                    </a:lnTo>
                  </a:path>
                </a:pathLst>
              </a:custGeom>
              <a:solidFill>
                <a:srgbClr val="FFFFFF"/>
              </a:solidFill>
              <a:ln w="12700" cap="rnd">
                <a:solidFill>
                  <a:srgbClr val="000000"/>
                </a:solidFill>
                <a:round/>
                <a:headEnd/>
                <a:tailEnd/>
              </a:ln>
            </p:spPr>
            <p:txBody>
              <a:bodyPr/>
              <a:lstStyle/>
              <a:p>
                <a:endParaRPr lang="en-US"/>
              </a:p>
            </p:txBody>
          </p:sp>
          <p:sp>
            <p:nvSpPr>
              <p:cNvPr id="16453" name="Freeform 540"/>
              <p:cNvSpPr>
                <a:spLocks/>
              </p:cNvSpPr>
              <p:nvPr/>
            </p:nvSpPr>
            <p:spPr bwMode="auto">
              <a:xfrm>
                <a:off x="2536" y="1062"/>
                <a:ext cx="233" cy="221"/>
              </a:xfrm>
              <a:custGeom>
                <a:avLst/>
                <a:gdLst>
                  <a:gd name="T0" fmla="*/ 1211 w 183"/>
                  <a:gd name="T1" fmla="*/ 17 h 173"/>
                  <a:gd name="T2" fmla="*/ 1215 w 183"/>
                  <a:gd name="T3" fmla="*/ 0 h 173"/>
                  <a:gd name="T4" fmla="*/ 0 w 183"/>
                  <a:gd name="T5" fmla="*/ 1178 h 173"/>
                  <a:gd name="T6" fmla="*/ 36 w 183"/>
                  <a:gd name="T7" fmla="*/ 1223 h 173"/>
                  <a:gd name="T8" fmla="*/ 1248 w 183"/>
                  <a:gd name="T9" fmla="*/ 36 h 173"/>
                  <a:gd name="T10" fmla="*/ 1259 w 183"/>
                  <a:gd name="T11" fmla="*/ 17 h 173"/>
                  <a:gd name="T12" fmla="*/ 1211 w 183"/>
                  <a:gd name="T13" fmla="*/ 17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175" y="2"/>
                    </a:moveTo>
                    <a:lnTo>
                      <a:pt x="176" y="0"/>
                    </a:lnTo>
                    <a:lnTo>
                      <a:pt x="0" y="166"/>
                    </a:lnTo>
                    <a:lnTo>
                      <a:pt x="5" y="172"/>
                    </a:lnTo>
                    <a:lnTo>
                      <a:pt x="181" y="5"/>
                    </a:lnTo>
                    <a:lnTo>
                      <a:pt x="182" y="2"/>
                    </a:lnTo>
                    <a:lnTo>
                      <a:pt x="175" y="2"/>
                    </a:lnTo>
                  </a:path>
                </a:pathLst>
              </a:custGeom>
              <a:solidFill>
                <a:srgbClr val="FFFFFF"/>
              </a:solidFill>
              <a:ln w="12700" cap="rnd">
                <a:solidFill>
                  <a:srgbClr val="000000"/>
                </a:solidFill>
                <a:round/>
                <a:headEnd/>
                <a:tailEnd/>
              </a:ln>
            </p:spPr>
            <p:txBody>
              <a:bodyPr/>
              <a:lstStyle/>
              <a:p>
                <a:endParaRPr lang="en-US"/>
              </a:p>
            </p:txBody>
          </p:sp>
          <p:sp>
            <p:nvSpPr>
              <p:cNvPr id="16454" name="Freeform 541"/>
              <p:cNvSpPr>
                <a:spLocks/>
              </p:cNvSpPr>
              <p:nvPr/>
            </p:nvSpPr>
            <p:spPr bwMode="auto">
              <a:xfrm>
                <a:off x="2323" y="941"/>
                <a:ext cx="210" cy="339"/>
              </a:xfrm>
              <a:custGeom>
                <a:avLst/>
                <a:gdLst>
                  <a:gd name="T0" fmla="*/ 0 w 168"/>
                  <a:gd name="T1" fmla="*/ 611 h 265"/>
                  <a:gd name="T2" fmla="*/ 14 w 168"/>
                  <a:gd name="T3" fmla="*/ 0 h 265"/>
                  <a:gd name="T4" fmla="*/ 998 w 168"/>
                  <a:gd name="T5" fmla="*/ 1261 h 265"/>
                  <a:gd name="T6" fmla="*/ 979 w 168"/>
                  <a:gd name="T7" fmla="*/ 1892 h 265"/>
                  <a:gd name="T8" fmla="*/ 0 w 168"/>
                  <a:gd name="T9" fmla="*/ 611 h 265"/>
                  <a:gd name="T10" fmla="*/ 0 60000 65536"/>
                  <a:gd name="T11" fmla="*/ 0 60000 65536"/>
                  <a:gd name="T12" fmla="*/ 0 60000 65536"/>
                  <a:gd name="T13" fmla="*/ 0 60000 65536"/>
                  <a:gd name="T14" fmla="*/ 0 60000 65536"/>
                  <a:gd name="T15" fmla="*/ 0 w 168"/>
                  <a:gd name="T16" fmla="*/ 0 h 265"/>
                  <a:gd name="T17" fmla="*/ 168 w 168"/>
                  <a:gd name="T18" fmla="*/ 265 h 265"/>
                </a:gdLst>
                <a:ahLst/>
                <a:cxnLst>
                  <a:cxn ang="T10">
                    <a:pos x="T0" y="T1"/>
                  </a:cxn>
                  <a:cxn ang="T11">
                    <a:pos x="T2" y="T3"/>
                  </a:cxn>
                  <a:cxn ang="T12">
                    <a:pos x="T4" y="T5"/>
                  </a:cxn>
                  <a:cxn ang="T13">
                    <a:pos x="T6" y="T7"/>
                  </a:cxn>
                  <a:cxn ang="T14">
                    <a:pos x="T8" y="T9"/>
                  </a:cxn>
                </a:cxnLst>
                <a:rect l="T15" t="T16" r="T17" b="T18"/>
                <a:pathLst>
                  <a:path w="168" h="265">
                    <a:moveTo>
                      <a:pt x="0" y="85"/>
                    </a:moveTo>
                    <a:lnTo>
                      <a:pt x="2" y="0"/>
                    </a:lnTo>
                    <a:lnTo>
                      <a:pt x="167" y="176"/>
                    </a:lnTo>
                    <a:lnTo>
                      <a:pt x="165" y="264"/>
                    </a:lnTo>
                    <a:lnTo>
                      <a:pt x="0" y="85"/>
                    </a:lnTo>
                  </a:path>
                </a:pathLst>
              </a:custGeom>
              <a:solidFill>
                <a:srgbClr val="FFFFFF"/>
              </a:solidFill>
              <a:ln w="12700" cap="rnd">
                <a:solidFill>
                  <a:srgbClr val="000000"/>
                </a:solidFill>
                <a:round/>
                <a:headEnd/>
                <a:tailEnd/>
              </a:ln>
            </p:spPr>
            <p:txBody>
              <a:bodyPr/>
              <a:lstStyle/>
              <a:p>
                <a:endParaRPr lang="en-US"/>
              </a:p>
            </p:txBody>
          </p:sp>
          <p:sp>
            <p:nvSpPr>
              <p:cNvPr id="16455" name="Freeform 542"/>
              <p:cNvSpPr>
                <a:spLocks/>
              </p:cNvSpPr>
              <p:nvPr/>
            </p:nvSpPr>
            <p:spPr bwMode="auto">
              <a:xfrm>
                <a:off x="2317" y="938"/>
                <a:ext cx="1" cy="109"/>
              </a:xfrm>
              <a:custGeom>
                <a:avLst/>
                <a:gdLst>
                  <a:gd name="T0" fmla="*/ 1 w 2"/>
                  <a:gd name="T1" fmla="*/ 0 h 85"/>
                  <a:gd name="T2" fmla="*/ 0 w 2"/>
                  <a:gd name="T3" fmla="*/ 22 h 85"/>
                  <a:gd name="T4" fmla="*/ 0 w 2"/>
                  <a:gd name="T5" fmla="*/ 613 h 85"/>
                  <a:gd name="T6" fmla="*/ 1 w 2"/>
                  <a:gd name="T7" fmla="*/ 613 h 85"/>
                  <a:gd name="T8" fmla="*/ 1 w 2"/>
                  <a:gd name="T9" fmla="*/ 22 h 85"/>
                  <a:gd name="T10" fmla="*/ 0 w 2"/>
                  <a:gd name="T11" fmla="*/ 46 h 85"/>
                  <a:gd name="T12" fmla="*/ 1 w 2"/>
                  <a:gd name="T13" fmla="*/ 0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1" y="0"/>
                    </a:moveTo>
                    <a:lnTo>
                      <a:pt x="0" y="3"/>
                    </a:lnTo>
                    <a:lnTo>
                      <a:pt x="0" y="84"/>
                    </a:lnTo>
                    <a:lnTo>
                      <a:pt x="1" y="84"/>
                    </a:lnTo>
                    <a:lnTo>
                      <a:pt x="1" y="3"/>
                    </a:lnTo>
                    <a:lnTo>
                      <a:pt x="0" y="6"/>
                    </a:lnTo>
                    <a:lnTo>
                      <a:pt x="1" y="0"/>
                    </a:lnTo>
                  </a:path>
                </a:pathLst>
              </a:custGeom>
              <a:solidFill>
                <a:srgbClr val="FFFFFF"/>
              </a:solidFill>
              <a:ln w="12700" cap="rnd">
                <a:solidFill>
                  <a:srgbClr val="000000"/>
                </a:solidFill>
                <a:round/>
                <a:headEnd/>
                <a:tailEnd/>
              </a:ln>
            </p:spPr>
            <p:txBody>
              <a:bodyPr/>
              <a:lstStyle/>
              <a:p>
                <a:endParaRPr lang="en-US"/>
              </a:p>
            </p:txBody>
          </p:sp>
          <p:sp>
            <p:nvSpPr>
              <p:cNvPr id="16456" name="Freeform 543"/>
              <p:cNvSpPr>
                <a:spLocks/>
              </p:cNvSpPr>
              <p:nvPr/>
            </p:nvSpPr>
            <p:spPr bwMode="auto">
              <a:xfrm>
                <a:off x="2318" y="938"/>
                <a:ext cx="221" cy="229"/>
              </a:xfrm>
              <a:custGeom>
                <a:avLst/>
                <a:gdLst>
                  <a:gd name="T0" fmla="*/ 1172 w 174"/>
                  <a:gd name="T1" fmla="*/ 1170 h 181"/>
                  <a:gd name="T2" fmla="*/ 1172 w 174"/>
                  <a:gd name="T3" fmla="*/ 1148 h 181"/>
                  <a:gd name="T4" fmla="*/ 46 w 174"/>
                  <a:gd name="T5" fmla="*/ 0 h 181"/>
                  <a:gd name="T6" fmla="*/ 0 w 174"/>
                  <a:gd name="T7" fmla="*/ 40 h 181"/>
                  <a:gd name="T8" fmla="*/ 1129 w 174"/>
                  <a:gd name="T9" fmla="*/ 1182 h 181"/>
                  <a:gd name="T10" fmla="*/ 1129 w 174"/>
                  <a:gd name="T11" fmla="*/ 1170 h 181"/>
                  <a:gd name="T12" fmla="*/ 1172 w 174"/>
                  <a:gd name="T13" fmla="*/ 1170 h 181"/>
                  <a:gd name="T14" fmla="*/ 0 60000 65536"/>
                  <a:gd name="T15" fmla="*/ 0 60000 65536"/>
                  <a:gd name="T16" fmla="*/ 0 60000 65536"/>
                  <a:gd name="T17" fmla="*/ 0 60000 65536"/>
                  <a:gd name="T18" fmla="*/ 0 60000 65536"/>
                  <a:gd name="T19" fmla="*/ 0 60000 65536"/>
                  <a:gd name="T20" fmla="*/ 0 60000 65536"/>
                  <a:gd name="T21" fmla="*/ 0 w 174"/>
                  <a:gd name="T22" fmla="*/ 0 h 181"/>
                  <a:gd name="T23" fmla="*/ 174 w 174"/>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1">
                    <a:moveTo>
                      <a:pt x="173" y="178"/>
                    </a:moveTo>
                    <a:lnTo>
                      <a:pt x="173" y="175"/>
                    </a:lnTo>
                    <a:lnTo>
                      <a:pt x="6" y="0"/>
                    </a:lnTo>
                    <a:lnTo>
                      <a:pt x="0" y="6"/>
                    </a:lnTo>
                    <a:lnTo>
                      <a:pt x="167" y="180"/>
                    </a:lnTo>
                    <a:lnTo>
                      <a:pt x="167" y="178"/>
                    </a:lnTo>
                    <a:lnTo>
                      <a:pt x="173" y="178"/>
                    </a:lnTo>
                  </a:path>
                </a:pathLst>
              </a:custGeom>
              <a:solidFill>
                <a:srgbClr val="FFFFFF"/>
              </a:solidFill>
              <a:ln w="12700" cap="rnd">
                <a:solidFill>
                  <a:srgbClr val="000000"/>
                </a:solidFill>
                <a:round/>
                <a:headEnd/>
                <a:tailEnd/>
              </a:ln>
            </p:spPr>
            <p:txBody>
              <a:bodyPr/>
              <a:lstStyle/>
              <a:p>
                <a:endParaRPr lang="en-US"/>
              </a:p>
            </p:txBody>
          </p:sp>
          <p:sp>
            <p:nvSpPr>
              <p:cNvPr id="16457" name="Freeform 544"/>
              <p:cNvSpPr>
                <a:spLocks/>
              </p:cNvSpPr>
              <p:nvPr/>
            </p:nvSpPr>
            <p:spPr bwMode="auto">
              <a:xfrm>
                <a:off x="2534" y="1173"/>
                <a:ext cx="5" cy="110"/>
              </a:xfrm>
              <a:custGeom>
                <a:avLst/>
                <a:gdLst>
                  <a:gd name="T0" fmla="*/ 0 w 3"/>
                  <a:gd name="T1" fmla="*/ 561 h 87"/>
                  <a:gd name="T2" fmla="*/ 103 w 3"/>
                  <a:gd name="T3" fmla="*/ 549 h 87"/>
                  <a:gd name="T4" fmla="*/ 103 w 3"/>
                  <a:gd name="T5" fmla="*/ 0 h 87"/>
                  <a:gd name="T6" fmla="*/ 62 w 3"/>
                  <a:gd name="T7" fmla="*/ 0 h 87"/>
                  <a:gd name="T8" fmla="*/ 0 w 3"/>
                  <a:gd name="T9" fmla="*/ 549 h 87"/>
                  <a:gd name="T10" fmla="*/ 62 w 3"/>
                  <a:gd name="T11" fmla="*/ 522 h 87"/>
                  <a:gd name="T12" fmla="*/ 0 w 3"/>
                  <a:gd name="T13" fmla="*/ 561 h 87"/>
                  <a:gd name="T14" fmla="*/ 0 60000 65536"/>
                  <a:gd name="T15" fmla="*/ 0 60000 65536"/>
                  <a:gd name="T16" fmla="*/ 0 60000 65536"/>
                  <a:gd name="T17" fmla="*/ 0 60000 65536"/>
                  <a:gd name="T18" fmla="*/ 0 60000 65536"/>
                  <a:gd name="T19" fmla="*/ 0 60000 65536"/>
                  <a:gd name="T20" fmla="*/ 0 60000 65536"/>
                  <a:gd name="T21" fmla="*/ 0 w 3"/>
                  <a:gd name="T22" fmla="*/ 0 h 87"/>
                  <a:gd name="T23" fmla="*/ 3 w 3"/>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7">
                    <a:moveTo>
                      <a:pt x="0" y="86"/>
                    </a:moveTo>
                    <a:lnTo>
                      <a:pt x="2" y="84"/>
                    </a:lnTo>
                    <a:lnTo>
                      <a:pt x="2" y="0"/>
                    </a:lnTo>
                    <a:lnTo>
                      <a:pt x="1" y="0"/>
                    </a:lnTo>
                    <a:lnTo>
                      <a:pt x="0" y="84"/>
                    </a:lnTo>
                    <a:lnTo>
                      <a:pt x="1" y="80"/>
                    </a:lnTo>
                    <a:lnTo>
                      <a:pt x="0" y="86"/>
                    </a:lnTo>
                  </a:path>
                </a:pathLst>
              </a:custGeom>
              <a:solidFill>
                <a:srgbClr val="FFFFFF"/>
              </a:solidFill>
              <a:ln w="12700" cap="rnd">
                <a:solidFill>
                  <a:srgbClr val="000000"/>
                </a:solidFill>
                <a:round/>
                <a:headEnd/>
                <a:tailEnd/>
              </a:ln>
            </p:spPr>
            <p:txBody>
              <a:bodyPr/>
              <a:lstStyle/>
              <a:p>
                <a:endParaRPr lang="en-US"/>
              </a:p>
            </p:txBody>
          </p:sp>
          <p:sp>
            <p:nvSpPr>
              <p:cNvPr id="16458" name="Freeform 545"/>
              <p:cNvSpPr>
                <a:spLocks/>
              </p:cNvSpPr>
              <p:nvPr/>
            </p:nvSpPr>
            <p:spPr bwMode="auto">
              <a:xfrm>
                <a:off x="2317" y="1050"/>
                <a:ext cx="216" cy="233"/>
              </a:xfrm>
              <a:custGeom>
                <a:avLst/>
                <a:gdLst>
                  <a:gd name="T0" fmla="*/ 0 w 172"/>
                  <a:gd name="T1" fmla="*/ 17 h 183"/>
                  <a:gd name="T2" fmla="*/ 0 w 172"/>
                  <a:gd name="T3" fmla="*/ 46 h 183"/>
                  <a:gd name="T4" fmla="*/ 1023 w 172"/>
                  <a:gd name="T5" fmla="*/ 1259 h 183"/>
                  <a:gd name="T6" fmla="*/ 1060 w 172"/>
                  <a:gd name="T7" fmla="*/ 1215 h 183"/>
                  <a:gd name="T8" fmla="*/ 39 w 172"/>
                  <a:gd name="T9" fmla="*/ 0 h 183"/>
                  <a:gd name="T10" fmla="*/ 45 w 172"/>
                  <a:gd name="T11" fmla="*/ 17 h 183"/>
                  <a:gd name="T12" fmla="*/ 0 w 172"/>
                  <a:gd name="T13" fmla="*/ 17 h 183"/>
                  <a:gd name="T14" fmla="*/ 0 60000 65536"/>
                  <a:gd name="T15" fmla="*/ 0 60000 65536"/>
                  <a:gd name="T16" fmla="*/ 0 60000 65536"/>
                  <a:gd name="T17" fmla="*/ 0 60000 65536"/>
                  <a:gd name="T18" fmla="*/ 0 60000 65536"/>
                  <a:gd name="T19" fmla="*/ 0 60000 65536"/>
                  <a:gd name="T20" fmla="*/ 0 60000 65536"/>
                  <a:gd name="T21" fmla="*/ 0 w 172"/>
                  <a:gd name="T22" fmla="*/ 0 h 183"/>
                  <a:gd name="T23" fmla="*/ 172 w 172"/>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183">
                    <a:moveTo>
                      <a:pt x="0" y="2"/>
                    </a:moveTo>
                    <a:lnTo>
                      <a:pt x="0" y="6"/>
                    </a:lnTo>
                    <a:lnTo>
                      <a:pt x="166" y="182"/>
                    </a:lnTo>
                    <a:lnTo>
                      <a:pt x="171" y="176"/>
                    </a:lnTo>
                    <a:lnTo>
                      <a:pt x="6"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16459" name="Freeform 546"/>
              <p:cNvSpPr>
                <a:spLocks/>
              </p:cNvSpPr>
              <p:nvPr/>
            </p:nvSpPr>
            <p:spPr bwMode="auto">
              <a:xfrm>
                <a:off x="2539" y="944"/>
                <a:ext cx="231" cy="223"/>
              </a:xfrm>
              <a:custGeom>
                <a:avLst/>
                <a:gdLst>
                  <a:gd name="T0" fmla="*/ 1222 w 182"/>
                  <a:gd name="T1" fmla="*/ 22 h 175"/>
                  <a:gd name="T2" fmla="*/ 1178 w 182"/>
                  <a:gd name="T3" fmla="*/ 22 h 175"/>
                  <a:gd name="T4" fmla="*/ 0 w 182"/>
                  <a:gd name="T5" fmla="*/ 1174 h 175"/>
                  <a:gd name="T6" fmla="*/ 41 w 182"/>
                  <a:gd name="T7" fmla="*/ 1213 h 175"/>
                  <a:gd name="T8" fmla="*/ 1222 w 182"/>
                  <a:gd name="T9" fmla="*/ 59 h 175"/>
                  <a:gd name="T10" fmla="*/ 1178 w 182"/>
                  <a:gd name="T11" fmla="*/ 59 h 175"/>
                  <a:gd name="T12" fmla="*/ 1222 w 182"/>
                  <a:gd name="T13" fmla="*/ 22 h 175"/>
                  <a:gd name="T14" fmla="*/ 1207 w 182"/>
                  <a:gd name="T15" fmla="*/ 0 h 175"/>
                  <a:gd name="T16" fmla="*/ 1178 w 182"/>
                  <a:gd name="T17" fmla="*/ 22 h 175"/>
                  <a:gd name="T18" fmla="*/ 1222 w 182"/>
                  <a:gd name="T19" fmla="*/ 22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181" y="3"/>
                    </a:moveTo>
                    <a:lnTo>
                      <a:pt x="175" y="3"/>
                    </a:lnTo>
                    <a:lnTo>
                      <a:pt x="0" y="169"/>
                    </a:lnTo>
                    <a:lnTo>
                      <a:pt x="6" y="174"/>
                    </a:lnTo>
                    <a:lnTo>
                      <a:pt x="181" y="8"/>
                    </a:lnTo>
                    <a:lnTo>
                      <a:pt x="175" y="8"/>
                    </a:lnTo>
                    <a:lnTo>
                      <a:pt x="181" y="3"/>
                    </a:lnTo>
                    <a:lnTo>
                      <a:pt x="179" y="0"/>
                    </a:lnTo>
                    <a:lnTo>
                      <a:pt x="175" y="3"/>
                    </a:lnTo>
                    <a:lnTo>
                      <a:pt x="181" y="3"/>
                    </a:lnTo>
                  </a:path>
                </a:pathLst>
              </a:custGeom>
              <a:solidFill>
                <a:srgbClr val="FFFFFF"/>
              </a:solidFill>
              <a:ln w="12700" cap="rnd">
                <a:solidFill>
                  <a:srgbClr val="000000"/>
                </a:solidFill>
                <a:round/>
                <a:headEnd/>
                <a:tailEnd/>
              </a:ln>
            </p:spPr>
            <p:txBody>
              <a:bodyPr/>
              <a:lstStyle/>
              <a:p>
                <a:endParaRPr lang="en-US"/>
              </a:p>
            </p:txBody>
          </p:sp>
          <p:sp>
            <p:nvSpPr>
              <p:cNvPr id="16460" name="Freeform 547"/>
              <p:cNvSpPr>
                <a:spLocks/>
              </p:cNvSpPr>
              <p:nvPr/>
            </p:nvSpPr>
            <p:spPr bwMode="auto">
              <a:xfrm>
                <a:off x="2770" y="951"/>
                <a:ext cx="225" cy="229"/>
              </a:xfrm>
              <a:custGeom>
                <a:avLst/>
                <a:gdLst>
                  <a:gd name="T0" fmla="*/ 1183 w 177"/>
                  <a:gd name="T1" fmla="*/ 1182 h 181"/>
                  <a:gd name="T2" fmla="*/ 1183 w 177"/>
                  <a:gd name="T3" fmla="*/ 1140 h 181"/>
                  <a:gd name="T4" fmla="*/ 46 w 177"/>
                  <a:gd name="T5" fmla="*/ 0 h 181"/>
                  <a:gd name="T6" fmla="*/ 0 w 177"/>
                  <a:gd name="T7" fmla="*/ 32 h 181"/>
                  <a:gd name="T8" fmla="*/ 1149 w 177"/>
                  <a:gd name="T9" fmla="*/ 1182 h 181"/>
                  <a:gd name="T10" fmla="*/ 1149 w 177"/>
                  <a:gd name="T11" fmla="*/ 1140 h 181"/>
                  <a:gd name="T12" fmla="*/ 1183 w 177"/>
                  <a:gd name="T13" fmla="*/ 1182 h 181"/>
                  <a:gd name="T14" fmla="*/ 1203 w 177"/>
                  <a:gd name="T15" fmla="*/ 1170 h 181"/>
                  <a:gd name="T16" fmla="*/ 1183 w 177"/>
                  <a:gd name="T17" fmla="*/ 1140 h 181"/>
                  <a:gd name="T18" fmla="*/ 1183 w 177"/>
                  <a:gd name="T19" fmla="*/ 1182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173" y="180"/>
                    </a:moveTo>
                    <a:lnTo>
                      <a:pt x="173" y="174"/>
                    </a:lnTo>
                    <a:lnTo>
                      <a:pt x="6" y="0"/>
                    </a:lnTo>
                    <a:lnTo>
                      <a:pt x="0" y="5"/>
                    </a:lnTo>
                    <a:lnTo>
                      <a:pt x="168" y="180"/>
                    </a:lnTo>
                    <a:lnTo>
                      <a:pt x="168" y="174"/>
                    </a:lnTo>
                    <a:lnTo>
                      <a:pt x="173" y="180"/>
                    </a:lnTo>
                    <a:lnTo>
                      <a:pt x="176" y="178"/>
                    </a:lnTo>
                    <a:lnTo>
                      <a:pt x="173" y="174"/>
                    </a:lnTo>
                    <a:lnTo>
                      <a:pt x="173" y="180"/>
                    </a:lnTo>
                  </a:path>
                </a:pathLst>
              </a:custGeom>
              <a:solidFill>
                <a:srgbClr val="FFFFFF"/>
              </a:solidFill>
              <a:ln w="12700" cap="rnd">
                <a:solidFill>
                  <a:srgbClr val="000000"/>
                </a:solidFill>
                <a:round/>
                <a:headEnd/>
                <a:tailEnd/>
              </a:ln>
            </p:spPr>
            <p:txBody>
              <a:bodyPr/>
              <a:lstStyle/>
              <a:p>
                <a:endParaRPr lang="en-US"/>
              </a:p>
            </p:txBody>
          </p:sp>
          <p:sp>
            <p:nvSpPr>
              <p:cNvPr id="16461" name="Freeform 548"/>
              <p:cNvSpPr>
                <a:spLocks/>
              </p:cNvSpPr>
              <p:nvPr/>
            </p:nvSpPr>
            <p:spPr bwMode="auto">
              <a:xfrm>
                <a:off x="2759" y="1180"/>
                <a:ext cx="230" cy="226"/>
              </a:xfrm>
              <a:custGeom>
                <a:avLst/>
                <a:gdLst>
                  <a:gd name="T0" fmla="*/ 0 w 182"/>
                  <a:gd name="T1" fmla="*/ 1226 h 177"/>
                  <a:gd name="T2" fmla="*/ 40 w 182"/>
                  <a:gd name="T3" fmla="*/ 1226 h 177"/>
                  <a:gd name="T4" fmla="*/ 1177 w 182"/>
                  <a:gd name="T5" fmla="*/ 46 h 177"/>
                  <a:gd name="T6" fmla="*/ 1145 w 182"/>
                  <a:gd name="T7" fmla="*/ 0 h 177"/>
                  <a:gd name="T8" fmla="*/ 0 w 182"/>
                  <a:gd name="T9" fmla="*/ 1194 h 177"/>
                  <a:gd name="T10" fmla="*/ 40 w 182"/>
                  <a:gd name="T11" fmla="*/ 1194 h 177"/>
                  <a:gd name="T12" fmla="*/ 0 w 182"/>
                  <a:gd name="T13" fmla="*/ 1226 h 177"/>
                  <a:gd name="T14" fmla="*/ 16 w 182"/>
                  <a:gd name="T15" fmla="*/ 1241 h 177"/>
                  <a:gd name="T16" fmla="*/ 40 w 182"/>
                  <a:gd name="T17" fmla="*/ 1226 h 177"/>
                  <a:gd name="T18" fmla="*/ 0 w 182"/>
                  <a:gd name="T19" fmla="*/ 1226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0" y="174"/>
                    </a:moveTo>
                    <a:lnTo>
                      <a:pt x="6" y="174"/>
                    </a:lnTo>
                    <a:lnTo>
                      <a:pt x="181" y="6"/>
                    </a:lnTo>
                    <a:lnTo>
                      <a:pt x="176" y="0"/>
                    </a:lnTo>
                    <a:lnTo>
                      <a:pt x="0" y="169"/>
                    </a:lnTo>
                    <a:lnTo>
                      <a:pt x="6" y="169"/>
                    </a:lnTo>
                    <a:lnTo>
                      <a:pt x="0" y="174"/>
                    </a:lnTo>
                    <a:lnTo>
                      <a:pt x="2" y="176"/>
                    </a:lnTo>
                    <a:lnTo>
                      <a:pt x="6" y="174"/>
                    </a:lnTo>
                    <a:lnTo>
                      <a:pt x="0" y="174"/>
                    </a:lnTo>
                  </a:path>
                </a:pathLst>
              </a:custGeom>
              <a:solidFill>
                <a:srgbClr val="FFFFFF"/>
              </a:solidFill>
              <a:ln w="12700" cap="rnd">
                <a:solidFill>
                  <a:srgbClr val="000000"/>
                </a:solidFill>
                <a:round/>
                <a:headEnd/>
                <a:tailEnd/>
              </a:ln>
            </p:spPr>
            <p:txBody>
              <a:bodyPr/>
              <a:lstStyle/>
              <a:p>
                <a:endParaRPr lang="en-US"/>
              </a:p>
            </p:txBody>
          </p:sp>
          <p:sp>
            <p:nvSpPr>
              <p:cNvPr id="16462" name="Freeform 549"/>
              <p:cNvSpPr>
                <a:spLocks/>
              </p:cNvSpPr>
              <p:nvPr/>
            </p:nvSpPr>
            <p:spPr bwMode="auto">
              <a:xfrm>
                <a:off x="2536" y="1170"/>
                <a:ext cx="223" cy="232"/>
              </a:xfrm>
              <a:custGeom>
                <a:avLst/>
                <a:gdLst>
                  <a:gd name="T0" fmla="*/ 16 w 176"/>
                  <a:gd name="T1" fmla="*/ 0 h 182"/>
                  <a:gd name="T2" fmla="*/ 16 w 176"/>
                  <a:gd name="T3" fmla="*/ 36 h 182"/>
                  <a:gd name="T4" fmla="*/ 1120 w 176"/>
                  <a:gd name="T5" fmla="*/ 1261 h 182"/>
                  <a:gd name="T6" fmla="*/ 1161 w 176"/>
                  <a:gd name="T7" fmla="*/ 1229 h 182"/>
                  <a:gd name="T8" fmla="*/ 52 w 176"/>
                  <a:gd name="T9" fmla="*/ 0 h 182"/>
                  <a:gd name="T10" fmla="*/ 52 w 176"/>
                  <a:gd name="T11" fmla="*/ 36 h 182"/>
                  <a:gd name="T12" fmla="*/ 16 w 176"/>
                  <a:gd name="T13" fmla="*/ 0 h 182"/>
                  <a:gd name="T14" fmla="*/ 0 w 176"/>
                  <a:gd name="T15" fmla="*/ 17 h 182"/>
                  <a:gd name="T16" fmla="*/ 16 w 176"/>
                  <a:gd name="T17" fmla="*/ 36 h 182"/>
                  <a:gd name="T18" fmla="*/ 16 w 176"/>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2" y="0"/>
                    </a:moveTo>
                    <a:lnTo>
                      <a:pt x="2" y="5"/>
                    </a:lnTo>
                    <a:lnTo>
                      <a:pt x="169" y="181"/>
                    </a:lnTo>
                    <a:lnTo>
                      <a:pt x="175" y="176"/>
                    </a:lnTo>
                    <a:lnTo>
                      <a:pt x="8" y="0"/>
                    </a:lnTo>
                    <a:lnTo>
                      <a:pt x="8" y="5"/>
                    </a:lnTo>
                    <a:lnTo>
                      <a:pt x="2" y="0"/>
                    </a:lnTo>
                    <a:lnTo>
                      <a:pt x="0" y="2"/>
                    </a:lnTo>
                    <a:lnTo>
                      <a:pt x="2" y="5"/>
                    </a:lnTo>
                    <a:lnTo>
                      <a:pt x="2" y="0"/>
                    </a:lnTo>
                  </a:path>
                </a:pathLst>
              </a:custGeom>
              <a:solidFill>
                <a:srgbClr val="FFFFFF"/>
              </a:solidFill>
              <a:ln w="12700" cap="rnd">
                <a:solidFill>
                  <a:srgbClr val="000000"/>
                </a:solidFill>
                <a:round/>
                <a:headEnd/>
                <a:tailEnd/>
              </a:ln>
            </p:spPr>
            <p:txBody>
              <a:bodyPr/>
              <a:lstStyle/>
              <a:p>
                <a:endParaRPr lang="en-US"/>
              </a:p>
            </p:txBody>
          </p:sp>
          <p:sp>
            <p:nvSpPr>
              <p:cNvPr id="16463" name="Freeform 550"/>
              <p:cNvSpPr>
                <a:spLocks/>
              </p:cNvSpPr>
              <p:nvPr/>
            </p:nvSpPr>
            <p:spPr bwMode="auto">
              <a:xfrm>
                <a:off x="2986" y="1180"/>
                <a:ext cx="8" cy="113"/>
              </a:xfrm>
              <a:custGeom>
                <a:avLst/>
                <a:gdLst>
                  <a:gd name="T0" fmla="*/ 54 w 5"/>
                  <a:gd name="T1" fmla="*/ 46 h 88"/>
                  <a:gd name="T2" fmla="*/ 54 w 5"/>
                  <a:gd name="T3" fmla="*/ 22 h 88"/>
                  <a:gd name="T4" fmla="*/ 0 w 5"/>
                  <a:gd name="T5" fmla="*/ 648 h 88"/>
                  <a:gd name="T6" fmla="*/ 138 w 5"/>
                  <a:gd name="T7" fmla="*/ 648 h 88"/>
                  <a:gd name="T8" fmla="*/ 171 w 5"/>
                  <a:gd name="T9" fmla="*/ 22 h 88"/>
                  <a:gd name="T10" fmla="*/ 138 w 5"/>
                  <a:gd name="T11" fmla="*/ 0 h 88"/>
                  <a:gd name="T12" fmla="*/ 171 w 5"/>
                  <a:gd name="T13" fmla="*/ 22 h 88"/>
                  <a:gd name="T14" fmla="*/ 171 w 5"/>
                  <a:gd name="T15" fmla="*/ 1 h 88"/>
                  <a:gd name="T16" fmla="*/ 138 w 5"/>
                  <a:gd name="T17" fmla="*/ 0 h 88"/>
                  <a:gd name="T18" fmla="*/ 54 w 5"/>
                  <a:gd name="T19" fmla="*/ 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8"/>
                  <a:gd name="T32" fmla="*/ 5 w 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8">
                    <a:moveTo>
                      <a:pt x="1" y="6"/>
                    </a:moveTo>
                    <a:lnTo>
                      <a:pt x="1" y="3"/>
                    </a:lnTo>
                    <a:lnTo>
                      <a:pt x="0" y="87"/>
                    </a:lnTo>
                    <a:lnTo>
                      <a:pt x="3" y="87"/>
                    </a:lnTo>
                    <a:lnTo>
                      <a:pt x="4" y="3"/>
                    </a:lnTo>
                    <a:lnTo>
                      <a:pt x="3" y="0"/>
                    </a:lnTo>
                    <a:lnTo>
                      <a:pt x="4" y="3"/>
                    </a:lnTo>
                    <a:lnTo>
                      <a:pt x="4" y="1"/>
                    </a:lnTo>
                    <a:lnTo>
                      <a:pt x="3" y="0"/>
                    </a:lnTo>
                    <a:lnTo>
                      <a:pt x="1" y="6"/>
                    </a:lnTo>
                  </a:path>
                </a:pathLst>
              </a:custGeom>
              <a:solidFill>
                <a:srgbClr val="FFFFFF"/>
              </a:solidFill>
              <a:ln w="12700" cap="rnd">
                <a:solidFill>
                  <a:srgbClr val="000000"/>
                </a:solidFill>
                <a:round/>
                <a:headEnd/>
                <a:tailEnd/>
              </a:ln>
            </p:spPr>
            <p:txBody>
              <a:bodyPr/>
              <a:lstStyle/>
              <a:p>
                <a:endParaRPr lang="en-US"/>
              </a:p>
            </p:txBody>
          </p:sp>
          <p:sp>
            <p:nvSpPr>
              <p:cNvPr id="16464" name="Freeform 551"/>
              <p:cNvSpPr>
                <a:spLocks/>
              </p:cNvSpPr>
              <p:nvPr/>
            </p:nvSpPr>
            <p:spPr bwMode="auto">
              <a:xfrm>
                <a:off x="2770" y="940"/>
                <a:ext cx="219" cy="240"/>
              </a:xfrm>
              <a:custGeom>
                <a:avLst/>
                <a:gdLst>
                  <a:gd name="T0" fmla="*/ 47 w 173"/>
                  <a:gd name="T1" fmla="*/ 60 h 188"/>
                  <a:gd name="T2" fmla="*/ 0 w 173"/>
                  <a:gd name="T3" fmla="*/ 83 h 188"/>
                  <a:gd name="T4" fmla="*/ 1099 w 173"/>
                  <a:gd name="T5" fmla="*/ 1319 h 188"/>
                  <a:gd name="T6" fmla="*/ 1137 w 173"/>
                  <a:gd name="T7" fmla="*/ 1278 h 188"/>
                  <a:gd name="T8" fmla="*/ 41 w 173"/>
                  <a:gd name="T9" fmla="*/ 47 h 188"/>
                  <a:gd name="T10" fmla="*/ 0 w 173"/>
                  <a:gd name="T11" fmla="*/ 60 h 188"/>
                  <a:gd name="T12" fmla="*/ 41 w 173"/>
                  <a:gd name="T13" fmla="*/ 47 h 188"/>
                  <a:gd name="T14" fmla="*/ 0 w 173"/>
                  <a:gd name="T15" fmla="*/ 0 h 188"/>
                  <a:gd name="T16" fmla="*/ 0 w 173"/>
                  <a:gd name="T17" fmla="*/ 60 h 188"/>
                  <a:gd name="T18" fmla="*/ 47 w 173"/>
                  <a:gd name="T19" fmla="*/ 60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188"/>
                  <a:gd name="T32" fmla="*/ 173 w 173"/>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188">
                    <a:moveTo>
                      <a:pt x="7" y="9"/>
                    </a:moveTo>
                    <a:lnTo>
                      <a:pt x="0" y="12"/>
                    </a:lnTo>
                    <a:lnTo>
                      <a:pt x="167" y="187"/>
                    </a:lnTo>
                    <a:lnTo>
                      <a:pt x="172" y="181"/>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16465" name="Freeform 552"/>
              <p:cNvSpPr>
                <a:spLocks/>
              </p:cNvSpPr>
              <p:nvPr/>
            </p:nvSpPr>
            <p:spPr bwMode="auto">
              <a:xfrm>
                <a:off x="2767" y="954"/>
                <a:ext cx="5" cy="106"/>
              </a:xfrm>
              <a:custGeom>
                <a:avLst/>
                <a:gdLst>
                  <a:gd name="T0" fmla="*/ 14 w 4"/>
                  <a:gd name="T1" fmla="*/ 471 h 85"/>
                  <a:gd name="T2" fmla="*/ 14 w 4"/>
                  <a:gd name="T3" fmla="*/ 478 h 85"/>
                  <a:gd name="T4" fmla="*/ 18 w 4"/>
                  <a:gd name="T5" fmla="*/ 0 h 85"/>
                  <a:gd name="T6" fmla="*/ 1 w 4"/>
                  <a:gd name="T7" fmla="*/ 0 h 85"/>
                  <a:gd name="T8" fmla="*/ 0 w 4"/>
                  <a:gd name="T9" fmla="*/ 478 h 85"/>
                  <a:gd name="T10" fmla="*/ 0 w 4"/>
                  <a:gd name="T11" fmla="*/ 491 h 85"/>
                  <a:gd name="T12" fmla="*/ 0 w 4"/>
                  <a:gd name="T13" fmla="*/ 478 h 85"/>
                  <a:gd name="T14" fmla="*/ 0 w 4"/>
                  <a:gd name="T15" fmla="*/ 489 h 85"/>
                  <a:gd name="T16" fmla="*/ 0 w 4"/>
                  <a:gd name="T17" fmla="*/ 491 h 85"/>
                  <a:gd name="T18" fmla="*/ 14 w 4"/>
                  <a:gd name="T19" fmla="*/ 471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5"/>
                  <a:gd name="T32" fmla="*/ 4 w 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5">
                    <a:moveTo>
                      <a:pt x="2" y="80"/>
                    </a:moveTo>
                    <a:lnTo>
                      <a:pt x="2" y="82"/>
                    </a:lnTo>
                    <a:lnTo>
                      <a:pt x="3" y="0"/>
                    </a:lnTo>
                    <a:lnTo>
                      <a:pt x="1" y="0"/>
                    </a:lnTo>
                    <a:lnTo>
                      <a:pt x="0" y="82"/>
                    </a:lnTo>
                    <a:lnTo>
                      <a:pt x="0" y="84"/>
                    </a:lnTo>
                    <a:lnTo>
                      <a:pt x="0" y="82"/>
                    </a:lnTo>
                    <a:lnTo>
                      <a:pt x="0" y="83"/>
                    </a:lnTo>
                    <a:lnTo>
                      <a:pt x="0" y="84"/>
                    </a:lnTo>
                    <a:lnTo>
                      <a:pt x="2" y="80"/>
                    </a:lnTo>
                  </a:path>
                </a:pathLst>
              </a:custGeom>
              <a:solidFill>
                <a:srgbClr val="FFFFFF"/>
              </a:solidFill>
              <a:ln w="12700" cap="rnd">
                <a:solidFill>
                  <a:srgbClr val="000000"/>
                </a:solidFill>
                <a:round/>
                <a:headEnd/>
                <a:tailEnd/>
              </a:ln>
            </p:spPr>
            <p:txBody>
              <a:bodyPr/>
              <a:lstStyle/>
              <a:p>
                <a:endParaRPr lang="en-US"/>
              </a:p>
            </p:txBody>
          </p:sp>
          <p:sp>
            <p:nvSpPr>
              <p:cNvPr id="16466" name="Freeform 553"/>
              <p:cNvSpPr>
                <a:spLocks/>
              </p:cNvSpPr>
              <p:nvPr/>
            </p:nvSpPr>
            <p:spPr bwMode="auto">
              <a:xfrm>
                <a:off x="2769" y="1062"/>
                <a:ext cx="163" cy="173"/>
              </a:xfrm>
              <a:custGeom>
                <a:avLst/>
                <a:gdLst>
                  <a:gd name="T0" fmla="*/ 774 w 130"/>
                  <a:gd name="T1" fmla="*/ 959 h 135"/>
                  <a:gd name="T2" fmla="*/ 791 w 130"/>
                  <a:gd name="T3" fmla="*/ 929 h 135"/>
                  <a:gd name="T4" fmla="*/ 31 w 130"/>
                  <a:gd name="T5" fmla="*/ 0 h 135"/>
                  <a:gd name="T6" fmla="*/ 0 w 130"/>
                  <a:gd name="T7" fmla="*/ 36 h 135"/>
                  <a:gd name="T8" fmla="*/ 749 w 130"/>
                  <a:gd name="T9" fmla="*/ 974 h 135"/>
                  <a:gd name="T10" fmla="*/ 774 w 130"/>
                  <a:gd name="T11" fmla="*/ 959 h 135"/>
                  <a:gd name="T12" fmla="*/ 0 60000 65536"/>
                  <a:gd name="T13" fmla="*/ 0 60000 65536"/>
                  <a:gd name="T14" fmla="*/ 0 60000 65536"/>
                  <a:gd name="T15" fmla="*/ 0 60000 65536"/>
                  <a:gd name="T16" fmla="*/ 0 60000 65536"/>
                  <a:gd name="T17" fmla="*/ 0 60000 65536"/>
                  <a:gd name="T18" fmla="*/ 0 w 130"/>
                  <a:gd name="T19" fmla="*/ 0 h 135"/>
                  <a:gd name="T20" fmla="*/ 130 w 130"/>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30" h="135">
                    <a:moveTo>
                      <a:pt x="127" y="132"/>
                    </a:moveTo>
                    <a:lnTo>
                      <a:pt x="129" y="128"/>
                    </a:lnTo>
                    <a:lnTo>
                      <a:pt x="5" y="0"/>
                    </a:lnTo>
                    <a:lnTo>
                      <a:pt x="0" y="5"/>
                    </a:lnTo>
                    <a:lnTo>
                      <a:pt x="123" y="134"/>
                    </a:lnTo>
                    <a:lnTo>
                      <a:pt x="127" y="132"/>
                    </a:lnTo>
                  </a:path>
                </a:pathLst>
              </a:custGeom>
              <a:solidFill>
                <a:srgbClr val="FFFFFF"/>
              </a:solidFill>
              <a:ln w="12700" cap="rnd">
                <a:solidFill>
                  <a:srgbClr val="000000"/>
                </a:solidFill>
                <a:round/>
                <a:headEnd/>
                <a:tailEnd/>
              </a:ln>
            </p:spPr>
            <p:txBody>
              <a:bodyPr/>
              <a:lstStyle/>
              <a:p>
                <a:endParaRPr lang="en-US"/>
              </a:p>
            </p:txBody>
          </p:sp>
          <p:sp>
            <p:nvSpPr>
              <p:cNvPr id="16467" name="Freeform 554"/>
              <p:cNvSpPr>
                <a:spLocks/>
              </p:cNvSpPr>
              <p:nvPr/>
            </p:nvSpPr>
            <p:spPr bwMode="auto">
              <a:xfrm>
                <a:off x="2986" y="1180"/>
                <a:ext cx="5" cy="111"/>
              </a:xfrm>
              <a:custGeom>
                <a:avLst/>
                <a:gdLst>
                  <a:gd name="T0" fmla="*/ 18 w 4"/>
                  <a:gd name="T1" fmla="*/ 46 h 87"/>
                  <a:gd name="T2" fmla="*/ 1 w 4"/>
                  <a:gd name="T3" fmla="*/ 22 h 87"/>
                  <a:gd name="T4" fmla="*/ 0 w 4"/>
                  <a:gd name="T5" fmla="*/ 603 h 87"/>
                  <a:gd name="T6" fmla="*/ 14 w 4"/>
                  <a:gd name="T7" fmla="*/ 603 h 87"/>
                  <a:gd name="T8" fmla="*/ 18 w 4"/>
                  <a:gd name="T9" fmla="*/ 22 h 87"/>
                  <a:gd name="T10" fmla="*/ 1 w 4"/>
                  <a:gd name="T11" fmla="*/ 0 h 87"/>
                  <a:gd name="T12" fmla="*/ 18 w 4"/>
                  <a:gd name="T13" fmla="*/ 46 h 87"/>
                  <a:gd name="T14" fmla="*/ 0 60000 65536"/>
                  <a:gd name="T15" fmla="*/ 0 60000 65536"/>
                  <a:gd name="T16" fmla="*/ 0 60000 65536"/>
                  <a:gd name="T17" fmla="*/ 0 60000 65536"/>
                  <a:gd name="T18" fmla="*/ 0 60000 65536"/>
                  <a:gd name="T19" fmla="*/ 0 60000 65536"/>
                  <a:gd name="T20" fmla="*/ 0 60000 65536"/>
                  <a:gd name="T21" fmla="*/ 0 w 4"/>
                  <a:gd name="T22" fmla="*/ 0 h 87"/>
                  <a:gd name="T23" fmla="*/ 4 w 4"/>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7">
                    <a:moveTo>
                      <a:pt x="3" y="6"/>
                    </a:moveTo>
                    <a:lnTo>
                      <a:pt x="1" y="3"/>
                    </a:lnTo>
                    <a:lnTo>
                      <a:pt x="0" y="86"/>
                    </a:lnTo>
                    <a:lnTo>
                      <a:pt x="2" y="86"/>
                    </a:lnTo>
                    <a:lnTo>
                      <a:pt x="3" y="3"/>
                    </a:lnTo>
                    <a:lnTo>
                      <a:pt x="1" y="0"/>
                    </a:lnTo>
                    <a:lnTo>
                      <a:pt x="3" y="6"/>
                    </a:lnTo>
                  </a:path>
                </a:pathLst>
              </a:custGeom>
              <a:solidFill>
                <a:srgbClr val="FFFFFF"/>
              </a:solidFill>
              <a:ln w="12700" cap="rnd">
                <a:solidFill>
                  <a:srgbClr val="000000"/>
                </a:solidFill>
                <a:round/>
                <a:headEnd/>
                <a:tailEnd/>
              </a:ln>
            </p:spPr>
            <p:txBody>
              <a:bodyPr/>
              <a:lstStyle/>
              <a:p>
                <a:endParaRPr lang="en-US"/>
              </a:p>
            </p:txBody>
          </p:sp>
          <p:sp>
            <p:nvSpPr>
              <p:cNvPr id="16468" name="Freeform 555"/>
              <p:cNvSpPr>
                <a:spLocks/>
              </p:cNvSpPr>
              <p:nvPr/>
            </p:nvSpPr>
            <p:spPr bwMode="auto">
              <a:xfrm>
                <a:off x="2758" y="1180"/>
                <a:ext cx="231" cy="222"/>
              </a:xfrm>
              <a:custGeom>
                <a:avLst/>
                <a:gdLst>
                  <a:gd name="T0" fmla="*/ 47 w 183"/>
                  <a:gd name="T1" fmla="*/ 1199 h 174"/>
                  <a:gd name="T2" fmla="*/ 47 w 183"/>
                  <a:gd name="T3" fmla="*/ 1217 h 174"/>
                  <a:gd name="T4" fmla="*/ 1173 w 183"/>
                  <a:gd name="T5" fmla="*/ 46 h 174"/>
                  <a:gd name="T6" fmla="*/ 1137 w 183"/>
                  <a:gd name="T7" fmla="*/ 0 h 174"/>
                  <a:gd name="T8" fmla="*/ 1 w 183"/>
                  <a:gd name="T9" fmla="*/ 1175 h 174"/>
                  <a:gd name="T10" fmla="*/ 0 w 183"/>
                  <a:gd name="T11" fmla="*/ 1199 h 174"/>
                  <a:gd name="T12" fmla="*/ 47 w 183"/>
                  <a:gd name="T13" fmla="*/ 1199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7" y="171"/>
                    </a:moveTo>
                    <a:lnTo>
                      <a:pt x="7" y="173"/>
                    </a:lnTo>
                    <a:lnTo>
                      <a:pt x="182" y="6"/>
                    </a:lnTo>
                    <a:lnTo>
                      <a:pt x="177" y="0"/>
                    </a:lnTo>
                    <a:lnTo>
                      <a:pt x="1" y="168"/>
                    </a:lnTo>
                    <a:lnTo>
                      <a:pt x="0" y="171"/>
                    </a:lnTo>
                    <a:lnTo>
                      <a:pt x="7" y="171"/>
                    </a:lnTo>
                  </a:path>
                </a:pathLst>
              </a:custGeom>
              <a:solidFill>
                <a:srgbClr val="FFFFFF"/>
              </a:solidFill>
              <a:ln w="12700" cap="rnd">
                <a:solidFill>
                  <a:srgbClr val="000000"/>
                </a:solidFill>
                <a:round/>
                <a:headEnd/>
                <a:tailEnd/>
              </a:ln>
            </p:spPr>
            <p:txBody>
              <a:bodyPr/>
              <a:lstStyle/>
              <a:p>
                <a:endParaRPr lang="en-US"/>
              </a:p>
            </p:txBody>
          </p:sp>
          <p:sp>
            <p:nvSpPr>
              <p:cNvPr id="16469" name="Freeform 556"/>
              <p:cNvSpPr>
                <a:spLocks/>
              </p:cNvSpPr>
              <p:nvPr/>
            </p:nvSpPr>
            <p:spPr bwMode="auto">
              <a:xfrm>
                <a:off x="2756" y="1407"/>
                <a:ext cx="3" cy="112"/>
              </a:xfrm>
              <a:custGeom>
                <a:avLst/>
                <a:gdLst>
                  <a:gd name="T0" fmla="*/ 0 w 2"/>
                  <a:gd name="T1" fmla="*/ 656 h 86"/>
                  <a:gd name="T2" fmla="*/ 32 w 2"/>
                  <a:gd name="T3" fmla="*/ 679 h 86"/>
                  <a:gd name="T4" fmla="*/ 32 w 2"/>
                  <a:gd name="T5" fmla="*/ 0 h 86"/>
                  <a:gd name="T6" fmla="*/ 0 w 2"/>
                  <a:gd name="T7" fmla="*/ 0 h 86"/>
                  <a:gd name="T8" fmla="*/ 0 w 2"/>
                  <a:gd name="T9" fmla="*/ 679 h 86"/>
                  <a:gd name="T10" fmla="*/ 32 w 2"/>
                  <a:gd name="T11" fmla="*/ 707 h 86"/>
                  <a:gd name="T12" fmla="*/ 0 w 2"/>
                  <a:gd name="T13" fmla="*/ 656 h 86"/>
                  <a:gd name="T14" fmla="*/ 0 60000 65536"/>
                  <a:gd name="T15" fmla="*/ 0 60000 65536"/>
                  <a:gd name="T16" fmla="*/ 0 60000 65536"/>
                  <a:gd name="T17" fmla="*/ 0 60000 65536"/>
                  <a:gd name="T18" fmla="*/ 0 60000 65536"/>
                  <a:gd name="T19" fmla="*/ 0 60000 65536"/>
                  <a:gd name="T20" fmla="*/ 0 60000 65536"/>
                  <a:gd name="T21" fmla="*/ 0 w 2"/>
                  <a:gd name="T22" fmla="*/ 0 h 86"/>
                  <a:gd name="T23" fmla="*/ 2 w 2"/>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6">
                    <a:moveTo>
                      <a:pt x="0" y="79"/>
                    </a:moveTo>
                    <a:lnTo>
                      <a:pt x="1" y="82"/>
                    </a:lnTo>
                    <a:lnTo>
                      <a:pt x="1" y="0"/>
                    </a:lnTo>
                    <a:lnTo>
                      <a:pt x="0" y="0"/>
                    </a:lnTo>
                    <a:lnTo>
                      <a:pt x="0" y="82"/>
                    </a:lnTo>
                    <a:lnTo>
                      <a:pt x="1" y="85"/>
                    </a:lnTo>
                    <a:lnTo>
                      <a:pt x="0" y="79"/>
                    </a:lnTo>
                  </a:path>
                </a:pathLst>
              </a:custGeom>
              <a:solidFill>
                <a:srgbClr val="FFFFFF"/>
              </a:solidFill>
              <a:ln w="12700" cap="rnd">
                <a:solidFill>
                  <a:srgbClr val="000000"/>
                </a:solidFill>
                <a:round/>
                <a:headEnd/>
                <a:tailEnd/>
              </a:ln>
            </p:spPr>
            <p:txBody>
              <a:bodyPr/>
              <a:lstStyle/>
              <a:p>
                <a:endParaRPr lang="en-US"/>
              </a:p>
            </p:txBody>
          </p:sp>
          <p:sp>
            <p:nvSpPr>
              <p:cNvPr id="16470" name="Freeform 557"/>
              <p:cNvSpPr>
                <a:spLocks/>
              </p:cNvSpPr>
              <p:nvPr/>
            </p:nvSpPr>
            <p:spPr bwMode="auto">
              <a:xfrm>
                <a:off x="2756" y="1294"/>
                <a:ext cx="231" cy="225"/>
              </a:xfrm>
              <a:custGeom>
                <a:avLst/>
                <a:gdLst>
                  <a:gd name="T0" fmla="*/ 1126 w 183"/>
                  <a:gd name="T1" fmla="*/ 17 h 174"/>
                  <a:gd name="T2" fmla="*/ 1132 w 183"/>
                  <a:gd name="T3" fmla="*/ 0 h 174"/>
                  <a:gd name="T4" fmla="*/ 0 w 183"/>
                  <a:gd name="T5" fmla="*/ 1306 h 174"/>
                  <a:gd name="T6" fmla="*/ 40 w 183"/>
                  <a:gd name="T7" fmla="*/ 1356 h 174"/>
                  <a:gd name="T8" fmla="*/ 1165 w 183"/>
                  <a:gd name="T9" fmla="*/ 36 h 174"/>
                  <a:gd name="T10" fmla="*/ 1173 w 183"/>
                  <a:gd name="T11" fmla="*/ 17 h 174"/>
                  <a:gd name="T12" fmla="*/ 1126 w 183"/>
                  <a:gd name="T13" fmla="*/ 17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175" y="2"/>
                    </a:moveTo>
                    <a:lnTo>
                      <a:pt x="176" y="0"/>
                    </a:lnTo>
                    <a:lnTo>
                      <a:pt x="0" y="167"/>
                    </a:lnTo>
                    <a:lnTo>
                      <a:pt x="6" y="173"/>
                    </a:lnTo>
                    <a:lnTo>
                      <a:pt x="181" y="5"/>
                    </a:lnTo>
                    <a:lnTo>
                      <a:pt x="182" y="2"/>
                    </a:lnTo>
                    <a:lnTo>
                      <a:pt x="175" y="2"/>
                    </a:lnTo>
                  </a:path>
                </a:pathLst>
              </a:custGeom>
              <a:solidFill>
                <a:srgbClr val="FFFFFF"/>
              </a:solidFill>
              <a:ln w="12700" cap="rnd">
                <a:solidFill>
                  <a:srgbClr val="000000"/>
                </a:solidFill>
                <a:round/>
                <a:headEnd/>
                <a:tailEnd/>
              </a:ln>
            </p:spPr>
            <p:txBody>
              <a:bodyPr/>
              <a:lstStyle/>
              <a:p>
                <a:endParaRPr lang="en-US"/>
              </a:p>
            </p:txBody>
          </p:sp>
          <p:sp>
            <p:nvSpPr>
              <p:cNvPr id="16471" name="Freeform 558"/>
              <p:cNvSpPr>
                <a:spLocks/>
              </p:cNvSpPr>
              <p:nvPr/>
            </p:nvSpPr>
            <p:spPr bwMode="auto">
              <a:xfrm>
                <a:off x="2534" y="1170"/>
                <a:ext cx="5" cy="110"/>
              </a:xfrm>
              <a:custGeom>
                <a:avLst/>
                <a:gdLst>
                  <a:gd name="T0" fmla="*/ 103 w 3"/>
                  <a:gd name="T1" fmla="*/ 0 h 86"/>
                  <a:gd name="T2" fmla="*/ 62 w 3"/>
                  <a:gd name="T3" fmla="*/ 17 h 86"/>
                  <a:gd name="T4" fmla="*/ 0 w 3"/>
                  <a:gd name="T5" fmla="*/ 610 h 86"/>
                  <a:gd name="T6" fmla="*/ 103 w 3"/>
                  <a:gd name="T7" fmla="*/ 610 h 86"/>
                  <a:gd name="T8" fmla="*/ 103 w 3"/>
                  <a:gd name="T9" fmla="*/ 17 h 86"/>
                  <a:gd name="T10" fmla="*/ 62 w 3"/>
                  <a:gd name="T11" fmla="*/ 28 h 86"/>
                  <a:gd name="T12" fmla="*/ 103 w 3"/>
                  <a:gd name="T13" fmla="*/ 0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2" y="0"/>
                    </a:moveTo>
                    <a:lnTo>
                      <a:pt x="1" y="2"/>
                    </a:lnTo>
                    <a:lnTo>
                      <a:pt x="0" y="85"/>
                    </a:lnTo>
                    <a:lnTo>
                      <a:pt x="2" y="85"/>
                    </a:lnTo>
                    <a:lnTo>
                      <a:pt x="2" y="2"/>
                    </a:lnTo>
                    <a:lnTo>
                      <a:pt x="1" y="4"/>
                    </a:lnTo>
                    <a:lnTo>
                      <a:pt x="2" y="0"/>
                    </a:lnTo>
                  </a:path>
                </a:pathLst>
              </a:custGeom>
              <a:solidFill>
                <a:srgbClr val="FFFFFF"/>
              </a:solidFill>
              <a:ln w="12700" cap="rnd">
                <a:solidFill>
                  <a:srgbClr val="000000"/>
                </a:solidFill>
                <a:round/>
                <a:headEnd/>
                <a:tailEnd/>
              </a:ln>
            </p:spPr>
            <p:txBody>
              <a:bodyPr/>
              <a:lstStyle/>
              <a:p>
                <a:endParaRPr lang="en-US"/>
              </a:p>
            </p:txBody>
          </p:sp>
          <p:sp>
            <p:nvSpPr>
              <p:cNvPr id="16472" name="Freeform 559"/>
              <p:cNvSpPr>
                <a:spLocks/>
              </p:cNvSpPr>
              <p:nvPr/>
            </p:nvSpPr>
            <p:spPr bwMode="auto">
              <a:xfrm>
                <a:off x="2539" y="1170"/>
                <a:ext cx="220" cy="232"/>
              </a:xfrm>
              <a:custGeom>
                <a:avLst/>
                <a:gdLst>
                  <a:gd name="T0" fmla="*/ 1132 w 174"/>
                  <a:gd name="T1" fmla="*/ 1249 h 182"/>
                  <a:gd name="T2" fmla="*/ 1132 w 174"/>
                  <a:gd name="T3" fmla="*/ 1229 h 182"/>
                  <a:gd name="T4" fmla="*/ 40 w 174"/>
                  <a:gd name="T5" fmla="*/ 0 h 182"/>
                  <a:gd name="T6" fmla="*/ 0 w 174"/>
                  <a:gd name="T7" fmla="*/ 36 h 182"/>
                  <a:gd name="T8" fmla="*/ 1092 w 174"/>
                  <a:gd name="T9" fmla="*/ 1261 h 182"/>
                  <a:gd name="T10" fmla="*/ 1086 w 174"/>
                  <a:gd name="T11" fmla="*/ 1249 h 182"/>
                  <a:gd name="T12" fmla="*/ 1132 w 174"/>
                  <a:gd name="T13" fmla="*/ 1249 h 182"/>
                  <a:gd name="T14" fmla="*/ 0 60000 65536"/>
                  <a:gd name="T15" fmla="*/ 0 60000 65536"/>
                  <a:gd name="T16" fmla="*/ 0 60000 65536"/>
                  <a:gd name="T17" fmla="*/ 0 60000 65536"/>
                  <a:gd name="T18" fmla="*/ 0 60000 65536"/>
                  <a:gd name="T19" fmla="*/ 0 60000 65536"/>
                  <a:gd name="T20" fmla="*/ 0 60000 65536"/>
                  <a:gd name="T21" fmla="*/ 0 w 174"/>
                  <a:gd name="T22" fmla="*/ 0 h 182"/>
                  <a:gd name="T23" fmla="*/ 174 w 174"/>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2">
                    <a:moveTo>
                      <a:pt x="173" y="179"/>
                    </a:moveTo>
                    <a:lnTo>
                      <a:pt x="173" y="176"/>
                    </a:lnTo>
                    <a:lnTo>
                      <a:pt x="6" y="0"/>
                    </a:lnTo>
                    <a:lnTo>
                      <a:pt x="0" y="5"/>
                    </a:lnTo>
                    <a:lnTo>
                      <a:pt x="167" y="181"/>
                    </a:lnTo>
                    <a:lnTo>
                      <a:pt x="166" y="179"/>
                    </a:lnTo>
                    <a:lnTo>
                      <a:pt x="173" y="179"/>
                    </a:lnTo>
                  </a:path>
                </a:pathLst>
              </a:custGeom>
              <a:solidFill>
                <a:srgbClr val="FFFFFF"/>
              </a:solidFill>
              <a:ln w="12700" cap="rnd">
                <a:solidFill>
                  <a:srgbClr val="000000"/>
                </a:solidFill>
                <a:round/>
                <a:headEnd/>
                <a:tailEnd/>
              </a:ln>
            </p:spPr>
            <p:txBody>
              <a:bodyPr/>
              <a:lstStyle/>
              <a:p>
                <a:endParaRPr lang="en-US"/>
              </a:p>
            </p:txBody>
          </p:sp>
          <p:sp>
            <p:nvSpPr>
              <p:cNvPr id="16473" name="Freeform 560"/>
              <p:cNvSpPr>
                <a:spLocks/>
              </p:cNvSpPr>
              <p:nvPr/>
            </p:nvSpPr>
            <p:spPr bwMode="auto">
              <a:xfrm>
                <a:off x="2756" y="1407"/>
                <a:ext cx="3" cy="112"/>
              </a:xfrm>
              <a:custGeom>
                <a:avLst/>
                <a:gdLst>
                  <a:gd name="T0" fmla="*/ 0 w 2"/>
                  <a:gd name="T1" fmla="*/ 707 h 86"/>
                  <a:gd name="T2" fmla="*/ 32 w 2"/>
                  <a:gd name="T3" fmla="*/ 679 h 86"/>
                  <a:gd name="T4" fmla="*/ 32 w 2"/>
                  <a:gd name="T5" fmla="*/ 0 h 86"/>
                  <a:gd name="T6" fmla="*/ 0 w 2"/>
                  <a:gd name="T7" fmla="*/ 0 h 86"/>
                  <a:gd name="T8" fmla="*/ 0 w 2"/>
                  <a:gd name="T9" fmla="*/ 679 h 86"/>
                  <a:gd name="T10" fmla="*/ 32 w 2"/>
                  <a:gd name="T11" fmla="*/ 656 h 86"/>
                  <a:gd name="T12" fmla="*/ 0 w 2"/>
                  <a:gd name="T13" fmla="*/ 707 h 86"/>
                  <a:gd name="T14" fmla="*/ 0 60000 65536"/>
                  <a:gd name="T15" fmla="*/ 0 60000 65536"/>
                  <a:gd name="T16" fmla="*/ 0 60000 65536"/>
                  <a:gd name="T17" fmla="*/ 0 60000 65536"/>
                  <a:gd name="T18" fmla="*/ 0 60000 65536"/>
                  <a:gd name="T19" fmla="*/ 0 60000 65536"/>
                  <a:gd name="T20" fmla="*/ 0 60000 65536"/>
                  <a:gd name="T21" fmla="*/ 0 w 2"/>
                  <a:gd name="T22" fmla="*/ 0 h 86"/>
                  <a:gd name="T23" fmla="*/ 2 w 2"/>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6">
                    <a:moveTo>
                      <a:pt x="0" y="85"/>
                    </a:moveTo>
                    <a:lnTo>
                      <a:pt x="1" y="82"/>
                    </a:lnTo>
                    <a:lnTo>
                      <a:pt x="1" y="0"/>
                    </a:lnTo>
                    <a:lnTo>
                      <a:pt x="0" y="0"/>
                    </a:lnTo>
                    <a:lnTo>
                      <a:pt x="0" y="82"/>
                    </a:lnTo>
                    <a:lnTo>
                      <a:pt x="1" y="79"/>
                    </a:lnTo>
                    <a:lnTo>
                      <a:pt x="0" y="85"/>
                    </a:lnTo>
                  </a:path>
                </a:pathLst>
              </a:custGeom>
              <a:solidFill>
                <a:srgbClr val="FFFFFF"/>
              </a:solidFill>
              <a:ln w="12700" cap="rnd">
                <a:solidFill>
                  <a:srgbClr val="000000"/>
                </a:solidFill>
                <a:round/>
                <a:headEnd/>
                <a:tailEnd/>
              </a:ln>
            </p:spPr>
            <p:txBody>
              <a:bodyPr/>
              <a:lstStyle/>
              <a:p>
                <a:endParaRPr lang="en-US"/>
              </a:p>
            </p:txBody>
          </p:sp>
          <p:sp>
            <p:nvSpPr>
              <p:cNvPr id="16474" name="Freeform 561"/>
              <p:cNvSpPr>
                <a:spLocks/>
              </p:cNvSpPr>
              <p:nvPr/>
            </p:nvSpPr>
            <p:spPr bwMode="auto">
              <a:xfrm>
                <a:off x="2534" y="1283"/>
                <a:ext cx="222" cy="236"/>
              </a:xfrm>
              <a:custGeom>
                <a:avLst/>
                <a:gdLst>
                  <a:gd name="T0" fmla="*/ 0 w 175"/>
                  <a:gd name="T1" fmla="*/ 22 h 183"/>
                  <a:gd name="T2" fmla="*/ 1 w 175"/>
                  <a:gd name="T3" fmla="*/ 46 h 183"/>
                  <a:gd name="T4" fmla="*/ 1126 w 175"/>
                  <a:gd name="T5" fmla="*/ 1394 h 183"/>
                  <a:gd name="T6" fmla="*/ 1165 w 175"/>
                  <a:gd name="T7" fmla="*/ 1348 h 183"/>
                  <a:gd name="T8" fmla="*/ 41 w 175"/>
                  <a:gd name="T9" fmla="*/ 0 h 183"/>
                  <a:gd name="T10" fmla="*/ 47 w 175"/>
                  <a:gd name="T11" fmla="*/ 22 h 183"/>
                  <a:gd name="T12" fmla="*/ 0 w 175"/>
                  <a:gd name="T13" fmla="*/ 22 h 183"/>
                  <a:gd name="T14" fmla="*/ 0 60000 65536"/>
                  <a:gd name="T15" fmla="*/ 0 60000 65536"/>
                  <a:gd name="T16" fmla="*/ 0 60000 65536"/>
                  <a:gd name="T17" fmla="*/ 0 60000 65536"/>
                  <a:gd name="T18" fmla="*/ 0 60000 65536"/>
                  <a:gd name="T19" fmla="*/ 0 60000 65536"/>
                  <a:gd name="T20" fmla="*/ 0 60000 65536"/>
                  <a:gd name="T21" fmla="*/ 0 w 175"/>
                  <a:gd name="T22" fmla="*/ 0 h 183"/>
                  <a:gd name="T23" fmla="*/ 175 w 175"/>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3">
                    <a:moveTo>
                      <a:pt x="0" y="3"/>
                    </a:moveTo>
                    <a:lnTo>
                      <a:pt x="1" y="6"/>
                    </a:lnTo>
                    <a:lnTo>
                      <a:pt x="168" y="182"/>
                    </a:lnTo>
                    <a:lnTo>
                      <a:pt x="174" y="176"/>
                    </a:lnTo>
                    <a:lnTo>
                      <a:pt x="6" y="0"/>
                    </a:lnTo>
                    <a:lnTo>
                      <a:pt x="7" y="3"/>
                    </a:lnTo>
                    <a:lnTo>
                      <a:pt x="0" y="3"/>
                    </a:lnTo>
                  </a:path>
                </a:pathLst>
              </a:custGeom>
              <a:solidFill>
                <a:srgbClr val="FFFFFF"/>
              </a:solidFill>
              <a:ln w="12700" cap="rnd">
                <a:solidFill>
                  <a:srgbClr val="000000"/>
                </a:solidFill>
                <a:round/>
                <a:headEnd/>
                <a:tailEnd/>
              </a:ln>
            </p:spPr>
            <p:txBody>
              <a:bodyPr/>
              <a:lstStyle/>
              <a:p>
                <a:endParaRPr lang="en-US"/>
              </a:p>
            </p:txBody>
          </p:sp>
          <p:sp>
            <p:nvSpPr>
              <p:cNvPr id="16475" name="Freeform 562"/>
              <p:cNvSpPr>
                <a:spLocks/>
              </p:cNvSpPr>
              <p:nvPr/>
            </p:nvSpPr>
            <p:spPr bwMode="auto">
              <a:xfrm>
                <a:off x="2759" y="1177"/>
                <a:ext cx="230" cy="225"/>
              </a:xfrm>
              <a:custGeom>
                <a:avLst/>
                <a:gdLst>
                  <a:gd name="T0" fmla="*/ 1177 w 182"/>
                  <a:gd name="T1" fmla="*/ 17 h 176"/>
                  <a:gd name="T2" fmla="*/ 1145 w 182"/>
                  <a:gd name="T3" fmla="*/ 17 h 176"/>
                  <a:gd name="T4" fmla="*/ 0 w 182"/>
                  <a:gd name="T5" fmla="*/ 1209 h 176"/>
                  <a:gd name="T6" fmla="*/ 40 w 182"/>
                  <a:gd name="T7" fmla="*/ 1249 h 176"/>
                  <a:gd name="T8" fmla="*/ 1177 w 182"/>
                  <a:gd name="T9" fmla="*/ 59 h 176"/>
                  <a:gd name="T10" fmla="*/ 1145 w 182"/>
                  <a:gd name="T11" fmla="*/ 59 h 176"/>
                  <a:gd name="T12" fmla="*/ 1177 w 182"/>
                  <a:gd name="T13" fmla="*/ 17 h 176"/>
                  <a:gd name="T14" fmla="*/ 1163 w 182"/>
                  <a:gd name="T15" fmla="*/ 0 h 176"/>
                  <a:gd name="T16" fmla="*/ 1145 w 182"/>
                  <a:gd name="T17" fmla="*/ 17 h 176"/>
                  <a:gd name="T18" fmla="*/ 1177 w 182"/>
                  <a:gd name="T19" fmla="*/ 17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2"/>
                    </a:moveTo>
                    <a:lnTo>
                      <a:pt x="176" y="2"/>
                    </a:lnTo>
                    <a:lnTo>
                      <a:pt x="0" y="170"/>
                    </a:lnTo>
                    <a:lnTo>
                      <a:pt x="6" y="175"/>
                    </a:lnTo>
                    <a:lnTo>
                      <a:pt x="181" y="8"/>
                    </a:lnTo>
                    <a:lnTo>
                      <a:pt x="176" y="8"/>
                    </a:lnTo>
                    <a:lnTo>
                      <a:pt x="181" y="2"/>
                    </a:lnTo>
                    <a:lnTo>
                      <a:pt x="179" y="0"/>
                    </a:lnTo>
                    <a:lnTo>
                      <a:pt x="176"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16476" name="Freeform 563"/>
              <p:cNvSpPr>
                <a:spLocks/>
              </p:cNvSpPr>
              <p:nvPr/>
            </p:nvSpPr>
            <p:spPr bwMode="auto">
              <a:xfrm>
                <a:off x="2991" y="1180"/>
                <a:ext cx="223" cy="235"/>
              </a:xfrm>
              <a:custGeom>
                <a:avLst/>
                <a:gdLst>
                  <a:gd name="T0" fmla="*/ 1142 w 176"/>
                  <a:gd name="T1" fmla="*/ 1342 h 183"/>
                  <a:gd name="T2" fmla="*/ 1142 w 176"/>
                  <a:gd name="T3" fmla="*/ 1300 h 183"/>
                  <a:gd name="T4" fmla="*/ 32 w 176"/>
                  <a:gd name="T5" fmla="*/ 0 h 183"/>
                  <a:gd name="T6" fmla="*/ 0 w 176"/>
                  <a:gd name="T7" fmla="*/ 46 h 183"/>
                  <a:gd name="T8" fmla="*/ 1112 w 176"/>
                  <a:gd name="T9" fmla="*/ 1342 h 183"/>
                  <a:gd name="T10" fmla="*/ 1112 w 176"/>
                  <a:gd name="T11" fmla="*/ 1300 h 183"/>
                  <a:gd name="T12" fmla="*/ 1142 w 176"/>
                  <a:gd name="T13" fmla="*/ 1342 h 183"/>
                  <a:gd name="T14" fmla="*/ 1161 w 176"/>
                  <a:gd name="T15" fmla="*/ 1329 h 183"/>
                  <a:gd name="T16" fmla="*/ 1142 w 176"/>
                  <a:gd name="T17" fmla="*/ 1300 h 183"/>
                  <a:gd name="T18" fmla="*/ 1142 w 176"/>
                  <a:gd name="T19" fmla="*/ 1342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3"/>
                  <a:gd name="T32" fmla="*/ 176 w 176"/>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3">
                    <a:moveTo>
                      <a:pt x="172" y="182"/>
                    </a:moveTo>
                    <a:lnTo>
                      <a:pt x="172" y="176"/>
                    </a:lnTo>
                    <a:lnTo>
                      <a:pt x="5" y="0"/>
                    </a:lnTo>
                    <a:lnTo>
                      <a:pt x="0" y="6"/>
                    </a:lnTo>
                    <a:lnTo>
                      <a:pt x="167" y="182"/>
                    </a:lnTo>
                    <a:lnTo>
                      <a:pt x="167" y="176"/>
                    </a:lnTo>
                    <a:lnTo>
                      <a:pt x="172" y="182"/>
                    </a:lnTo>
                    <a:lnTo>
                      <a:pt x="175" y="180"/>
                    </a:lnTo>
                    <a:lnTo>
                      <a:pt x="172" y="176"/>
                    </a:lnTo>
                    <a:lnTo>
                      <a:pt x="172" y="182"/>
                    </a:lnTo>
                  </a:path>
                </a:pathLst>
              </a:custGeom>
              <a:solidFill>
                <a:srgbClr val="FFFFFF"/>
              </a:solidFill>
              <a:ln w="12700" cap="rnd">
                <a:solidFill>
                  <a:srgbClr val="000000"/>
                </a:solidFill>
                <a:round/>
                <a:headEnd/>
                <a:tailEnd/>
              </a:ln>
            </p:spPr>
            <p:txBody>
              <a:bodyPr/>
              <a:lstStyle/>
              <a:p>
                <a:endParaRPr lang="en-US"/>
              </a:p>
            </p:txBody>
          </p:sp>
          <p:sp>
            <p:nvSpPr>
              <p:cNvPr id="16477" name="Freeform 564"/>
              <p:cNvSpPr>
                <a:spLocks/>
              </p:cNvSpPr>
              <p:nvPr/>
            </p:nvSpPr>
            <p:spPr bwMode="auto">
              <a:xfrm>
                <a:off x="2978" y="1415"/>
                <a:ext cx="231" cy="224"/>
              </a:xfrm>
              <a:custGeom>
                <a:avLst/>
                <a:gdLst>
                  <a:gd name="T0" fmla="*/ 0 w 182"/>
                  <a:gd name="T1" fmla="*/ 1139 h 177"/>
                  <a:gd name="T2" fmla="*/ 41 w 182"/>
                  <a:gd name="T3" fmla="*/ 1139 h 177"/>
                  <a:gd name="T4" fmla="*/ 1222 w 182"/>
                  <a:gd name="T5" fmla="*/ 40 h 177"/>
                  <a:gd name="T6" fmla="*/ 1184 w 182"/>
                  <a:gd name="T7" fmla="*/ 0 h 177"/>
                  <a:gd name="T8" fmla="*/ 0 w 182"/>
                  <a:gd name="T9" fmla="*/ 1111 h 177"/>
                  <a:gd name="T10" fmla="*/ 41 w 182"/>
                  <a:gd name="T11" fmla="*/ 1111 h 177"/>
                  <a:gd name="T12" fmla="*/ 0 w 182"/>
                  <a:gd name="T13" fmla="*/ 1139 h 177"/>
                  <a:gd name="T14" fmla="*/ 22 w 182"/>
                  <a:gd name="T15" fmla="*/ 1159 h 177"/>
                  <a:gd name="T16" fmla="*/ 41 w 182"/>
                  <a:gd name="T17" fmla="*/ 1139 h 177"/>
                  <a:gd name="T18" fmla="*/ 0 w 182"/>
                  <a:gd name="T19" fmla="*/ 1139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0" y="173"/>
                    </a:moveTo>
                    <a:lnTo>
                      <a:pt x="6" y="173"/>
                    </a:lnTo>
                    <a:lnTo>
                      <a:pt x="181" y="6"/>
                    </a:lnTo>
                    <a:lnTo>
                      <a:pt x="176" y="0"/>
                    </a:lnTo>
                    <a:lnTo>
                      <a:pt x="0" y="168"/>
                    </a:lnTo>
                    <a:lnTo>
                      <a:pt x="6" y="168"/>
                    </a:lnTo>
                    <a:lnTo>
                      <a:pt x="0" y="173"/>
                    </a:lnTo>
                    <a:lnTo>
                      <a:pt x="3" y="176"/>
                    </a:lnTo>
                    <a:lnTo>
                      <a:pt x="6" y="173"/>
                    </a:lnTo>
                    <a:lnTo>
                      <a:pt x="0" y="173"/>
                    </a:lnTo>
                  </a:path>
                </a:pathLst>
              </a:custGeom>
              <a:solidFill>
                <a:srgbClr val="FFFFFF"/>
              </a:solidFill>
              <a:ln w="12700" cap="rnd">
                <a:solidFill>
                  <a:srgbClr val="000000"/>
                </a:solidFill>
                <a:round/>
                <a:headEnd/>
                <a:tailEnd/>
              </a:ln>
            </p:spPr>
            <p:txBody>
              <a:bodyPr/>
              <a:lstStyle/>
              <a:p>
                <a:endParaRPr lang="en-US"/>
              </a:p>
            </p:txBody>
          </p:sp>
          <p:sp>
            <p:nvSpPr>
              <p:cNvPr id="16478" name="Freeform 565"/>
              <p:cNvSpPr>
                <a:spLocks/>
              </p:cNvSpPr>
              <p:nvPr/>
            </p:nvSpPr>
            <p:spPr bwMode="auto">
              <a:xfrm>
                <a:off x="2756" y="1406"/>
                <a:ext cx="222" cy="230"/>
              </a:xfrm>
              <a:custGeom>
                <a:avLst/>
                <a:gdLst>
                  <a:gd name="T0" fmla="*/ 16 w 176"/>
                  <a:gd name="T1" fmla="*/ 0 h 181"/>
                  <a:gd name="T2" fmla="*/ 16 w 176"/>
                  <a:gd name="T3" fmla="*/ 36 h 181"/>
                  <a:gd name="T4" fmla="*/ 1084 w 176"/>
                  <a:gd name="T5" fmla="*/ 1225 h 181"/>
                  <a:gd name="T6" fmla="*/ 1124 w 176"/>
                  <a:gd name="T7" fmla="*/ 1186 h 181"/>
                  <a:gd name="T8" fmla="*/ 50 w 176"/>
                  <a:gd name="T9" fmla="*/ 0 h 181"/>
                  <a:gd name="T10" fmla="*/ 50 w 176"/>
                  <a:gd name="T11" fmla="*/ 36 h 181"/>
                  <a:gd name="T12" fmla="*/ 16 w 176"/>
                  <a:gd name="T13" fmla="*/ 0 h 181"/>
                  <a:gd name="T14" fmla="*/ 0 w 176"/>
                  <a:gd name="T15" fmla="*/ 17 h 181"/>
                  <a:gd name="T16" fmla="*/ 16 w 176"/>
                  <a:gd name="T17" fmla="*/ 36 h 181"/>
                  <a:gd name="T18" fmla="*/ 16 w 176"/>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2" y="0"/>
                    </a:moveTo>
                    <a:lnTo>
                      <a:pt x="2" y="5"/>
                    </a:lnTo>
                    <a:lnTo>
                      <a:pt x="169" y="180"/>
                    </a:lnTo>
                    <a:lnTo>
                      <a:pt x="175" y="175"/>
                    </a:lnTo>
                    <a:lnTo>
                      <a:pt x="8" y="0"/>
                    </a:lnTo>
                    <a:lnTo>
                      <a:pt x="8" y="5"/>
                    </a:lnTo>
                    <a:lnTo>
                      <a:pt x="2" y="0"/>
                    </a:lnTo>
                    <a:lnTo>
                      <a:pt x="0" y="2"/>
                    </a:lnTo>
                    <a:lnTo>
                      <a:pt x="2" y="5"/>
                    </a:lnTo>
                    <a:lnTo>
                      <a:pt x="2" y="0"/>
                    </a:lnTo>
                  </a:path>
                </a:pathLst>
              </a:custGeom>
              <a:solidFill>
                <a:srgbClr val="FFFFFF"/>
              </a:solidFill>
              <a:ln w="12700" cap="rnd">
                <a:solidFill>
                  <a:srgbClr val="000000"/>
                </a:solidFill>
                <a:round/>
                <a:headEnd/>
                <a:tailEnd/>
              </a:ln>
            </p:spPr>
            <p:txBody>
              <a:bodyPr/>
              <a:lstStyle/>
              <a:p>
                <a:endParaRPr lang="en-US"/>
              </a:p>
            </p:txBody>
          </p:sp>
          <p:sp>
            <p:nvSpPr>
              <p:cNvPr id="16479" name="Freeform 566"/>
              <p:cNvSpPr>
                <a:spLocks/>
              </p:cNvSpPr>
              <p:nvPr/>
            </p:nvSpPr>
            <p:spPr bwMode="auto">
              <a:xfrm>
                <a:off x="3206" y="1415"/>
                <a:ext cx="6" cy="110"/>
              </a:xfrm>
              <a:custGeom>
                <a:avLst/>
                <a:gdLst>
                  <a:gd name="T0" fmla="*/ 32 w 4"/>
                  <a:gd name="T1" fmla="*/ 40 h 87"/>
                  <a:gd name="T2" fmla="*/ 32 w 4"/>
                  <a:gd name="T3" fmla="*/ 20 h 87"/>
                  <a:gd name="T4" fmla="*/ 0 w 4"/>
                  <a:gd name="T5" fmla="*/ 561 h 87"/>
                  <a:gd name="T6" fmla="*/ 45 w 4"/>
                  <a:gd name="T7" fmla="*/ 561 h 87"/>
                  <a:gd name="T8" fmla="*/ 66 w 4"/>
                  <a:gd name="T9" fmla="*/ 20 h 87"/>
                  <a:gd name="T10" fmla="*/ 66 w 4"/>
                  <a:gd name="T11" fmla="*/ 0 h 87"/>
                  <a:gd name="T12" fmla="*/ 66 w 4"/>
                  <a:gd name="T13" fmla="*/ 20 h 87"/>
                  <a:gd name="T14" fmla="*/ 66 w 4"/>
                  <a:gd name="T15" fmla="*/ 16 h 87"/>
                  <a:gd name="T16" fmla="*/ 66 w 4"/>
                  <a:gd name="T17" fmla="*/ 0 h 87"/>
                  <a:gd name="T18" fmla="*/ 32 w 4"/>
                  <a:gd name="T19" fmla="*/ 4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7"/>
                  <a:gd name="T32" fmla="*/ 4 w 4"/>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7">
                    <a:moveTo>
                      <a:pt x="1" y="6"/>
                    </a:moveTo>
                    <a:lnTo>
                      <a:pt x="1" y="3"/>
                    </a:lnTo>
                    <a:lnTo>
                      <a:pt x="0" y="86"/>
                    </a:lnTo>
                    <a:lnTo>
                      <a:pt x="2" y="86"/>
                    </a:lnTo>
                    <a:lnTo>
                      <a:pt x="3" y="3"/>
                    </a:lnTo>
                    <a:lnTo>
                      <a:pt x="3" y="0"/>
                    </a:lnTo>
                    <a:lnTo>
                      <a:pt x="3" y="3"/>
                    </a:lnTo>
                    <a:lnTo>
                      <a:pt x="3" y="2"/>
                    </a:lnTo>
                    <a:lnTo>
                      <a:pt x="3" y="0"/>
                    </a:lnTo>
                    <a:lnTo>
                      <a:pt x="1" y="6"/>
                    </a:lnTo>
                  </a:path>
                </a:pathLst>
              </a:custGeom>
              <a:solidFill>
                <a:srgbClr val="FFFFFF"/>
              </a:solidFill>
              <a:ln w="12700" cap="rnd">
                <a:solidFill>
                  <a:srgbClr val="000000"/>
                </a:solidFill>
                <a:round/>
                <a:headEnd/>
                <a:tailEnd/>
              </a:ln>
            </p:spPr>
            <p:txBody>
              <a:bodyPr/>
              <a:lstStyle/>
              <a:p>
                <a:endParaRPr lang="en-US"/>
              </a:p>
            </p:txBody>
          </p:sp>
          <p:sp>
            <p:nvSpPr>
              <p:cNvPr id="16480" name="Freeform 567"/>
              <p:cNvSpPr>
                <a:spLocks/>
              </p:cNvSpPr>
              <p:nvPr/>
            </p:nvSpPr>
            <p:spPr bwMode="auto">
              <a:xfrm>
                <a:off x="2991" y="1173"/>
                <a:ext cx="218" cy="242"/>
              </a:xfrm>
              <a:custGeom>
                <a:avLst/>
                <a:gdLst>
                  <a:gd name="T0" fmla="*/ 47 w 173"/>
                  <a:gd name="T1" fmla="*/ 65 h 189"/>
                  <a:gd name="T2" fmla="*/ 1 w 173"/>
                  <a:gd name="T3" fmla="*/ 83 h 189"/>
                  <a:gd name="T4" fmla="*/ 1062 w 173"/>
                  <a:gd name="T5" fmla="*/ 1362 h 189"/>
                  <a:gd name="T6" fmla="*/ 1093 w 173"/>
                  <a:gd name="T7" fmla="*/ 1315 h 189"/>
                  <a:gd name="T8" fmla="*/ 40 w 173"/>
                  <a:gd name="T9" fmla="*/ 46 h 189"/>
                  <a:gd name="T10" fmla="*/ 0 w 173"/>
                  <a:gd name="T11" fmla="*/ 65 h 189"/>
                  <a:gd name="T12" fmla="*/ 40 w 173"/>
                  <a:gd name="T13" fmla="*/ 46 h 189"/>
                  <a:gd name="T14" fmla="*/ 0 w 173"/>
                  <a:gd name="T15" fmla="*/ 0 h 189"/>
                  <a:gd name="T16" fmla="*/ 0 w 173"/>
                  <a:gd name="T17" fmla="*/ 65 h 189"/>
                  <a:gd name="T18" fmla="*/ 47 w 173"/>
                  <a:gd name="T19" fmla="*/ 65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189"/>
                  <a:gd name="T32" fmla="*/ 173 w 173"/>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189">
                    <a:moveTo>
                      <a:pt x="7" y="9"/>
                    </a:moveTo>
                    <a:lnTo>
                      <a:pt x="1" y="12"/>
                    </a:lnTo>
                    <a:lnTo>
                      <a:pt x="167" y="188"/>
                    </a:lnTo>
                    <a:lnTo>
                      <a:pt x="172" y="182"/>
                    </a:lnTo>
                    <a:lnTo>
                      <a:pt x="6" y="6"/>
                    </a:lnTo>
                    <a:lnTo>
                      <a:pt x="0" y="9"/>
                    </a:lnTo>
                    <a:lnTo>
                      <a:pt x="6" y="6"/>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16481" name="Freeform 568"/>
              <p:cNvSpPr>
                <a:spLocks/>
              </p:cNvSpPr>
              <p:nvPr/>
            </p:nvSpPr>
            <p:spPr bwMode="auto">
              <a:xfrm>
                <a:off x="2986" y="1186"/>
                <a:ext cx="5" cy="108"/>
              </a:xfrm>
              <a:custGeom>
                <a:avLst/>
                <a:gdLst>
                  <a:gd name="T0" fmla="*/ 3 w 5"/>
                  <a:gd name="T1" fmla="*/ 548 h 85"/>
                  <a:gd name="T2" fmla="*/ 3 w 5"/>
                  <a:gd name="T3" fmla="*/ 555 h 85"/>
                  <a:gd name="T4" fmla="*/ 4 w 5"/>
                  <a:gd name="T5" fmla="*/ 0 h 85"/>
                  <a:gd name="T6" fmla="*/ 1 w 5"/>
                  <a:gd name="T7" fmla="*/ 0 h 85"/>
                  <a:gd name="T8" fmla="*/ 0 w 5"/>
                  <a:gd name="T9" fmla="*/ 555 h 85"/>
                  <a:gd name="T10" fmla="*/ 1 w 5"/>
                  <a:gd name="T11" fmla="*/ 574 h 85"/>
                  <a:gd name="T12" fmla="*/ 0 w 5"/>
                  <a:gd name="T13" fmla="*/ 555 h 85"/>
                  <a:gd name="T14" fmla="*/ 0 w 5"/>
                  <a:gd name="T15" fmla="*/ 560 h 85"/>
                  <a:gd name="T16" fmla="*/ 1 w 5"/>
                  <a:gd name="T17" fmla="*/ 574 h 85"/>
                  <a:gd name="T18" fmla="*/ 3 w 5"/>
                  <a:gd name="T19" fmla="*/ 548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5"/>
                  <a:gd name="T32" fmla="*/ 5 w 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5">
                    <a:moveTo>
                      <a:pt x="3" y="80"/>
                    </a:moveTo>
                    <a:lnTo>
                      <a:pt x="3" y="82"/>
                    </a:lnTo>
                    <a:lnTo>
                      <a:pt x="4" y="0"/>
                    </a:lnTo>
                    <a:lnTo>
                      <a:pt x="1" y="0"/>
                    </a:lnTo>
                    <a:lnTo>
                      <a:pt x="0" y="82"/>
                    </a:lnTo>
                    <a:lnTo>
                      <a:pt x="1" y="84"/>
                    </a:lnTo>
                    <a:lnTo>
                      <a:pt x="0" y="82"/>
                    </a:lnTo>
                    <a:lnTo>
                      <a:pt x="0" y="83"/>
                    </a:lnTo>
                    <a:lnTo>
                      <a:pt x="1" y="84"/>
                    </a:lnTo>
                    <a:lnTo>
                      <a:pt x="3" y="80"/>
                    </a:lnTo>
                  </a:path>
                </a:pathLst>
              </a:custGeom>
              <a:solidFill>
                <a:srgbClr val="FFFFFF"/>
              </a:solidFill>
              <a:ln w="12700" cap="rnd">
                <a:solidFill>
                  <a:srgbClr val="000000"/>
                </a:solidFill>
                <a:round/>
                <a:headEnd/>
                <a:tailEnd/>
              </a:ln>
            </p:spPr>
            <p:txBody>
              <a:bodyPr/>
              <a:lstStyle/>
              <a:p>
                <a:endParaRPr lang="en-US"/>
              </a:p>
            </p:txBody>
          </p:sp>
          <p:sp>
            <p:nvSpPr>
              <p:cNvPr id="16482" name="Freeform 569"/>
              <p:cNvSpPr>
                <a:spLocks/>
              </p:cNvSpPr>
              <p:nvPr/>
            </p:nvSpPr>
            <p:spPr bwMode="auto">
              <a:xfrm>
                <a:off x="2987" y="1294"/>
                <a:ext cx="166" cy="177"/>
              </a:xfrm>
              <a:custGeom>
                <a:avLst/>
                <a:gdLst>
                  <a:gd name="T0" fmla="*/ 848 w 131"/>
                  <a:gd name="T1" fmla="*/ 1034 h 137"/>
                  <a:gd name="T2" fmla="*/ 867 w 131"/>
                  <a:gd name="T3" fmla="*/ 1010 h 137"/>
                  <a:gd name="T4" fmla="*/ 32 w 131"/>
                  <a:gd name="T5" fmla="*/ 0 h 137"/>
                  <a:gd name="T6" fmla="*/ 0 w 131"/>
                  <a:gd name="T7" fmla="*/ 36 h 137"/>
                  <a:gd name="T8" fmla="*/ 822 w 131"/>
                  <a:gd name="T9" fmla="*/ 1057 h 137"/>
                  <a:gd name="T10" fmla="*/ 848 w 131"/>
                  <a:gd name="T11" fmla="*/ 1034 h 137"/>
                  <a:gd name="T12" fmla="*/ 0 60000 65536"/>
                  <a:gd name="T13" fmla="*/ 0 60000 65536"/>
                  <a:gd name="T14" fmla="*/ 0 60000 65536"/>
                  <a:gd name="T15" fmla="*/ 0 60000 65536"/>
                  <a:gd name="T16" fmla="*/ 0 60000 65536"/>
                  <a:gd name="T17" fmla="*/ 0 60000 65536"/>
                  <a:gd name="T18" fmla="*/ 0 w 131"/>
                  <a:gd name="T19" fmla="*/ 0 h 137"/>
                  <a:gd name="T20" fmla="*/ 131 w 131"/>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31" h="137">
                    <a:moveTo>
                      <a:pt x="128" y="133"/>
                    </a:moveTo>
                    <a:lnTo>
                      <a:pt x="130" y="130"/>
                    </a:lnTo>
                    <a:lnTo>
                      <a:pt x="5" y="0"/>
                    </a:lnTo>
                    <a:lnTo>
                      <a:pt x="0" y="5"/>
                    </a:lnTo>
                    <a:lnTo>
                      <a:pt x="124" y="136"/>
                    </a:lnTo>
                    <a:lnTo>
                      <a:pt x="128" y="133"/>
                    </a:lnTo>
                  </a:path>
                </a:pathLst>
              </a:custGeom>
              <a:solidFill>
                <a:srgbClr val="FFFFFF"/>
              </a:solidFill>
              <a:ln w="12700" cap="rnd">
                <a:solidFill>
                  <a:srgbClr val="000000"/>
                </a:solidFill>
                <a:round/>
                <a:headEnd/>
                <a:tailEnd/>
              </a:ln>
            </p:spPr>
            <p:txBody>
              <a:bodyPr/>
              <a:lstStyle/>
              <a:p>
                <a:endParaRPr lang="en-US"/>
              </a:p>
            </p:txBody>
          </p:sp>
          <p:sp>
            <p:nvSpPr>
              <p:cNvPr id="16483" name="Freeform 570"/>
              <p:cNvSpPr>
                <a:spLocks/>
              </p:cNvSpPr>
              <p:nvPr/>
            </p:nvSpPr>
            <p:spPr bwMode="auto">
              <a:xfrm>
                <a:off x="3033" y="1528"/>
                <a:ext cx="173" cy="165"/>
              </a:xfrm>
              <a:custGeom>
                <a:avLst/>
                <a:gdLst>
                  <a:gd name="T0" fmla="*/ 792 w 138"/>
                  <a:gd name="T1" fmla="*/ 17 h 129"/>
                  <a:gd name="T2" fmla="*/ 799 w 138"/>
                  <a:gd name="T3" fmla="*/ 0 h 129"/>
                  <a:gd name="T4" fmla="*/ 0 w 138"/>
                  <a:gd name="T5" fmla="*/ 875 h 129"/>
                  <a:gd name="T6" fmla="*/ 31 w 138"/>
                  <a:gd name="T7" fmla="*/ 921 h 129"/>
                  <a:gd name="T8" fmla="*/ 839 w 138"/>
                  <a:gd name="T9" fmla="*/ 36 h 129"/>
                  <a:gd name="T10" fmla="*/ 839 w 138"/>
                  <a:gd name="T11" fmla="*/ 17 h 129"/>
                  <a:gd name="T12" fmla="*/ 792 w 138"/>
                  <a:gd name="T13" fmla="*/ 17 h 129"/>
                  <a:gd name="T14" fmla="*/ 0 60000 65536"/>
                  <a:gd name="T15" fmla="*/ 0 60000 65536"/>
                  <a:gd name="T16" fmla="*/ 0 60000 65536"/>
                  <a:gd name="T17" fmla="*/ 0 60000 65536"/>
                  <a:gd name="T18" fmla="*/ 0 60000 65536"/>
                  <a:gd name="T19" fmla="*/ 0 60000 65536"/>
                  <a:gd name="T20" fmla="*/ 0 60000 65536"/>
                  <a:gd name="T21" fmla="*/ 0 w 138"/>
                  <a:gd name="T22" fmla="*/ 0 h 129"/>
                  <a:gd name="T23" fmla="*/ 138 w 138"/>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129">
                    <a:moveTo>
                      <a:pt x="130" y="2"/>
                    </a:moveTo>
                    <a:lnTo>
                      <a:pt x="131" y="0"/>
                    </a:lnTo>
                    <a:lnTo>
                      <a:pt x="0" y="122"/>
                    </a:lnTo>
                    <a:lnTo>
                      <a:pt x="5" y="128"/>
                    </a:lnTo>
                    <a:lnTo>
                      <a:pt x="137" y="5"/>
                    </a:lnTo>
                    <a:lnTo>
                      <a:pt x="137" y="2"/>
                    </a:lnTo>
                    <a:lnTo>
                      <a:pt x="130" y="2"/>
                    </a:lnTo>
                  </a:path>
                </a:pathLst>
              </a:custGeom>
              <a:solidFill>
                <a:srgbClr val="FFFFFF"/>
              </a:solidFill>
              <a:ln w="12700" cap="rnd">
                <a:solidFill>
                  <a:srgbClr val="000000"/>
                </a:solidFill>
                <a:round/>
                <a:headEnd/>
                <a:tailEnd/>
              </a:ln>
            </p:spPr>
            <p:txBody>
              <a:bodyPr/>
              <a:lstStyle/>
              <a:p>
                <a:endParaRPr lang="en-US"/>
              </a:p>
            </p:txBody>
          </p:sp>
          <p:sp>
            <p:nvSpPr>
              <p:cNvPr id="16484" name="Freeform 571"/>
              <p:cNvSpPr>
                <a:spLocks/>
              </p:cNvSpPr>
              <p:nvPr/>
            </p:nvSpPr>
            <p:spPr bwMode="auto">
              <a:xfrm>
                <a:off x="3206" y="1406"/>
                <a:ext cx="6" cy="117"/>
              </a:xfrm>
              <a:custGeom>
                <a:avLst/>
                <a:gdLst>
                  <a:gd name="T0" fmla="*/ 66 w 4"/>
                  <a:gd name="T1" fmla="*/ 76 h 92"/>
                  <a:gd name="T2" fmla="*/ 32 w 4"/>
                  <a:gd name="T3" fmla="*/ 60 h 92"/>
                  <a:gd name="T4" fmla="*/ 0 w 4"/>
                  <a:gd name="T5" fmla="*/ 626 h 92"/>
                  <a:gd name="T6" fmla="*/ 45 w 4"/>
                  <a:gd name="T7" fmla="*/ 626 h 92"/>
                  <a:gd name="T8" fmla="*/ 66 w 4"/>
                  <a:gd name="T9" fmla="*/ 60 h 92"/>
                  <a:gd name="T10" fmla="*/ 32 w 4"/>
                  <a:gd name="T11" fmla="*/ 46 h 92"/>
                  <a:gd name="T12" fmla="*/ 66 w 4"/>
                  <a:gd name="T13" fmla="*/ 60 h 92"/>
                  <a:gd name="T14" fmla="*/ 66 w 4"/>
                  <a:gd name="T15" fmla="*/ 0 h 92"/>
                  <a:gd name="T16" fmla="*/ 32 w 4"/>
                  <a:gd name="T17" fmla="*/ 46 h 92"/>
                  <a:gd name="T18" fmla="*/ 66 w 4"/>
                  <a:gd name="T19" fmla="*/ 76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2"/>
                  <a:gd name="T32" fmla="*/ 4 w 4"/>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2">
                    <a:moveTo>
                      <a:pt x="3" y="11"/>
                    </a:moveTo>
                    <a:lnTo>
                      <a:pt x="1" y="9"/>
                    </a:lnTo>
                    <a:lnTo>
                      <a:pt x="0" y="91"/>
                    </a:lnTo>
                    <a:lnTo>
                      <a:pt x="2" y="91"/>
                    </a:lnTo>
                    <a:lnTo>
                      <a:pt x="3" y="9"/>
                    </a:lnTo>
                    <a:lnTo>
                      <a:pt x="1" y="6"/>
                    </a:lnTo>
                    <a:lnTo>
                      <a:pt x="3" y="9"/>
                    </a:lnTo>
                    <a:lnTo>
                      <a:pt x="3" y="0"/>
                    </a:lnTo>
                    <a:lnTo>
                      <a:pt x="1" y="6"/>
                    </a:lnTo>
                    <a:lnTo>
                      <a:pt x="3" y="11"/>
                    </a:lnTo>
                  </a:path>
                </a:pathLst>
              </a:custGeom>
              <a:solidFill>
                <a:srgbClr val="FFFFFF"/>
              </a:solidFill>
              <a:ln w="12700" cap="rnd">
                <a:solidFill>
                  <a:srgbClr val="000000"/>
                </a:solidFill>
                <a:round/>
                <a:headEnd/>
                <a:tailEnd/>
              </a:ln>
            </p:spPr>
            <p:txBody>
              <a:bodyPr/>
              <a:lstStyle/>
              <a:p>
                <a:endParaRPr lang="en-US"/>
              </a:p>
            </p:txBody>
          </p:sp>
          <p:sp>
            <p:nvSpPr>
              <p:cNvPr id="16485" name="Freeform 572"/>
              <p:cNvSpPr>
                <a:spLocks/>
              </p:cNvSpPr>
              <p:nvPr/>
            </p:nvSpPr>
            <p:spPr bwMode="auto">
              <a:xfrm>
                <a:off x="2978" y="1415"/>
                <a:ext cx="231" cy="221"/>
              </a:xfrm>
              <a:custGeom>
                <a:avLst/>
                <a:gdLst>
                  <a:gd name="T0" fmla="*/ 47 w 182"/>
                  <a:gd name="T1" fmla="*/ 1160 h 174"/>
                  <a:gd name="T2" fmla="*/ 41 w 182"/>
                  <a:gd name="T3" fmla="*/ 1172 h 174"/>
                  <a:gd name="T4" fmla="*/ 1222 w 182"/>
                  <a:gd name="T5" fmla="*/ 46 h 174"/>
                  <a:gd name="T6" fmla="*/ 1184 w 182"/>
                  <a:gd name="T7" fmla="*/ 0 h 174"/>
                  <a:gd name="T8" fmla="*/ 0 w 182"/>
                  <a:gd name="T9" fmla="*/ 1137 h 174"/>
                  <a:gd name="T10" fmla="*/ 0 w 182"/>
                  <a:gd name="T11" fmla="*/ 1160 h 174"/>
                  <a:gd name="T12" fmla="*/ 0 w 182"/>
                  <a:gd name="T13" fmla="*/ 1137 h 174"/>
                  <a:gd name="T14" fmla="*/ 0 w 182"/>
                  <a:gd name="T15" fmla="*/ 1151 h 174"/>
                  <a:gd name="T16" fmla="*/ 0 w 182"/>
                  <a:gd name="T17" fmla="*/ 1160 h 174"/>
                  <a:gd name="T18" fmla="*/ 47 w 182"/>
                  <a:gd name="T19" fmla="*/ 1160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4"/>
                  <a:gd name="T32" fmla="*/ 182 w 182"/>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4">
                    <a:moveTo>
                      <a:pt x="7" y="171"/>
                    </a:moveTo>
                    <a:lnTo>
                      <a:pt x="6" y="173"/>
                    </a:lnTo>
                    <a:lnTo>
                      <a:pt x="181" y="6"/>
                    </a:lnTo>
                    <a:lnTo>
                      <a:pt x="176" y="0"/>
                    </a:lnTo>
                    <a:lnTo>
                      <a:pt x="0" y="168"/>
                    </a:lnTo>
                    <a:lnTo>
                      <a:pt x="0" y="171"/>
                    </a:lnTo>
                    <a:lnTo>
                      <a:pt x="0" y="168"/>
                    </a:lnTo>
                    <a:lnTo>
                      <a:pt x="0" y="170"/>
                    </a:lnTo>
                    <a:lnTo>
                      <a:pt x="0" y="171"/>
                    </a:lnTo>
                    <a:lnTo>
                      <a:pt x="7" y="171"/>
                    </a:lnTo>
                  </a:path>
                </a:pathLst>
              </a:custGeom>
              <a:solidFill>
                <a:srgbClr val="FFFFFF"/>
              </a:solidFill>
              <a:ln w="12700" cap="rnd">
                <a:solidFill>
                  <a:srgbClr val="000000"/>
                </a:solidFill>
                <a:round/>
                <a:headEnd/>
                <a:tailEnd/>
              </a:ln>
            </p:spPr>
            <p:txBody>
              <a:bodyPr/>
              <a:lstStyle/>
              <a:p>
                <a:endParaRPr lang="en-US"/>
              </a:p>
            </p:txBody>
          </p:sp>
          <p:sp>
            <p:nvSpPr>
              <p:cNvPr id="16486" name="Freeform 573"/>
              <p:cNvSpPr>
                <a:spLocks/>
              </p:cNvSpPr>
              <p:nvPr/>
            </p:nvSpPr>
            <p:spPr bwMode="auto">
              <a:xfrm>
                <a:off x="2977" y="1639"/>
                <a:ext cx="4" cy="106"/>
              </a:xfrm>
              <a:custGeom>
                <a:avLst/>
                <a:gdLst>
                  <a:gd name="T0" fmla="*/ 1 w 3"/>
                  <a:gd name="T1" fmla="*/ 579 h 83"/>
                  <a:gd name="T2" fmla="*/ 21 w 3"/>
                  <a:gd name="T3" fmla="*/ 579 h 83"/>
                  <a:gd name="T4" fmla="*/ 21 w 3"/>
                  <a:gd name="T5" fmla="*/ 0 h 83"/>
                  <a:gd name="T6" fmla="*/ 1 w 3"/>
                  <a:gd name="T7" fmla="*/ 0 h 83"/>
                  <a:gd name="T8" fmla="*/ 0 w 3"/>
                  <a:gd name="T9" fmla="*/ 579 h 83"/>
                  <a:gd name="T10" fmla="*/ 1 w 3"/>
                  <a:gd name="T11" fmla="*/ 579 h 83"/>
                  <a:gd name="T12" fmla="*/ 0 60000 65536"/>
                  <a:gd name="T13" fmla="*/ 0 60000 65536"/>
                  <a:gd name="T14" fmla="*/ 0 60000 65536"/>
                  <a:gd name="T15" fmla="*/ 0 60000 65536"/>
                  <a:gd name="T16" fmla="*/ 0 60000 65536"/>
                  <a:gd name="T17" fmla="*/ 0 60000 65536"/>
                  <a:gd name="T18" fmla="*/ 0 w 3"/>
                  <a:gd name="T19" fmla="*/ 0 h 83"/>
                  <a:gd name="T20" fmla="*/ 3 w 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3" h="83">
                    <a:moveTo>
                      <a:pt x="1" y="82"/>
                    </a:moveTo>
                    <a:lnTo>
                      <a:pt x="2" y="82"/>
                    </a:lnTo>
                    <a:lnTo>
                      <a:pt x="2" y="0"/>
                    </a:lnTo>
                    <a:lnTo>
                      <a:pt x="1" y="0"/>
                    </a:lnTo>
                    <a:lnTo>
                      <a:pt x="0" y="82"/>
                    </a:lnTo>
                    <a:lnTo>
                      <a:pt x="1" y="82"/>
                    </a:lnTo>
                  </a:path>
                </a:pathLst>
              </a:custGeom>
              <a:solidFill>
                <a:srgbClr val="FFFFFF"/>
              </a:solidFill>
              <a:ln w="12700" cap="rnd">
                <a:solidFill>
                  <a:srgbClr val="000000"/>
                </a:solidFill>
                <a:round/>
                <a:headEnd/>
                <a:tailEnd/>
              </a:ln>
            </p:spPr>
            <p:txBody>
              <a:bodyPr/>
              <a:lstStyle/>
              <a:p>
                <a:endParaRPr lang="en-US"/>
              </a:p>
            </p:txBody>
          </p:sp>
          <p:sp>
            <p:nvSpPr>
              <p:cNvPr id="16487" name="Freeform 574"/>
              <p:cNvSpPr>
                <a:spLocks/>
              </p:cNvSpPr>
              <p:nvPr/>
            </p:nvSpPr>
            <p:spPr bwMode="auto">
              <a:xfrm>
                <a:off x="2058" y="2297"/>
                <a:ext cx="230" cy="228"/>
              </a:xfrm>
              <a:custGeom>
                <a:avLst/>
                <a:gdLst>
                  <a:gd name="T0" fmla="*/ 1177 w 182"/>
                  <a:gd name="T1" fmla="*/ 17 h 177"/>
                  <a:gd name="T2" fmla="*/ 1139 w 182"/>
                  <a:gd name="T3" fmla="*/ 17 h 177"/>
                  <a:gd name="T4" fmla="*/ 0 w 182"/>
                  <a:gd name="T5" fmla="*/ 1292 h 177"/>
                  <a:gd name="T6" fmla="*/ 32 w 182"/>
                  <a:gd name="T7" fmla="*/ 1332 h 177"/>
                  <a:gd name="T8" fmla="*/ 1177 w 182"/>
                  <a:gd name="T9" fmla="*/ 59 h 177"/>
                  <a:gd name="T10" fmla="*/ 1139 w 182"/>
                  <a:gd name="T11" fmla="*/ 59 h 177"/>
                  <a:gd name="T12" fmla="*/ 1177 w 182"/>
                  <a:gd name="T13" fmla="*/ 17 h 177"/>
                  <a:gd name="T14" fmla="*/ 1158 w 182"/>
                  <a:gd name="T15" fmla="*/ 0 h 177"/>
                  <a:gd name="T16" fmla="*/ 1139 w 182"/>
                  <a:gd name="T17" fmla="*/ 17 h 177"/>
                  <a:gd name="T18" fmla="*/ 1177 w 182"/>
                  <a:gd name="T19" fmla="*/ 17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181" y="2"/>
                    </a:moveTo>
                    <a:lnTo>
                      <a:pt x="175" y="2"/>
                    </a:lnTo>
                    <a:lnTo>
                      <a:pt x="0" y="171"/>
                    </a:lnTo>
                    <a:lnTo>
                      <a:pt x="5" y="176"/>
                    </a:lnTo>
                    <a:lnTo>
                      <a:pt x="181" y="8"/>
                    </a:lnTo>
                    <a:lnTo>
                      <a:pt x="175" y="8"/>
                    </a:lnTo>
                    <a:lnTo>
                      <a:pt x="181" y="2"/>
                    </a:lnTo>
                    <a:lnTo>
                      <a:pt x="178" y="0"/>
                    </a:lnTo>
                    <a:lnTo>
                      <a:pt x="175"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16488" name="Freeform 575"/>
              <p:cNvSpPr>
                <a:spLocks/>
              </p:cNvSpPr>
              <p:nvPr/>
            </p:nvSpPr>
            <p:spPr bwMode="auto">
              <a:xfrm>
                <a:off x="2288" y="2300"/>
                <a:ext cx="222" cy="232"/>
              </a:xfrm>
              <a:custGeom>
                <a:avLst/>
                <a:gdLst>
                  <a:gd name="T0" fmla="*/ 1104 w 176"/>
                  <a:gd name="T1" fmla="*/ 1261 h 182"/>
                  <a:gd name="T2" fmla="*/ 1104 w 176"/>
                  <a:gd name="T3" fmla="*/ 1219 h 182"/>
                  <a:gd name="T4" fmla="*/ 40 w 176"/>
                  <a:gd name="T5" fmla="*/ 0 h 182"/>
                  <a:gd name="T6" fmla="*/ 0 w 176"/>
                  <a:gd name="T7" fmla="*/ 46 h 182"/>
                  <a:gd name="T8" fmla="*/ 1073 w 176"/>
                  <a:gd name="T9" fmla="*/ 1261 h 182"/>
                  <a:gd name="T10" fmla="*/ 1073 w 176"/>
                  <a:gd name="T11" fmla="*/ 1219 h 182"/>
                  <a:gd name="T12" fmla="*/ 1104 w 176"/>
                  <a:gd name="T13" fmla="*/ 1261 h 182"/>
                  <a:gd name="T14" fmla="*/ 1124 w 176"/>
                  <a:gd name="T15" fmla="*/ 1249 h 182"/>
                  <a:gd name="T16" fmla="*/ 1104 w 176"/>
                  <a:gd name="T17" fmla="*/ 1219 h 182"/>
                  <a:gd name="T18" fmla="*/ 1104 w 176"/>
                  <a:gd name="T19" fmla="*/ 1261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2" y="181"/>
                    </a:moveTo>
                    <a:lnTo>
                      <a:pt x="172" y="175"/>
                    </a:lnTo>
                    <a:lnTo>
                      <a:pt x="6" y="0"/>
                    </a:lnTo>
                    <a:lnTo>
                      <a:pt x="0" y="6"/>
                    </a:lnTo>
                    <a:lnTo>
                      <a:pt x="167" y="181"/>
                    </a:lnTo>
                    <a:lnTo>
                      <a:pt x="167" y="175"/>
                    </a:lnTo>
                    <a:lnTo>
                      <a:pt x="172" y="181"/>
                    </a:lnTo>
                    <a:lnTo>
                      <a:pt x="175" y="179"/>
                    </a:lnTo>
                    <a:lnTo>
                      <a:pt x="172" y="175"/>
                    </a:lnTo>
                    <a:lnTo>
                      <a:pt x="172" y="181"/>
                    </a:lnTo>
                  </a:path>
                </a:pathLst>
              </a:custGeom>
              <a:solidFill>
                <a:srgbClr val="FFFFFF"/>
              </a:solidFill>
              <a:ln w="12700" cap="rnd">
                <a:solidFill>
                  <a:srgbClr val="000000"/>
                </a:solidFill>
                <a:round/>
                <a:headEnd/>
                <a:tailEnd/>
              </a:ln>
            </p:spPr>
            <p:txBody>
              <a:bodyPr/>
              <a:lstStyle/>
              <a:p>
                <a:endParaRPr lang="en-US"/>
              </a:p>
            </p:txBody>
          </p:sp>
          <p:sp>
            <p:nvSpPr>
              <p:cNvPr id="16489" name="Freeform 576"/>
              <p:cNvSpPr>
                <a:spLocks/>
              </p:cNvSpPr>
              <p:nvPr/>
            </p:nvSpPr>
            <p:spPr bwMode="auto">
              <a:xfrm>
                <a:off x="2277" y="2532"/>
                <a:ext cx="230" cy="229"/>
              </a:xfrm>
              <a:custGeom>
                <a:avLst/>
                <a:gdLst>
                  <a:gd name="T0" fmla="*/ 0 w 181"/>
                  <a:gd name="T1" fmla="*/ 1307 h 178"/>
                  <a:gd name="T2" fmla="*/ 36 w 181"/>
                  <a:gd name="T3" fmla="*/ 1307 h 178"/>
                  <a:gd name="T4" fmla="*/ 1225 w 181"/>
                  <a:gd name="T5" fmla="*/ 46 h 178"/>
                  <a:gd name="T6" fmla="*/ 1186 w 181"/>
                  <a:gd name="T7" fmla="*/ 0 h 178"/>
                  <a:gd name="T8" fmla="*/ 0 w 181"/>
                  <a:gd name="T9" fmla="*/ 1265 h 178"/>
                  <a:gd name="T10" fmla="*/ 36 w 181"/>
                  <a:gd name="T11" fmla="*/ 1265 h 178"/>
                  <a:gd name="T12" fmla="*/ 0 w 181"/>
                  <a:gd name="T13" fmla="*/ 1307 h 178"/>
                  <a:gd name="T14" fmla="*/ 17 w 181"/>
                  <a:gd name="T15" fmla="*/ 1329 h 178"/>
                  <a:gd name="T16" fmla="*/ 36 w 181"/>
                  <a:gd name="T17" fmla="*/ 1307 h 178"/>
                  <a:gd name="T18" fmla="*/ 0 w 181"/>
                  <a:gd name="T19" fmla="*/ 1307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8"/>
                  <a:gd name="T32" fmla="*/ 181 w 181"/>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8">
                    <a:moveTo>
                      <a:pt x="0" y="174"/>
                    </a:moveTo>
                    <a:lnTo>
                      <a:pt x="5" y="174"/>
                    </a:lnTo>
                    <a:lnTo>
                      <a:pt x="180" y="6"/>
                    </a:lnTo>
                    <a:lnTo>
                      <a:pt x="175" y="0"/>
                    </a:lnTo>
                    <a:lnTo>
                      <a:pt x="0" y="169"/>
                    </a:lnTo>
                    <a:lnTo>
                      <a:pt x="5" y="169"/>
                    </a:lnTo>
                    <a:lnTo>
                      <a:pt x="0" y="174"/>
                    </a:lnTo>
                    <a:lnTo>
                      <a:pt x="2" y="177"/>
                    </a:lnTo>
                    <a:lnTo>
                      <a:pt x="5" y="174"/>
                    </a:lnTo>
                    <a:lnTo>
                      <a:pt x="0" y="174"/>
                    </a:lnTo>
                  </a:path>
                </a:pathLst>
              </a:custGeom>
              <a:solidFill>
                <a:srgbClr val="FFFFFF"/>
              </a:solidFill>
              <a:ln w="12700" cap="rnd">
                <a:solidFill>
                  <a:srgbClr val="000000"/>
                </a:solidFill>
                <a:round/>
                <a:headEnd/>
                <a:tailEnd/>
              </a:ln>
            </p:spPr>
            <p:txBody>
              <a:bodyPr/>
              <a:lstStyle/>
              <a:p>
                <a:endParaRPr lang="en-US"/>
              </a:p>
            </p:txBody>
          </p:sp>
          <p:sp>
            <p:nvSpPr>
              <p:cNvPr id="16490" name="Freeform 577"/>
              <p:cNvSpPr>
                <a:spLocks/>
              </p:cNvSpPr>
              <p:nvPr/>
            </p:nvSpPr>
            <p:spPr bwMode="auto">
              <a:xfrm>
                <a:off x="2052" y="2525"/>
                <a:ext cx="224" cy="232"/>
              </a:xfrm>
              <a:custGeom>
                <a:avLst/>
                <a:gdLst>
                  <a:gd name="T0" fmla="*/ 22 w 176"/>
                  <a:gd name="T1" fmla="*/ 0 h 181"/>
                  <a:gd name="T2" fmla="*/ 22 w 176"/>
                  <a:gd name="T3" fmla="*/ 36 h 181"/>
                  <a:gd name="T4" fmla="*/ 1166 w 176"/>
                  <a:gd name="T5" fmla="*/ 1313 h 181"/>
                  <a:gd name="T6" fmla="*/ 1204 w 176"/>
                  <a:gd name="T7" fmla="*/ 1273 h 181"/>
                  <a:gd name="T8" fmla="*/ 59 w 176"/>
                  <a:gd name="T9" fmla="*/ 0 h 181"/>
                  <a:gd name="T10" fmla="*/ 59 w 176"/>
                  <a:gd name="T11" fmla="*/ 36 h 181"/>
                  <a:gd name="T12" fmla="*/ 22 w 176"/>
                  <a:gd name="T13" fmla="*/ 0 h 181"/>
                  <a:gd name="T14" fmla="*/ 0 w 176"/>
                  <a:gd name="T15" fmla="*/ 17 h 181"/>
                  <a:gd name="T16" fmla="*/ 22 w 176"/>
                  <a:gd name="T17" fmla="*/ 36 h 181"/>
                  <a:gd name="T18" fmla="*/ 22 w 176"/>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3" y="0"/>
                    </a:moveTo>
                    <a:lnTo>
                      <a:pt x="3" y="5"/>
                    </a:lnTo>
                    <a:lnTo>
                      <a:pt x="170" y="180"/>
                    </a:lnTo>
                    <a:lnTo>
                      <a:pt x="175" y="175"/>
                    </a:lnTo>
                    <a:lnTo>
                      <a:pt x="8" y="0"/>
                    </a:lnTo>
                    <a:lnTo>
                      <a:pt x="8" y="5"/>
                    </a:lnTo>
                    <a:lnTo>
                      <a:pt x="3" y="0"/>
                    </a:lnTo>
                    <a:lnTo>
                      <a:pt x="0" y="2"/>
                    </a:lnTo>
                    <a:lnTo>
                      <a:pt x="3" y="5"/>
                    </a:lnTo>
                    <a:lnTo>
                      <a:pt x="3" y="0"/>
                    </a:lnTo>
                  </a:path>
                </a:pathLst>
              </a:custGeom>
              <a:solidFill>
                <a:srgbClr val="FFFFFF"/>
              </a:solidFill>
              <a:ln w="12700" cap="rnd">
                <a:solidFill>
                  <a:srgbClr val="000000"/>
                </a:solidFill>
                <a:round/>
                <a:headEnd/>
                <a:tailEnd/>
              </a:ln>
            </p:spPr>
            <p:txBody>
              <a:bodyPr/>
              <a:lstStyle/>
              <a:p>
                <a:endParaRPr lang="en-US"/>
              </a:p>
            </p:txBody>
          </p:sp>
          <p:sp>
            <p:nvSpPr>
              <p:cNvPr id="16491" name="Freeform 578"/>
              <p:cNvSpPr>
                <a:spLocks/>
              </p:cNvSpPr>
              <p:nvPr/>
            </p:nvSpPr>
            <p:spPr bwMode="auto">
              <a:xfrm>
                <a:off x="2288" y="2076"/>
                <a:ext cx="228" cy="224"/>
              </a:xfrm>
              <a:custGeom>
                <a:avLst/>
                <a:gdLst>
                  <a:gd name="T0" fmla="*/ 1141 w 181"/>
                  <a:gd name="T1" fmla="*/ 20 h 177"/>
                  <a:gd name="T2" fmla="*/ 1107 w 181"/>
                  <a:gd name="T3" fmla="*/ 20 h 177"/>
                  <a:gd name="T4" fmla="*/ 0 w 181"/>
                  <a:gd name="T5" fmla="*/ 1116 h 177"/>
                  <a:gd name="T6" fmla="*/ 39 w 181"/>
                  <a:gd name="T7" fmla="*/ 1159 h 177"/>
                  <a:gd name="T8" fmla="*/ 1141 w 181"/>
                  <a:gd name="T9" fmla="*/ 51 h 177"/>
                  <a:gd name="T10" fmla="*/ 1107 w 181"/>
                  <a:gd name="T11" fmla="*/ 51 h 177"/>
                  <a:gd name="T12" fmla="*/ 1141 w 181"/>
                  <a:gd name="T13" fmla="*/ 20 h 177"/>
                  <a:gd name="T14" fmla="*/ 1125 w 181"/>
                  <a:gd name="T15" fmla="*/ 0 h 177"/>
                  <a:gd name="T16" fmla="*/ 1107 w 181"/>
                  <a:gd name="T17" fmla="*/ 20 h 177"/>
                  <a:gd name="T18" fmla="*/ 1141 w 181"/>
                  <a:gd name="T19" fmla="*/ 2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7"/>
                  <a:gd name="T32" fmla="*/ 181 w 181"/>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7">
                    <a:moveTo>
                      <a:pt x="180" y="3"/>
                    </a:moveTo>
                    <a:lnTo>
                      <a:pt x="175" y="3"/>
                    </a:lnTo>
                    <a:lnTo>
                      <a:pt x="0" y="170"/>
                    </a:lnTo>
                    <a:lnTo>
                      <a:pt x="6" y="176"/>
                    </a:lnTo>
                    <a:lnTo>
                      <a:pt x="180" y="8"/>
                    </a:lnTo>
                    <a:lnTo>
                      <a:pt x="175" y="8"/>
                    </a:lnTo>
                    <a:lnTo>
                      <a:pt x="180" y="3"/>
                    </a:lnTo>
                    <a:lnTo>
                      <a:pt x="178" y="0"/>
                    </a:lnTo>
                    <a:lnTo>
                      <a:pt x="175" y="3"/>
                    </a:lnTo>
                    <a:lnTo>
                      <a:pt x="180" y="3"/>
                    </a:lnTo>
                  </a:path>
                </a:pathLst>
              </a:custGeom>
              <a:solidFill>
                <a:srgbClr val="FFFFFF"/>
              </a:solidFill>
              <a:ln w="12700" cap="rnd">
                <a:solidFill>
                  <a:srgbClr val="000000"/>
                </a:solidFill>
                <a:round/>
                <a:headEnd/>
                <a:tailEnd/>
              </a:ln>
            </p:spPr>
            <p:txBody>
              <a:bodyPr/>
              <a:lstStyle/>
              <a:p>
                <a:endParaRPr lang="en-US"/>
              </a:p>
            </p:txBody>
          </p:sp>
          <p:sp>
            <p:nvSpPr>
              <p:cNvPr id="16492" name="Freeform 579"/>
              <p:cNvSpPr>
                <a:spLocks/>
              </p:cNvSpPr>
              <p:nvPr/>
            </p:nvSpPr>
            <p:spPr bwMode="auto">
              <a:xfrm>
                <a:off x="2519" y="2080"/>
                <a:ext cx="224" cy="231"/>
              </a:xfrm>
              <a:custGeom>
                <a:avLst/>
                <a:gdLst>
                  <a:gd name="T0" fmla="*/ 1189 w 176"/>
                  <a:gd name="T1" fmla="*/ 1270 h 181"/>
                  <a:gd name="T2" fmla="*/ 1189 w 176"/>
                  <a:gd name="T3" fmla="*/ 1233 h 181"/>
                  <a:gd name="T4" fmla="*/ 36 w 176"/>
                  <a:gd name="T5" fmla="*/ 0 h 181"/>
                  <a:gd name="T6" fmla="*/ 0 w 176"/>
                  <a:gd name="T7" fmla="*/ 36 h 181"/>
                  <a:gd name="T8" fmla="*/ 1152 w 176"/>
                  <a:gd name="T9" fmla="*/ 1270 h 181"/>
                  <a:gd name="T10" fmla="*/ 1152 w 176"/>
                  <a:gd name="T11" fmla="*/ 1233 h 181"/>
                  <a:gd name="T12" fmla="*/ 1189 w 176"/>
                  <a:gd name="T13" fmla="*/ 1270 h 181"/>
                  <a:gd name="T14" fmla="*/ 1204 w 176"/>
                  <a:gd name="T15" fmla="*/ 1251 h 181"/>
                  <a:gd name="T16" fmla="*/ 1189 w 176"/>
                  <a:gd name="T17" fmla="*/ 1233 h 181"/>
                  <a:gd name="T18" fmla="*/ 1189 w 176"/>
                  <a:gd name="T19" fmla="*/ 127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173" y="180"/>
                    </a:moveTo>
                    <a:lnTo>
                      <a:pt x="173" y="175"/>
                    </a:lnTo>
                    <a:lnTo>
                      <a:pt x="5" y="0"/>
                    </a:lnTo>
                    <a:lnTo>
                      <a:pt x="0" y="5"/>
                    </a:lnTo>
                    <a:lnTo>
                      <a:pt x="167" y="180"/>
                    </a:lnTo>
                    <a:lnTo>
                      <a:pt x="167" y="175"/>
                    </a:lnTo>
                    <a:lnTo>
                      <a:pt x="173" y="180"/>
                    </a:lnTo>
                    <a:lnTo>
                      <a:pt x="175" y="178"/>
                    </a:lnTo>
                    <a:lnTo>
                      <a:pt x="173" y="175"/>
                    </a:lnTo>
                    <a:lnTo>
                      <a:pt x="173" y="180"/>
                    </a:lnTo>
                  </a:path>
                </a:pathLst>
              </a:custGeom>
              <a:solidFill>
                <a:srgbClr val="FFFFFF"/>
              </a:solidFill>
              <a:ln w="12700" cap="rnd">
                <a:solidFill>
                  <a:srgbClr val="000000"/>
                </a:solidFill>
                <a:round/>
                <a:headEnd/>
                <a:tailEnd/>
              </a:ln>
            </p:spPr>
            <p:txBody>
              <a:bodyPr/>
              <a:lstStyle/>
              <a:p>
                <a:endParaRPr lang="en-US"/>
              </a:p>
            </p:txBody>
          </p:sp>
          <p:sp>
            <p:nvSpPr>
              <p:cNvPr id="16493" name="Freeform 580"/>
              <p:cNvSpPr>
                <a:spLocks/>
              </p:cNvSpPr>
              <p:nvPr/>
            </p:nvSpPr>
            <p:spPr bwMode="auto">
              <a:xfrm>
                <a:off x="2507" y="2313"/>
                <a:ext cx="229" cy="224"/>
              </a:xfrm>
              <a:custGeom>
                <a:avLst/>
                <a:gdLst>
                  <a:gd name="T0" fmla="*/ 0 w 182"/>
                  <a:gd name="T1" fmla="*/ 1239 h 175"/>
                  <a:gd name="T2" fmla="*/ 31 w 182"/>
                  <a:gd name="T3" fmla="*/ 1239 h 175"/>
                  <a:gd name="T4" fmla="*/ 1136 w 182"/>
                  <a:gd name="T5" fmla="*/ 36 h 175"/>
                  <a:gd name="T6" fmla="*/ 1100 w 182"/>
                  <a:gd name="T7" fmla="*/ 0 h 175"/>
                  <a:gd name="T8" fmla="*/ 0 w 182"/>
                  <a:gd name="T9" fmla="*/ 1192 h 175"/>
                  <a:gd name="T10" fmla="*/ 31 w 182"/>
                  <a:gd name="T11" fmla="*/ 1192 h 175"/>
                  <a:gd name="T12" fmla="*/ 0 w 182"/>
                  <a:gd name="T13" fmla="*/ 1239 h 175"/>
                  <a:gd name="T14" fmla="*/ 16 w 182"/>
                  <a:gd name="T15" fmla="*/ 1253 h 175"/>
                  <a:gd name="T16" fmla="*/ 31 w 182"/>
                  <a:gd name="T17" fmla="*/ 1239 h 175"/>
                  <a:gd name="T18" fmla="*/ 0 w 182"/>
                  <a:gd name="T19" fmla="*/ 1239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5" y="172"/>
                    </a:lnTo>
                    <a:lnTo>
                      <a:pt x="181" y="5"/>
                    </a:lnTo>
                    <a:lnTo>
                      <a:pt x="175" y="0"/>
                    </a:lnTo>
                    <a:lnTo>
                      <a:pt x="0" y="166"/>
                    </a:lnTo>
                    <a:lnTo>
                      <a:pt x="5" y="166"/>
                    </a:lnTo>
                    <a:lnTo>
                      <a:pt x="0" y="172"/>
                    </a:lnTo>
                    <a:lnTo>
                      <a:pt x="2" y="174"/>
                    </a:lnTo>
                    <a:lnTo>
                      <a:pt x="5" y="172"/>
                    </a:lnTo>
                    <a:lnTo>
                      <a:pt x="0" y="172"/>
                    </a:lnTo>
                  </a:path>
                </a:pathLst>
              </a:custGeom>
              <a:solidFill>
                <a:srgbClr val="FFFFFF"/>
              </a:solidFill>
              <a:ln w="12700" cap="rnd">
                <a:solidFill>
                  <a:srgbClr val="000000"/>
                </a:solidFill>
                <a:round/>
                <a:headEnd/>
                <a:tailEnd/>
              </a:ln>
            </p:spPr>
            <p:txBody>
              <a:bodyPr/>
              <a:lstStyle/>
              <a:p>
                <a:endParaRPr lang="en-US"/>
              </a:p>
            </p:txBody>
          </p:sp>
          <p:sp>
            <p:nvSpPr>
              <p:cNvPr id="16494" name="Freeform 581"/>
              <p:cNvSpPr>
                <a:spLocks/>
              </p:cNvSpPr>
              <p:nvPr/>
            </p:nvSpPr>
            <p:spPr bwMode="auto">
              <a:xfrm>
                <a:off x="2286" y="2300"/>
                <a:ext cx="221" cy="232"/>
              </a:xfrm>
              <a:custGeom>
                <a:avLst/>
                <a:gdLst>
                  <a:gd name="T0" fmla="*/ 16 w 175"/>
                  <a:gd name="T1" fmla="*/ 0 h 182"/>
                  <a:gd name="T2" fmla="*/ 16 w 175"/>
                  <a:gd name="T3" fmla="*/ 46 h 182"/>
                  <a:gd name="T4" fmla="*/ 1091 w 175"/>
                  <a:gd name="T5" fmla="*/ 1261 h 182"/>
                  <a:gd name="T6" fmla="*/ 1126 w 175"/>
                  <a:gd name="T7" fmla="*/ 1219 h 182"/>
                  <a:gd name="T8" fmla="*/ 51 w 175"/>
                  <a:gd name="T9" fmla="*/ 0 h 182"/>
                  <a:gd name="T10" fmla="*/ 51 w 175"/>
                  <a:gd name="T11" fmla="*/ 46 h 182"/>
                  <a:gd name="T12" fmla="*/ 16 w 175"/>
                  <a:gd name="T13" fmla="*/ 0 h 182"/>
                  <a:gd name="T14" fmla="*/ 0 w 175"/>
                  <a:gd name="T15" fmla="*/ 22 h 182"/>
                  <a:gd name="T16" fmla="*/ 16 w 175"/>
                  <a:gd name="T17" fmla="*/ 46 h 182"/>
                  <a:gd name="T18" fmla="*/ 16 w 175"/>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2"/>
                  <a:gd name="T32" fmla="*/ 175 w 175"/>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2">
                    <a:moveTo>
                      <a:pt x="2" y="0"/>
                    </a:moveTo>
                    <a:lnTo>
                      <a:pt x="2" y="6"/>
                    </a:lnTo>
                    <a:lnTo>
                      <a:pt x="169" y="181"/>
                    </a:lnTo>
                    <a:lnTo>
                      <a:pt x="174" y="175"/>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endParaRPr lang="en-US"/>
              </a:p>
            </p:txBody>
          </p:sp>
          <p:sp>
            <p:nvSpPr>
              <p:cNvPr id="16495" name="Freeform 582"/>
              <p:cNvSpPr>
                <a:spLocks/>
              </p:cNvSpPr>
              <p:nvPr/>
            </p:nvSpPr>
            <p:spPr bwMode="auto">
              <a:xfrm>
                <a:off x="2514" y="2082"/>
                <a:ext cx="3" cy="110"/>
              </a:xfrm>
              <a:custGeom>
                <a:avLst/>
                <a:gdLst>
                  <a:gd name="T0" fmla="*/ 2 w 3"/>
                  <a:gd name="T1" fmla="*/ 661 h 85"/>
                  <a:gd name="T2" fmla="*/ 2 w 3"/>
                  <a:gd name="T3" fmla="*/ 642 h 85"/>
                  <a:gd name="T4" fmla="*/ 2 w 3"/>
                  <a:gd name="T5" fmla="*/ 0 h 85"/>
                  <a:gd name="T6" fmla="*/ 1 w 3"/>
                  <a:gd name="T7" fmla="*/ 0 h 85"/>
                  <a:gd name="T8" fmla="*/ 0 w 3"/>
                  <a:gd name="T9" fmla="*/ 642 h 85"/>
                  <a:gd name="T10" fmla="*/ 0 w 3"/>
                  <a:gd name="T11" fmla="*/ 619 h 85"/>
                  <a:gd name="T12" fmla="*/ 2 w 3"/>
                  <a:gd name="T13" fmla="*/ 661 h 85"/>
                  <a:gd name="T14" fmla="*/ 2 w 3"/>
                  <a:gd name="T15" fmla="*/ 650 h 85"/>
                  <a:gd name="T16" fmla="*/ 2 w 3"/>
                  <a:gd name="T17" fmla="*/ 642 h 85"/>
                  <a:gd name="T18" fmla="*/ 2 w 3"/>
                  <a:gd name="T19" fmla="*/ 661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2" y="84"/>
                    </a:moveTo>
                    <a:lnTo>
                      <a:pt x="2" y="82"/>
                    </a:lnTo>
                    <a:lnTo>
                      <a:pt x="2" y="0"/>
                    </a:lnTo>
                    <a:lnTo>
                      <a:pt x="1" y="0"/>
                    </a:lnTo>
                    <a:lnTo>
                      <a:pt x="0" y="82"/>
                    </a:lnTo>
                    <a:lnTo>
                      <a:pt x="0" y="78"/>
                    </a:lnTo>
                    <a:lnTo>
                      <a:pt x="2" y="84"/>
                    </a:lnTo>
                    <a:lnTo>
                      <a:pt x="2" y="83"/>
                    </a:lnTo>
                    <a:lnTo>
                      <a:pt x="2" y="82"/>
                    </a:lnTo>
                    <a:lnTo>
                      <a:pt x="2" y="84"/>
                    </a:lnTo>
                  </a:path>
                </a:pathLst>
              </a:custGeom>
              <a:solidFill>
                <a:srgbClr val="FFFFFF"/>
              </a:solidFill>
              <a:ln w="12700" cap="rnd">
                <a:solidFill>
                  <a:srgbClr val="000000"/>
                </a:solidFill>
                <a:round/>
                <a:headEnd/>
                <a:tailEnd/>
              </a:ln>
            </p:spPr>
            <p:txBody>
              <a:bodyPr/>
              <a:lstStyle/>
              <a:p>
                <a:endParaRPr lang="en-US"/>
              </a:p>
            </p:txBody>
          </p:sp>
          <p:sp>
            <p:nvSpPr>
              <p:cNvPr id="16496" name="Freeform 583"/>
              <p:cNvSpPr>
                <a:spLocks/>
              </p:cNvSpPr>
              <p:nvPr/>
            </p:nvSpPr>
            <p:spPr bwMode="auto">
              <a:xfrm>
                <a:off x="2285" y="2193"/>
                <a:ext cx="231" cy="231"/>
              </a:xfrm>
              <a:custGeom>
                <a:avLst/>
                <a:gdLst>
                  <a:gd name="T0" fmla="*/ 1 w 183"/>
                  <a:gd name="T1" fmla="*/ 1202 h 181"/>
                  <a:gd name="T2" fmla="*/ 47 w 183"/>
                  <a:gd name="T3" fmla="*/ 1219 h 181"/>
                  <a:gd name="T4" fmla="*/ 1173 w 183"/>
                  <a:gd name="T5" fmla="*/ 46 h 181"/>
                  <a:gd name="T6" fmla="*/ 1132 w 183"/>
                  <a:gd name="T7" fmla="*/ 0 h 181"/>
                  <a:gd name="T8" fmla="*/ 1 w 183"/>
                  <a:gd name="T9" fmla="*/ 1179 h 181"/>
                  <a:gd name="T10" fmla="*/ 47 w 183"/>
                  <a:gd name="T11" fmla="*/ 1202 h 181"/>
                  <a:gd name="T12" fmla="*/ 1 w 183"/>
                  <a:gd name="T13" fmla="*/ 1202 h 181"/>
                  <a:gd name="T14" fmla="*/ 0 w 183"/>
                  <a:gd name="T15" fmla="*/ 1270 h 181"/>
                  <a:gd name="T16" fmla="*/ 47 w 183"/>
                  <a:gd name="T17" fmla="*/ 1219 h 181"/>
                  <a:gd name="T18" fmla="*/ 1 w 183"/>
                  <a:gd name="T19" fmla="*/ 1202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81"/>
                  <a:gd name="T32" fmla="*/ 183 w 183"/>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81">
                    <a:moveTo>
                      <a:pt x="1" y="171"/>
                    </a:moveTo>
                    <a:lnTo>
                      <a:pt x="7" y="173"/>
                    </a:lnTo>
                    <a:lnTo>
                      <a:pt x="182" y="6"/>
                    </a:lnTo>
                    <a:lnTo>
                      <a:pt x="176" y="0"/>
                    </a:lnTo>
                    <a:lnTo>
                      <a:pt x="1" y="168"/>
                    </a:lnTo>
                    <a:lnTo>
                      <a:pt x="7" y="171"/>
                    </a:lnTo>
                    <a:lnTo>
                      <a:pt x="1" y="171"/>
                    </a:lnTo>
                    <a:lnTo>
                      <a:pt x="0" y="180"/>
                    </a:lnTo>
                    <a:lnTo>
                      <a:pt x="7" y="173"/>
                    </a:lnTo>
                    <a:lnTo>
                      <a:pt x="1" y="171"/>
                    </a:lnTo>
                  </a:path>
                </a:pathLst>
              </a:custGeom>
              <a:solidFill>
                <a:srgbClr val="FFFFFF"/>
              </a:solidFill>
              <a:ln w="12700" cap="rnd">
                <a:solidFill>
                  <a:srgbClr val="000000"/>
                </a:solidFill>
                <a:round/>
                <a:headEnd/>
                <a:tailEnd/>
              </a:ln>
            </p:spPr>
            <p:txBody>
              <a:bodyPr/>
              <a:lstStyle/>
              <a:p>
                <a:endParaRPr lang="en-US"/>
              </a:p>
            </p:txBody>
          </p:sp>
          <p:sp>
            <p:nvSpPr>
              <p:cNvPr id="16497" name="Freeform 584"/>
              <p:cNvSpPr>
                <a:spLocks/>
              </p:cNvSpPr>
              <p:nvPr/>
            </p:nvSpPr>
            <p:spPr bwMode="auto">
              <a:xfrm>
                <a:off x="2286" y="2300"/>
                <a:ext cx="2" cy="112"/>
              </a:xfrm>
              <a:custGeom>
                <a:avLst/>
                <a:gdLst>
                  <a:gd name="T0" fmla="*/ 0 w 2"/>
                  <a:gd name="T1" fmla="*/ 0 h 86"/>
                  <a:gd name="T2" fmla="*/ 0 w 2"/>
                  <a:gd name="T3" fmla="*/ 27 h 86"/>
                  <a:gd name="T4" fmla="*/ 0 w 2"/>
                  <a:gd name="T5" fmla="*/ 707 h 86"/>
                  <a:gd name="T6" fmla="*/ 1 w 2"/>
                  <a:gd name="T7" fmla="*/ 707 h 86"/>
                  <a:gd name="T8" fmla="*/ 1 w 2"/>
                  <a:gd name="T9" fmla="*/ 27 h 86"/>
                  <a:gd name="T10" fmla="*/ 1 w 2"/>
                  <a:gd name="T11" fmla="*/ 49 h 86"/>
                  <a:gd name="T12" fmla="*/ 0 w 2"/>
                  <a:gd name="T13" fmla="*/ 0 h 86"/>
                  <a:gd name="T14" fmla="*/ 0 w 2"/>
                  <a:gd name="T15" fmla="*/ 1 h 86"/>
                  <a:gd name="T16" fmla="*/ 0 w 2"/>
                  <a:gd name="T17" fmla="*/ 27 h 86"/>
                  <a:gd name="T18" fmla="*/ 0 w 2"/>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0" y="0"/>
                    </a:moveTo>
                    <a:lnTo>
                      <a:pt x="0" y="3"/>
                    </a:lnTo>
                    <a:lnTo>
                      <a:pt x="0" y="85"/>
                    </a:lnTo>
                    <a:lnTo>
                      <a:pt x="1" y="85"/>
                    </a:lnTo>
                    <a:lnTo>
                      <a:pt x="1" y="3"/>
                    </a:lnTo>
                    <a:lnTo>
                      <a:pt x="1" y="6"/>
                    </a:lnTo>
                    <a:lnTo>
                      <a:pt x="0" y="0"/>
                    </a:lnTo>
                    <a:lnTo>
                      <a:pt x="0" y="1"/>
                    </a:lnTo>
                    <a:lnTo>
                      <a:pt x="0" y="3"/>
                    </a:lnTo>
                    <a:lnTo>
                      <a:pt x="0" y="0"/>
                    </a:lnTo>
                  </a:path>
                </a:pathLst>
              </a:custGeom>
              <a:solidFill>
                <a:srgbClr val="FFFFFF"/>
              </a:solidFill>
              <a:ln w="12700" cap="rnd">
                <a:solidFill>
                  <a:srgbClr val="000000"/>
                </a:solidFill>
                <a:round/>
                <a:headEnd/>
                <a:tailEnd/>
              </a:ln>
            </p:spPr>
            <p:txBody>
              <a:bodyPr/>
              <a:lstStyle/>
              <a:p>
                <a:endParaRPr lang="en-US"/>
              </a:p>
            </p:txBody>
          </p:sp>
          <p:sp>
            <p:nvSpPr>
              <p:cNvPr id="16498" name="Freeform 585"/>
              <p:cNvSpPr>
                <a:spLocks/>
              </p:cNvSpPr>
              <p:nvPr/>
            </p:nvSpPr>
            <p:spPr bwMode="auto">
              <a:xfrm>
                <a:off x="2288" y="2073"/>
                <a:ext cx="229" cy="227"/>
              </a:xfrm>
              <a:custGeom>
                <a:avLst/>
                <a:gdLst>
                  <a:gd name="T0" fmla="*/ 1136 w 182"/>
                  <a:gd name="T1" fmla="*/ 59 h 180"/>
                  <a:gd name="T2" fmla="*/ 1100 w 182"/>
                  <a:gd name="T3" fmla="*/ 47 h 180"/>
                  <a:gd name="T4" fmla="*/ 0 w 182"/>
                  <a:gd name="T5" fmla="*/ 1107 h 180"/>
                  <a:gd name="T6" fmla="*/ 39 w 182"/>
                  <a:gd name="T7" fmla="*/ 1145 h 180"/>
                  <a:gd name="T8" fmla="*/ 1126 w 182"/>
                  <a:gd name="T9" fmla="*/ 77 h 180"/>
                  <a:gd name="T10" fmla="*/ 1096 w 182"/>
                  <a:gd name="T11" fmla="*/ 59 h 180"/>
                  <a:gd name="T12" fmla="*/ 1136 w 182"/>
                  <a:gd name="T13" fmla="*/ 59 h 180"/>
                  <a:gd name="T14" fmla="*/ 1136 w 182"/>
                  <a:gd name="T15" fmla="*/ 0 h 180"/>
                  <a:gd name="T16" fmla="*/ 1100 w 182"/>
                  <a:gd name="T17" fmla="*/ 47 h 180"/>
                  <a:gd name="T18" fmla="*/ 1136 w 182"/>
                  <a:gd name="T19" fmla="*/ 59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80"/>
                  <a:gd name="T32" fmla="*/ 182 w 182"/>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80">
                    <a:moveTo>
                      <a:pt x="181" y="9"/>
                    </a:moveTo>
                    <a:lnTo>
                      <a:pt x="175" y="7"/>
                    </a:lnTo>
                    <a:lnTo>
                      <a:pt x="0" y="173"/>
                    </a:lnTo>
                    <a:lnTo>
                      <a:pt x="6" y="179"/>
                    </a:lnTo>
                    <a:lnTo>
                      <a:pt x="180" y="12"/>
                    </a:lnTo>
                    <a:lnTo>
                      <a:pt x="174" y="9"/>
                    </a:lnTo>
                    <a:lnTo>
                      <a:pt x="181" y="9"/>
                    </a:lnTo>
                    <a:lnTo>
                      <a:pt x="181" y="0"/>
                    </a:lnTo>
                    <a:lnTo>
                      <a:pt x="175" y="7"/>
                    </a:lnTo>
                    <a:lnTo>
                      <a:pt x="181" y="9"/>
                    </a:lnTo>
                  </a:path>
                </a:pathLst>
              </a:custGeom>
              <a:solidFill>
                <a:srgbClr val="FFFFFF"/>
              </a:solidFill>
              <a:ln w="12700" cap="rnd">
                <a:solidFill>
                  <a:srgbClr val="000000"/>
                </a:solidFill>
                <a:round/>
                <a:headEnd/>
                <a:tailEnd/>
              </a:ln>
            </p:spPr>
            <p:txBody>
              <a:bodyPr/>
              <a:lstStyle/>
              <a:p>
                <a:endParaRPr lang="en-US"/>
              </a:p>
            </p:txBody>
          </p:sp>
          <p:sp>
            <p:nvSpPr>
              <p:cNvPr id="16499" name="Freeform 586"/>
              <p:cNvSpPr>
                <a:spLocks/>
              </p:cNvSpPr>
              <p:nvPr/>
            </p:nvSpPr>
            <p:spPr bwMode="auto">
              <a:xfrm>
                <a:off x="2735" y="2313"/>
                <a:ext cx="3" cy="111"/>
              </a:xfrm>
              <a:custGeom>
                <a:avLst/>
                <a:gdLst>
                  <a:gd name="T0" fmla="*/ 1 w 3"/>
                  <a:gd name="T1" fmla="*/ 28 h 87"/>
                  <a:gd name="T2" fmla="*/ 1 w 3"/>
                  <a:gd name="T3" fmla="*/ 17 h 87"/>
                  <a:gd name="T4" fmla="*/ 0 w 3"/>
                  <a:gd name="T5" fmla="*/ 603 h 87"/>
                  <a:gd name="T6" fmla="*/ 2 w 3"/>
                  <a:gd name="T7" fmla="*/ 603 h 87"/>
                  <a:gd name="T8" fmla="*/ 2 w 3"/>
                  <a:gd name="T9" fmla="*/ 17 h 87"/>
                  <a:gd name="T10" fmla="*/ 2 w 3"/>
                  <a:gd name="T11" fmla="*/ 0 h 87"/>
                  <a:gd name="T12" fmla="*/ 2 w 3"/>
                  <a:gd name="T13" fmla="*/ 17 h 87"/>
                  <a:gd name="T14" fmla="*/ 2 w 3"/>
                  <a:gd name="T15" fmla="*/ 1 h 87"/>
                  <a:gd name="T16" fmla="*/ 2 w 3"/>
                  <a:gd name="T17" fmla="*/ 0 h 87"/>
                  <a:gd name="T18" fmla="*/ 1 w 3"/>
                  <a:gd name="T19" fmla="*/ 28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7"/>
                  <a:gd name="T32" fmla="*/ 3 w 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7">
                    <a:moveTo>
                      <a:pt x="1" y="4"/>
                    </a:moveTo>
                    <a:lnTo>
                      <a:pt x="1" y="2"/>
                    </a:lnTo>
                    <a:lnTo>
                      <a:pt x="0" y="86"/>
                    </a:lnTo>
                    <a:lnTo>
                      <a:pt x="2" y="86"/>
                    </a:lnTo>
                    <a:lnTo>
                      <a:pt x="2" y="2"/>
                    </a:lnTo>
                    <a:lnTo>
                      <a:pt x="2" y="0"/>
                    </a:lnTo>
                    <a:lnTo>
                      <a:pt x="2" y="2"/>
                    </a:lnTo>
                    <a:lnTo>
                      <a:pt x="2" y="1"/>
                    </a:lnTo>
                    <a:lnTo>
                      <a:pt x="2" y="0"/>
                    </a:lnTo>
                    <a:lnTo>
                      <a:pt x="1" y="4"/>
                    </a:lnTo>
                  </a:path>
                </a:pathLst>
              </a:custGeom>
              <a:solidFill>
                <a:srgbClr val="FFFFFF"/>
              </a:solidFill>
              <a:ln w="12700" cap="rnd">
                <a:solidFill>
                  <a:srgbClr val="000000"/>
                </a:solidFill>
                <a:round/>
                <a:headEnd/>
                <a:tailEnd/>
              </a:ln>
            </p:spPr>
            <p:txBody>
              <a:bodyPr/>
              <a:lstStyle/>
              <a:p>
                <a:endParaRPr lang="en-US"/>
              </a:p>
            </p:txBody>
          </p:sp>
          <p:sp>
            <p:nvSpPr>
              <p:cNvPr id="16500" name="Freeform 587"/>
              <p:cNvSpPr>
                <a:spLocks/>
              </p:cNvSpPr>
              <p:nvPr/>
            </p:nvSpPr>
            <p:spPr bwMode="auto">
              <a:xfrm>
                <a:off x="2516" y="2073"/>
                <a:ext cx="220" cy="238"/>
              </a:xfrm>
              <a:custGeom>
                <a:avLst/>
                <a:gdLst>
                  <a:gd name="T0" fmla="*/ 45 w 175"/>
                  <a:gd name="T1" fmla="*/ 60 h 188"/>
                  <a:gd name="T2" fmla="*/ 1 w 175"/>
                  <a:gd name="T3" fmla="*/ 77 h 188"/>
                  <a:gd name="T4" fmla="*/ 1047 w 175"/>
                  <a:gd name="T5" fmla="*/ 1236 h 188"/>
                  <a:gd name="T6" fmla="*/ 1087 w 175"/>
                  <a:gd name="T7" fmla="*/ 1198 h 188"/>
                  <a:gd name="T8" fmla="*/ 39 w 175"/>
                  <a:gd name="T9" fmla="*/ 47 h 188"/>
                  <a:gd name="T10" fmla="*/ 0 w 175"/>
                  <a:gd name="T11" fmla="*/ 60 h 188"/>
                  <a:gd name="T12" fmla="*/ 39 w 175"/>
                  <a:gd name="T13" fmla="*/ 47 h 188"/>
                  <a:gd name="T14" fmla="*/ 0 w 175"/>
                  <a:gd name="T15" fmla="*/ 0 h 188"/>
                  <a:gd name="T16" fmla="*/ 0 w 175"/>
                  <a:gd name="T17" fmla="*/ 60 h 188"/>
                  <a:gd name="T18" fmla="*/ 45 w 175"/>
                  <a:gd name="T19" fmla="*/ 60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8"/>
                  <a:gd name="T32" fmla="*/ 175 w 175"/>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8">
                    <a:moveTo>
                      <a:pt x="7" y="9"/>
                    </a:moveTo>
                    <a:lnTo>
                      <a:pt x="1" y="12"/>
                    </a:lnTo>
                    <a:lnTo>
                      <a:pt x="168" y="187"/>
                    </a:lnTo>
                    <a:lnTo>
                      <a:pt x="174" y="182"/>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16501" name="Freeform 588"/>
              <p:cNvSpPr>
                <a:spLocks/>
              </p:cNvSpPr>
              <p:nvPr/>
            </p:nvSpPr>
            <p:spPr bwMode="auto">
              <a:xfrm>
                <a:off x="2514" y="2082"/>
                <a:ext cx="3" cy="110"/>
              </a:xfrm>
              <a:custGeom>
                <a:avLst/>
                <a:gdLst>
                  <a:gd name="T0" fmla="*/ 2 w 3"/>
                  <a:gd name="T1" fmla="*/ 619 h 85"/>
                  <a:gd name="T2" fmla="*/ 2 w 3"/>
                  <a:gd name="T3" fmla="*/ 642 h 85"/>
                  <a:gd name="T4" fmla="*/ 2 w 3"/>
                  <a:gd name="T5" fmla="*/ 0 h 85"/>
                  <a:gd name="T6" fmla="*/ 1 w 3"/>
                  <a:gd name="T7" fmla="*/ 0 h 85"/>
                  <a:gd name="T8" fmla="*/ 0 w 3"/>
                  <a:gd name="T9" fmla="*/ 642 h 85"/>
                  <a:gd name="T10" fmla="*/ 0 w 3"/>
                  <a:gd name="T11" fmla="*/ 661 h 85"/>
                  <a:gd name="T12" fmla="*/ 0 w 3"/>
                  <a:gd name="T13" fmla="*/ 642 h 85"/>
                  <a:gd name="T14" fmla="*/ 0 w 3"/>
                  <a:gd name="T15" fmla="*/ 650 h 85"/>
                  <a:gd name="T16" fmla="*/ 0 w 3"/>
                  <a:gd name="T17" fmla="*/ 661 h 85"/>
                  <a:gd name="T18" fmla="*/ 2 w 3"/>
                  <a:gd name="T19" fmla="*/ 619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2" y="78"/>
                    </a:moveTo>
                    <a:lnTo>
                      <a:pt x="2" y="82"/>
                    </a:lnTo>
                    <a:lnTo>
                      <a:pt x="2" y="0"/>
                    </a:lnTo>
                    <a:lnTo>
                      <a:pt x="1" y="0"/>
                    </a:lnTo>
                    <a:lnTo>
                      <a:pt x="0" y="82"/>
                    </a:lnTo>
                    <a:lnTo>
                      <a:pt x="0" y="84"/>
                    </a:lnTo>
                    <a:lnTo>
                      <a:pt x="0" y="82"/>
                    </a:lnTo>
                    <a:lnTo>
                      <a:pt x="0" y="83"/>
                    </a:lnTo>
                    <a:lnTo>
                      <a:pt x="0" y="84"/>
                    </a:lnTo>
                    <a:lnTo>
                      <a:pt x="2" y="78"/>
                    </a:lnTo>
                  </a:path>
                </a:pathLst>
              </a:custGeom>
              <a:solidFill>
                <a:srgbClr val="FFFFFF"/>
              </a:solidFill>
              <a:ln w="12700" cap="rnd">
                <a:solidFill>
                  <a:srgbClr val="000000"/>
                </a:solidFill>
                <a:round/>
                <a:headEnd/>
                <a:tailEnd/>
              </a:ln>
            </p:spPr>
            <p:txBody>
              <a:bodyPr/>
              <a:lstStyle/>
              <a:p>
                <a:endParaRPr lang="en-US"/>
              </a:p>
            </p:txBody>
          </p:sp>
          <p:sp>
            <p:nvSpPr>
              <p:cNvPr id="16502" name="Freeform 589"/>
              <p:cNvSpPr>
                <a:spLocks/>
              </p:cNvSpPr>
              <p:nvPr/>
            </p:nvSpPr>
            <p:spPr bwMode="auto">
              <a:xfrm>
                <a:off x="2516" y="2193"/>
                <a:ext cx="162" cy="175"/>
              </a:xfrm>
              <a:custGeom>
                <a:avLst/>
                <a:gdLst>
                  <a:gd name="T0" fmla="*/ 779 w 129"/>
                  <a:gd name="T1" fmla="*/ 945 h 137"/>
                  <a:gd name="T2" fmla="*/ 795 w 129"/>
                  <a:gd name="T3" fmla="*/ 922 h 137"/>
                  <a:gd name="T4" fmla="*/ 39 w 129"/>
                  <a:gd name="T5" fmla="*/ 0 h 137"/>
                  <a:gd name="T6" fmla="*/ 0 w 129"/>
                  <a:gd name="T7" fmla="*/ 46 h 137"/>
                  <a:gd name="T8" fmla="*/ 757 w 129"/>
                  <a:gd name="T9" fmla="*/ 967 h 137"/>
                  <a:gd name="T10" fmla="*/ 779 w 129"/>
                  <a:gd name="T11" fmla="*/ 945 h 137"/>
                  <a:gd name="T12" fmla="*/ 0 60000 65536"/>
                  <a:gd name="T13" fmla="*/ 0 60000 65536"/>
                  <a:gd name="T14" fmla="*/ 0 60000 65536"/>
                  <a:gd name="T15" fmla="*/ 0 60000 65536"/>
                  <a:gd name="T16" fmla="*/ 0 60000 65536"/>
                  <a:gd name="T17" fmla="*/ 0 60000 65536"/>
                  <a:gd name="T18" fmla="*/ 0 w 129"/>
                  <a:gd name="T19" fmla="*/ 0 h 137"/>
                  <a:gd name="T20" fmla="*/ 129 w 129"/>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29" h="137">
                    <a:moveTo>
                      <a:pt x="126" y="134"/>
                    </a:moveTo>
                    <a:lnTo>
                      <a:pt x="128" y="130"/>
                    </a:lnTo>
                    <a:lnTo>
                      <a:pt x="6" y="0"/>
                    </a:lnTo>
                    <a:lnTo>
                      <a:pt x="0" y="6"/>
                    </a:lnTo>
                    <a:lnTo>
                      <a:pt x="123" y="136"/>
                    </a:lnTo>
                    <a:lnTo>
                      <a:pt x="126" y="134"/>
                    </a:lnTo>
                  </a:path>
                </a:pathLst>
              </a:custGeom>
              <a:solidFill>
                <a:srgbClr val="FFFFFF"/>
              </a:solidFill>
              <a:ln w="12700" cap="rnd">
                <a:solidFill>
                  <a:srgbClr val="000000"/>
                </a:solidFill>
                <a:round/>
                <a:headEnd/>
                <a:tailEnd/>
              </a:ln>
            </p:spPr>
            <p:txBody>
              <a:bodyPr/>
              <a:lstStyle/>
              <a:p>
                <a:endParaRPr lang="en-US"/>
              </a:p>
            </p:txBody>
          </p:sp>
          <p:sp>
            <p:nvSpPr>
              <p:cNvPr id="16503" name="Freeform 590"/>
              <p:cNvSpPr>
                <a:spLocks/>
              </p:cNvSpPr>
              <p:nvPr/>
            </p:nvSpPr>
            <p:spPr bwMode="auto">
              <a:xfrm>
                <a:off x="2566" y="2425"/>
                <a:ext cx="170" cy="171"/>
              </a:xfrm>
              <a:custGeom>
                <a:avLst/>
                <a:gdLst>
                  <a:gd name="T0" fmla="*/ 802 w 135"/>
                  <a:gd name="T1" fmla="*/ 17 h 133"/>
                  <a:gd name="T2" fmla="*/ 802 w 135"/>
                  <a:gd name="T3" fmla="*/ 0 h 133"/>
                  <a:gd name="T4" fmla="*/ 0 w 135"/>
                  <a:gd name="T5" fmla="*/ 948 h 133"/>
                  <a:gd name="T6" fmla="*/ 39 w 135"/>
                  <a:gd name="T7" fmla="*/ 991 h 133"/>
                  <a:gd name="T8" fmla="*/ 834 w 135"/>
                  <a:gd name="T9" fmla="*/ 46 h 133"/>
                  <a:gd name="T10" fmla="*/ 846 w 135"/>
                  <a:gd name="T11" fmla="*/ 17 h 133"/>
                  <a:gd name="T12" fmla="*/ 802 w 135"/>
                  <a:gd name="T13" fmla="*/ 17 h 133"/>
                  <a:gd name="T14" fmla="*/ 0 60000 65536"/>
                  <a:gd name="T15" fmla="*/ 0 60000 65536"/>
                  <a:gd name="T16" fmla="*/ 0 60000 65536"/>
                  <a:gd name="T17" fmla="*/ 0 60000 65536"/>
                  <a:gd name="T18" fmla="*/ 0 60000 65536"/>
                  <a:gd name="T19" fmla="*/ 0 60000 65536"/>
                  <a:gd name="T20" fmla="*/ 0 60000 65536"/>
                  <a:gd name="T21" fmla="*/ 0 w 135"/>
                  <a:gd name="T22" fmla="*/ 0 h 133"/>
                  <a:gd name="T23" fmla="*/ 135 w 135"/>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 h="133">
                    <a:moveTo>
                      <a:pt x="127" y="2"/>
                    </a:moveTo>
                    <a:lnTo>
                      <a:pt x="127" y="0"/>
                    </a:lnTo>
                    <a:lnTo>
                      <a:pt x="0" y="127"/>
                    </a:lnTo>
                    <a:lnTo>
                      <a:pt x="6" y="132"/>
                    </a:lnTo>
                    <a:lnTo>
                      <a:pt x="133" y="6"/>
                    </a:lnTo>
                    <a:lnTo>
                      <a:pt x="134" y="2"/>
                    </a:lnTo>
                    <a:lnTo>
                      <a:pt x="127" y="2"/>
                    </a:lnTo>
                  </a:path>
                </a:pathLst>
              </a:custGeom>
              <a:solidFill>
                <a:srgbClr val="FFFFFF"/>
              </a:solidFill>
              <a:ln w="12700" cap="rnd">
                <a:solidFill>
                  <a:srgbClr val="000000"/>
                </a:solidFill>
                <a:round/>
                <a:headEnd/>
                <a:tailEnd/>
              </a:ln>
            </p:spPr>
            <p:txBody>
              <a:bodyPr/>
              <a:lstStyle/>
              <a:p>
                <a:endParaRPr lang="en-US"/>
              </a:p>
            </p:txBody>
          </p:sp>
          <p:sp>
            <p:nvSpPr>
              <p:cNvPr id="16504" name="Freeform 591"/>
              <p:cNvSpPr>
                <a:spLocks/>
              </p:cNvSpPr>
              <p:nvPr/>
            </p:nvSpPr>
            <p:spPr bwMode="auto">
              <a:xfrm>
                <a:off x="2735" y="2305"/>
                <a:ext cx="3" cy="116"/>
              </a:xfrm>
              <a:custGeom>
                <a:avLst/>
                <a:gdLst>
                  <a:gd name="T0" fmla="*/ 2 w 3"/>
                  <a:gd name="T1" fmla="*/ 75 h 91"/>
                  <a:gd name="T2" fmla="*/ 1 w 3"/>
                  <a:gd name="T3" fmla="*/ 59 h 91"/>
                  <a:gd name="T4" fmla="*/ 0 w 3"/>
                  <a:gd name="T5" fmla="*/ 627 h 91"/>
                  <a:gd name="T6" fmla="*/ 2 w 3"/>
                  <a:gd name="T7" fmla="*/ 627 h 91"/>
                  <a:gd name="T8" fmla="*/ 2 w 3"/>
                  <a:gd name="T9" fmla="*/ 59 h 91"/>
                  <a:gd name="T10" fmla="*/ 1 w 3"/>
                  <a:gd name="T11" fmla="*/ 46 h 91"/>
                  <a:gd name="T12" fmla="*/ 2 w 3"/>
                  <a:gd name="T13" fmla="*/ 59 h 91"/>
                  <a:gd name="T14" fmla="*/ 2 w 3"/>
                  <a:gd name="T15" fmla="*/ 0 h 91"/>
                  <a:gd name="T16" fmla="*/ 1 w 3"/>
                  <a:gd name="T17" fmla="*/ 46 h 91"/>
                  <a:gd name="T18" fmla="*/ 2 w 3"/>
                  <a:gd name="T19" fmla="*/ 75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1"/>
                  <a:gd name="T32" fmla="*/ 3 w 3"/>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1">
                    <a:moveTo>
                      <a:pt x="2" y="10"/>
                    </a:moveTo>
                    <a:lnTo>
                      <a:pt x="1" y="8"/>
                    </a:lnTo>
                    <a:lnTo>
                      <a:pt x="0" y="90"/>
                    </a:lnTo>
                    <a:lnTo>
                      <a:pt x="2" y="90"/>
                    </a:lnTo>
                    <a:lnTo>
                      <a:pt x="2" y="8"/>
                    </a:lnTo>
                    <a:lnTo>
                      <a:pt x="1" y="6"/>
                    </a:lnTo>
                    <a:lnTo>
                      <a:pt x="2" y="8"/>
                    </a:lnTo>
                    <a:lnTo>
                      <a:pt x="2" y="0"/>
                    </a:lnTo>
                    <a:lnTo>
                      <a:pt x="1" y="6"/>
                    </a:lnTo>
                    <a:lnTo>
                      <a:pt x="2" y="10"/>
                    </a:lnTo>
                  </a:path>
                </a:pathLst>
              </a:custGeom>
              <a:solidFill>
                <a:srgbClr val="FFFFFF"/>
              </a:solidFill>
              <a:ln w="12700" cap="rnd">
                <a:solidFill>
                  <a:srgbClr val="000000"/>
                </a:solidFill>
                <a:round/>
                <a:headEnd/>
                <a:tailEnd/>
              </a:ln>
            </p:spPr>
            <p:txBody>
              <a:bodyPr/>
              <a:lstStyle/>
              <a:p>
                <a:endParaRPr lang="en-US"/>
              </a:p>
            </p:txBody>
          </p:sp>
          <p:sp>
            <p:nvSpPr>
              <p:cNvPr id="16505" name="Freeform 592"/>
              <p:cNvSpPr>
                <a:spLocks/>
              </p:cNvSpPr>
              <p:nvPr/>
            </p:nvSpPr>
            <p:spPr bwMode="auto">
              <a:xfrm>
                <a:off x="2507" y="2313"/>
                <a:ext cx="229" cy="219"/>
              </a:xfrm>
              <a:custGeom>
                <a:avLst/>
                <a:gdLst>
                  <a:gd name="T0" fmla="*/ 45 w 183"/>
                  <a:gd name="T1" fmla="*/ 1119 h 173"/>
                  <a:gd name="T2" fmla="*/ 39 w 183"/>
                  <a:gd name="T3" fmla="*/ 1137 h 173"/>
                  <a:gd name="T4" fmla="*/ 1096 w 183"/>
                  <a:gd name="T5" fmla="*/ 32 h 173"/>
                  <a:gd name="T6" fmla="*/ 1054 w 183"/>
                  <a:gd name="T7" fmla="*/ 0 h 173"/>
                  <a:gd name="T8" fmla="*/ 1 w 183"/>
                  <a:gd name="T9" fmla="*/ 1098 h 173"/>
                  <a:gd name="T10" fmla="*/ 0 w 183"/>
                  <a:gd name="T11" fmla="*/ 1119 h 173"/>
                  <a:gd name="T12" fmla="*/ 1 w 183"/>
                  <a:gd name="T13" fmla="*/ 1098 h 173"/>
                  <a:gd name="T14" fmla="*/ 0 w 183"/>
                  <a:gd name="T15" fmla="*/ 1114 h 173"/>
                  <a:gd name="T16" fmla="*/ 0 w 183"/>
                  <a:gd name="T17" fmla="*/ 1119 h 173"/>
                  <a:gd name="T18" fmla="*/ 45 w 183"/>
                  <a:gd name="T19" fmla="*/ 1119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3"/>
                  <a:gd name="T32" fmla="*/ 183 w 183"/>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3">
                    <a:moveTo>
                      <a:pt x="7" y="170"/>
                    </a:moveTo>
                    <a:lnTo>
                      <a:pt x="6" y="172"/>
                    </a:lnTo>
                    <a:lnTo>
                      <a:pt x="182" y="5"/>
                    </a:lnTo>
                    <a:lnTo>
                      <a:pt x="176" y="0"/>
                    </a:lnTo>
                    <a:lnTo>
                      <a:pt x="1" y="166"/>
                    </a:lnTo>
                    <a:lnTo>
                      <a:pt x="0" y="170"/>
                    </a:lnTo>
                    <a:lnTo>
                      <a:pt x="1" y="166"/>
                    </a:lnTo>
                    <a:lnTo>
                      <a:pt x="0" y="169"/>
                    </a:lnTo>
                    <a:lnTo>
                      <a:pt x="0" y="170"/>
                    </a:lnTo>
                    <a:lnTo>
                      <a:pt x="7" y="170"/>
                    </a:lnTo>
                  </a:path>
                </a:pathLst>
              </a:custGeom>
              <a:solidFill>
                <a:srgbClr val="FFFFFF"/>
              </a:solidFill>
              <a:ln w="12700" cap="rnd">
                <a:solidFill>
                  <a:srgbClr val="000000"/>
                </a:solidFill>
                <a:round/>
                <a:headEnd/>
                <a:tailEnd/>
              </a:ln>
            </p:spPr>
            <p:txBody>
              <a:bodyPr/>
              <a:lstStyle/>
              <a:p>
                <a:endParaRPr lang="en-US"/>
              </a:p>
            </p:txBody>
          </p:sp>
          <p:sp>
            <p:nvSpPr>
              <p:cNvPr id="16506" name="Freeform 593"/>
              <p:cNvSpPr>
                <a:spLocks/>
              </p:cNvSpPr>
              <p:nvPr/>
            </p:nvSpPr>
            <p:spPr bwMode="auto">
              <a:xfrm>
                <a:off x="2504" y="2538"/>
                <a:ext cx="3" cy="106"/>
              </a:xfrm>
              <a:custGeom>
                <a:avLst/>
                <a:gdLst>
                  <a:gd name="T0" fmla="*/ 1 w 3"/>
                  <a:gd name="T1" fmla="*/ 637 h 82"/>
                  <a:gd name="T2" fmla="*/ 2 w 3"/>
                  <a:gd name="T3" fmla="*/ 637 h 82"/>
                  <a:gd name="T4" fmla="*/ 2 w 3"/>
                  <a:gd name="T5" fmla="*/ 0 h 82"/>
                  <a:gd name="T6" fmla="*/ 1 w 3"/>
                  <a:gd name="T7" fmla="*/ 0 h 82"/>
                  <a:gd name="T8" fmla="*/ 0 w 3"/>
                  <a:gd name="T9" fmla="*/ 637 h 82"/>
                  <a:gd name="T10" fmla="*/ 1 w 3"/>
                  <a:gd name="T11" fmla="*/ 637 h 82"/>
                  <a:gd name="T12" fmla="*/ 0 60000 65536"/>
                  <a:gd name="T13" fmla="*/ 0 60000 65536"/>
                  <a:gd name="T14" fmla="*/ 0 60000 65536"/>
                  <a:gd name="T15" fmla="*/ 0 60000 65536"/>
                  <a:gd name="T16" fmla="*/ 0 60000 65536"/>
                  <a:gd name="T17" fmla="*/ 0 60000 65536"/>
                  <a:gd name="T18" fmla="*/ 0 w 3"/>
                  <a:gd name="T19" fmla="*/ 0 h 82"/>
                  <a:gd name="T20" fmla="*/ 3 w 3"/>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3" h="82">
                    <a:moveTo>
                      <a:pt x="1" y="81"/>
                    </a:moveTo>
                    <a:lnTo>
                      <a:pt x="2" y="81"/>
                    </a:lnTo>
                    <a:lnTo>
                      <a:pt x="2" y="0"/>
                    </a:lnTo>
                    <a:lnTo>
                      <a:pt x="1" y="0"/>
                    </a:lnTo>
                    <a:lnTo>
                      <a:pt x="0" y="81"/>
                    </a:lnTo>
                    <a:lnTo>
                      <a:pt x="1" y="81"/>
                    </a:lnTo>
                  </a:path>
                </a:pathLst>
              </a:custGeom>
              <a:solidFill>
                <a:srgbClr val="FFFFFF"/>
              </a:solidFill>
              <a:ln w="12700" cap="rnd">
                <a:solidFill>
                  <a:srgbClr val="000000"/>
                </a:solidFill>
                <a:round/>
                <a:headEnd/>
                <a:tailEnd/>
              </a:ln>
            </p:spPr>
            <p:txBody>
              <a:bodyPr/>
              <a:lstStyle/>
              <a:p>
                <a:endParaRPr lang="en-US"/>
              </a:p>
            </p:txBody>
          </p:sp>
          <p:sp>
            <p:nvSpPr>
              <p:cNvPr id="16507" name="Freeform 594"/>
              <p:cNvSpPr>
                <a:spLocks/>
              </p:cNvSpPr>
              <p:nvPr/>
            </p:nvSpPr>
            <p:spPr bwMode="auto">
              <a:xfrm>
                <a:off x="2519" y="1854"/>
                <a:ext cx="230" cy="225"/>
              </a:xfrm>
              <a:custGeom>
                <a:avLst/>
                <a:gdLst>
                  <a:gd name="T0" fmla="*/ 1177 w 182"/>
                  <a:gd name="T1" fmla="*/ 17 h 176"/>
                  <a:gd name="T2" fmla="*/ 1139 w 182"/>
                  <a:gd name="T3" fmla="*/ 17 h 176"/>
                  <a:gd name="T4" fmla="*/ 0 w 182"/>
                  <a:gd name="T5" fmla="*/ 1209 h 176"/>
                  <a:gd name="T6" fmla="*/ 32 w 182"/>
                  <a:gd name="T7" fmla="*/ 1249 h 176"/>
                  <a:gd name="T8" fmla="*/ 1177 w 182"/>
                  <a:gd name="T9" fmla="*/ 59 h 176"/>
                  <a:gd name="T10" fmla="*/ 1139 w 182"/>
                  <a:gd name="T11" fmla="*/ 59 h 176"/>
                  <a:gd name="T12" fmla="*/ 1177 w 182"/>
                  <a:gd name="T13" fmla="*/ 17 h 176"/>
                  <a:gd name="T14" fmla="*/ 1158 w 182"/>
                  <a:gd name="T15" fmla="*/ 0 h 176"/>
                  <a:gd name="T16" fmla="*/ 1139 w 182"/>
                  <a:gd name="T17" fmla="*/ 17 h 176"/>
                  <a:gd name="T18" fmla="*/ 1177 w 182"/>
                  <a:gd name="T19" fmla="*/ 17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2"/>
                    </a:moveTo>
                    <a:lnTo>
                      <a:pt x="175" y="2"/>
                    </a:lnTo>
                    <a:lnTo>
                      <a:pt x="0" y="170"/>
                    </a:lnTo>
                    <a:lnTo>
                      <a:pt x="5" y="175"/>
                    </a:lnTo>
                    <a:lnTo>
                      <a:pt x="181" y="8"/>
                    </a:lnTo>
                    <a:lnTo>
                      <a:pt x="175" y="8"/>
                    </a:lnTo>
                    <a:lnTo>
                      <a:pt x="181" y="2"/>
                    </a:lnTo>
                    <a:lnTo>
                      <a:pt x="178" y="0"/>
                    </a:lnTo>
                    <a:lnTo>
                      <a:pt x="175"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16508" name="Freeform 595"/>
              <p:cNvSpPr>
                <a:spLocks/>
              </p:cNvSpPr>
              <p:nvPr/>
            </p:nvSpPr>
            <p:spPr bwMode="auto">
              <a:xfrm>
                <a:off x="2749" y="1857"/>
                <a:ext cx="223" cy="233"/>
              </a:xfrm>
              <a:custGeom>
                <a:avLst/>
                <a:gdLst>
                  <a:gd name="T0" fmla="*/ 1148 w 176"/>
                  <a:gd name="T1" fmla="*/ 1305 h 182"/>
                  <a:gd name="T2" fmla="*/ 1148 w 176"/>
                  <a:gd name="T3" fmla="*/ 1264 h 182"/>
                  <a:gd name="T4" fmla="*/ 41 w 176"/>
                  <a:gd name="T5" fmla="*/ 0 h 182"/>
                  <a:gd name="T6" fmla="*/ 0 w 176"/>
                  <a:gd name="T7" fmla="*/ 46 h 182"/>
                  <a:gd name="T8" fmla="*/ 1118 w 176"/>
                  <a:gd name="T9" fmla="*/ 1305 h 182"/>
                  <a:gd name="T10" fmla="*/ 1118 w 176"/>
                  <a:gd name="T11" fmla="*/ 1264 h 182"/>
                  <a:gd name="T12" fmla="*/ 1148 w 176"/>
                  <a:gd name="T13" fmla="*/ 1305 h 182"/>
                  <a:gd name="T14" fmla="*/ 1161 w 176"/>
                  <a:gd name="T15" fmla="*/ 1287 h 182"/>
                  <a:gd name="T16" fmla="*/ 1148 w 176"/>
                  <a:gd name="T17" fmla="*/ 1264 h 182"/>
                  <a:gd name="T18" fmla="*/ 1148 w 176"/>
                  <a:gd name="T19" fmla="*/ 1305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3" y="181"/>
                    </a:moveTo>
                    <a:lnTo>
                      <a:pt x="173" y="175"/>
                    </a:lnTo>
                    <a:lnTo>
                      <a:pt x="6" y="0"/>
                    </a:lnTo>
                    <a:lnTo>
                      <a:pt x="0" y="6"/>
                    </a:lnTo>
                    <a:lnTo>
                      <a:pt x="168" y="181"/>
                    </a:lnTo>
                    <a:lnTo>
                      <a:pt x="168" y="175"/>
                    </a:lnTo>
                    <a:lnTo>
                      <a:pt x="173" y="181"/>
                    </a:lnTo>
                    <a:lnTo>
                      <a:pt x="175" y="178"/>
                    </a:lnTo>
                    <a:lnTo>
                      <a:pt x="173" y="175"/>
                    </a:lnTo>
                    <a:lnTo>
                      <a:pt x="173" y="181"/>
                    </a:lnTo>
                  </a:path>
                </a:pathLst>
              </a:custGeom>
              <a:solidFill>
                <a:srgbClr val="FFFFFF"/>
              </a:solidFill>
              <a:ln w="12700" cap="rnd">
                <a:solidFill>
                  <a:srgbClr val="000000"/>
                </a:solidFill>
                <a:round/>
                <a:headEnd/>
                <a:tailEnd/>
              </a:ln>
            </p:spPr>
            <p:txBody>
              <a:bodyPr/>
              <a:lstStyle/>
              <a:p>
                <a:endParaRPr lang="en-US"/>
              </a:p>
            </p:txBody>
          </p:sp>
          <p:sp>
            <p:nvSpPr>
              <p:cNvPr id="16509" name="Freeform 596"/>
              <p:cNvSpPr>
                <a:spLocks/>
              </p:cNvSpPr>
              <p:nvPr/>
            </p:nvSpPr>
            <p:spPr bwMode="auto">
              <a:xfrm>
                <a:off x="2736" y="2090"/>
                <a:ext cx="233" cy="227"/>
              </a:xfrm>
              <a:custGeom>
                <a:avLst/>
                <a:gdLst>
                  <a:gd name="T0" fmla="*/ 0 w 183"/>
                  <a:gd name="T1" fmla="*/ 1268 h 177"/>
                  <a:gd name="T2" fmla="*/ 46 w 183"/>
                  <a:gd name="T3" fmla="*/ 1268 h 177"/>
                  <a:gd name="T4" fmla="*/ 1259 w 183"/>
                  <a:gd name="T5" fmla="*/ 46 h 177"/>
                  <a:gd name="T6" fmla="*/ 1217 w 183"/>
                  <a:gd name="T7" fmla="*/ 0 h 177"/>
                  <a:gd name="T8" fmla="*/ 0 w 183"/>
                  <a:gd name="T9" fmla="*/ 1227 h 177"/>
                  <a:gd name="T10" fmla="*/ 46 w 183"/>
                  <a:gd name="T11" fmla="*/ 1227 h 177"/>
                  <a:gd name="T12" fmla="*/ 0 w 183"/>
                  <a:gd name="T13" fmla="*/ 1268 h 177"/>
                  <a:gd name="T14" fmla="*/ 17 w 183"/>
                  <a:gd name="T15" fmla="*/ 1291 h 177"/>
                  <a:gd name="T16" fmla="*/ 46 w 183"/>
                  <a:gd name="T17" fmla="*/ 1268 h 177"/>
                  <a:gd name="T18" fmla="*/ 0 w 183"/>
                  <a:gd name="T19" fmla="*/ 1268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7"/>
                  <a:gd name="T32" fmla="*/ 183 w 183"/>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7">
                    <a:moveTo>
                      <a:pt x="0" y="173"/>
                    </a:moveTo>
                    <a:lnTo>
                      <a:pt x="6" y="173"/>
                    </a:lnTo>
                    <a:lnTo>
                      <a:pt x="182" y="6"/>
                    </a:lnTo>
                    <a:lnTo>
                      <a:pt x="177" y="0"/>
                    </a:lnTo>
                    <a:lnTo>
                      <a:pt x="0" y="168"/>
                    </a:lnTo>
                    <a:lnTo>
                      <a:pt x="6" y="168"/>
                    </a:lnTo>
                    <a:lnTo>
                      <a:pt x="0" y="173"/>
                    </a:lnTo>
                    <a:lnTo>
                      <a:pt x="2" y="176"/>
                    </a:lnTo>
                    <a:lnTo>
                      <a:pt x="6" y="173"/>
                    </a:lnTo>
                    <a:lnTo>
                      <a:pt x="0" y="173"/>
                    </a:lnTo>
                  </a:path>
                </a:pathLst>
              </a:custGeom>
              <a:solidFill>
                <a:srgbClr val="FFFFFF"/>
              </a:solidFill>
              <a:ln w="12700" cap="rnd">
                <a:solidFill>
                  <a:srgbClr val="000000"/>
                </a:solidFill>
                <a:round/>
                <a:headEnd/>
                <a:tailEnd/>
              </a:ln>
            </p:spPr>
            <p:txBody>
              <a:bodyPr/>
              <a:lstStyle/>
              <a:p>
                <a:endParaRPr lang="en-US"/>
              </a:p>
            </p:txBody>
          </p:sp>
          <p:sp>
            <p:nvSpPr>
              <p:cNvPr id="16510" name="Freeform 597"/>
              <p:cNvSpPr>
                <a:spLocks/>
              </p:cNvSpPr>
              <p:nvPr/>
            </p:nvSpPr>
            <p:spPr bwMode="auto">
              <a:xfrm>
                <a:off x="2514" y="2080"/>
                <a:ext cx="222" cy="231"/>
              </a:xfrm>
              <a:custGeom>
                <a:avLst/>
                <a:gdLst>
                  <a:gd name="T0" fmla="*/ 20 w 177"/>
                  <a:gd name="T1" fmla="*/ 0 h 181"/>
                  <a:gd name="T2" fmla="*/ 20 w 177"/>
                  <a:gd name="T3" fmla="*/ 36 h 181"/>
                  <a:gd name="T4" fmla="*/ 1040 w 177"/>
                  <a:gd name="T5" fmla="*/ 1270 h 181"/>
                  <a:gd name="T6" fmla="*/ 1077 w 177"/>
                  <a:gd name="T7" fmla="*/ 1233 h 181"/>
                  <a:gd name="T8" fmla="*/ 49 w 177"/>
                  <a:gd name="T9" fmla="*/ 0 h 181"/>
                  <a:gd name="T10" fmla="*/ 49 w 177"/>
                  <a:gd name="T11" fmla="*/ 36 h 181"/>
                  <a:gd name="T12" fmla="*/ 20 w 177"/>
                  <a:gd name="T13" fmla="*/ 0 h 181"/>
                  <a:gd name="T14" fmla="*/ 0 w 177"/>
                  <a:gd name="T15" fmla="*/ 17 h 181"/>
                  <a:gd name="T16" fmla="*/ 20 w 177"/>
                  <a:gd name="T17" fmla="*/ 36 h 181"/>
                  <a:gd name="T18" fmla="*/ 20 w 177"/>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3" y="0"/>
                    </a:moveTo>
                    <a:lnTo>
                      <a:pt x="3" y="5"/>
                    </a:lnTo>
                    <a:lnTo>
                      <a:pt x="170" y="180"/>
                    </a:lnTo>
                    <a:lnTo>
                      <a:pt x="176" y="175"/>
                    </a:lnTo>
                    <a:lnTo>
                      <a:pt x="8" y="0"/>
                    </a:lnTo>
                    <a:lnTo>
                      <a:pt x="8" y="5"/>
                    </a:lnTo>
                    <a:lnTo>
                      <a:pt x="3" y="0"/>
                    </a:lnTo>
                    <a:lnTo>
                      <a:pt x="0" y="2"/>
                    </a:lnTo>
                    <a:lnTo>
                      <a:pt x="3" y="5"/>
                    </a:lnTo>
                    <a:lnTo>
                      <a:pt x="3" y="0"/>
                    </a:lnTo>
                  </a:path>
                </a:pathLst>
              </a:custGeom>
              <a:solidFill>
                <a:srgbClr val="FFFFFF"/>
              </a:solidFill>
              <a:ln w="12700" cap="rnd">
                <a:solidFill>
                  <a:srgbClr val="000000"/>
                </a:solidFill>
                <a:round/>
                <a:headEnd/>
                <a:tailEnd/>
              </a:ln>
            </p:spPr>
            <p:txBody>
              <a:bodyPr/>
              <a:lstStyle/>
              <a:p>
                <a:endParaRPr lang="en-US"/>
              </a:p>
            </p:txBody>
          </p:sp>
          <p:sp>
            <p:nvSpPr>
              <p:cNvPr id="16511" name="Freeform 598"/>
              <p:cNvSpPr>
                <a:spLocks/>
              </p:cNvSpPr>
              <p:nvPr/>
            </p:nvSpPr>
            <p:spPr bwMode="auto">
              <a:xfrm>
                <a:off x="2525" y="1867"/>
                <a:ext cx="225" cy="326"/>
              </a:xfrm>
              <a:custGeom>
                <a:avLst/>
                <a:gdLst>
                  <a:gd name="T0" fmla="*/ 1111 w 179"/>
                  <a:gd name="T1" fmla="*/ 0 h 256"/>
                  <a:gd name="T2" fmla="*/ 1100 w 179"/>
                  <a:gd name="T3" fmla="*/ 604 h 256"/>
                  <a:gd name="T4" fmla="*/ 0 w 179"/>
                  <a:gd name="T5" fmla="*/ 1765 h 256"/>
                  <a:gd name="T6" fmla="*/ 16 w 179"/>
                  <a:gd name="T7" fmla="*/ 1164 h 256"/>
                  <a:gd name="T8" fmla="*/ 1111 w 179"/>
                  <a:gd name="T9" fmla="*/ 0 h 256"/>
                  <a:gd name="T10" fmla="*/ 0 60000 65536"/>
                  <a:gd name="T11" fmla="*/ 0 60000 65536"/>
                  <a:gd name="T12" fmla="*/ 0 60000 65536"/>
                  <a:gd name="T13" fmla="*/ 0 60000 65536"/>
                  <a:gd name="T14" fmla="*/ 0 60000 65536"/>
                  <a:gd name="T15" fmla="*/ 0 w 179"/>
                  <a:gd name="T16" fmla="*/ 0 h 256"/>
                  <a:gd name="T17" fmla="*/ 179 w 179"/>
                  <a:gd name="T18" fmla="*/ 256 h 256"/>
                </a:gdLst>
                <a:ahLst/>
                <a:cxnLst>
                  <a:cxn ang="T10">
                    <a:pos x="T0" y="T1"/>
                  </a:cxn>
                  <a:cxn ang="T11">
                    <a:pos x="T2" y="T3"/>
                  </a:cxn>
                  <a:cxn ang="T12">
                    <a:pos x="T4" y="T5"/>
                  </a:cxn>
                  <a:cxn ang="T13">
                    <a:pos x="T6" y="T7"/>
                  </a:cxn>
                  <a:cxn ang="T14">
                    <a:pos x="T8" y="T9"/>
                  </a:cxn>
                </a:cxnLst>
                <a:rect l="T15" t="T16" r="T17" b="T18"/>
                <a:pathLst>
                  <a:path w="179" h="256">
                    <a:moveTo>
                      <a:pt x="178" y="0"/>
                    </a:moveTo>
                    <a:lnTo>
                      <a:pt x="177" y="87"/>
                    </a:lnTo>
                    <a:lnTo>
                      <a:pt x="0" y="255"/>
                    </a:lnTo>
                    <a:lnTo>
                      <a:pt x="2" y="168"/>
                    </a:lnTo>
                    <a:lnTo>
                      <a:pt x="178" y="0"/>
                    </a:lnTo>
                  </a:path>
                </a:pathLst>
              </a:custGeom>
              <a:solidFill>
                <a:srgbClr val="000000"/>
              </a:solidFill>
              <a:ln w="12700" cap="rnd">
                <a:solidFill>
                  <a:srgbClr val="000000"/>
                </a:solidFill>
                <a:round/>
                <a:headEnd/>
                <a:tailEnd/>
              </a:ln>
            </p:spPr>
            <p:txBody>
              <a:bodyPr/>
              <a:lstStyle/>
              <a:p>
                <a:endParaRPr lang="en-US"/>
              </a:p>
            </p:txBody>
          </p:sp>
          <p:sp>
            <p:nvSpPr>
              <p:cNvPr id="16512" name="Freeform 599"/>
              <p:cNvSpPr>
                <a:spLocks/>
              </p:cNvSpPr>
              <p:nvPr/>
            </p:nvSpPr>
            <p:spPr bwMode="auto">
              <a:xfrm>
                <a:off x="2750" y="1867"/>
                <a:ext cx="5" cy="108"/>
              </a:xfrm>
              <a:custGeom>
                <a:avLst/>
                <a:gdLst>
                  <a:gd name="T0" fmla="*/ 1645 w 2"/>
                  <a:gd name="T1" fmla="*/ 574 h 85"/>
                  <a:gd name="T2" fmla="*/ 1645 w 2"/>
                  <a:gd name="T3" fmla="*/ 555 h 85"/>
                  <a:gd name="T4" fmla="*/ 1645 w 2"/>
                  <a:gd name="T5" fmla="*/ 0 h 85"/>
                  <a:gd name="T6" fmla="*/ 0 w 2"/>
                  <a:gd name="T7" fmla="*/ 0 h 85"/>
                  <a:gd name="T8" fmla="*/ 0 w 2"/>
                  <a:gd name="T9" fmla="*/ 555 h 85"/>
                  <a:gd name="T10" fmla="*/ 0 w 2"/>
                  <a:gd name="T11" fmla="*/ 548 h 85"/>
                  <a:gd name="T12" fmla="*/ 1645 w 2"/>
                  <a:gd name="T13" fmla="*/ 574 h 85"/>
                  <a:gd name="T14" fmla="*/ 1645 w 2"/>
                  <a:gd name="T15" fmla="*/ 560 h 85"/>
                  <a:gd name="T16" fmla="*/ 1645 w 2"/>
                  <a:gd name="T17" fmla="*/ 555 h 85"/>
                  <a:gd name="T18" fmla="*/ 1645 w 2"/>
                  <a:gd name="T19" fmla="*/ 574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5"/>
                  <a:gd name="T32" fmla="*/ 2 w 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5">
                    <a:moveTo>
                      <a:pt x="1" y="84"/>
                    </a:moveTo>
                    <a:lnTo>
                      <a:pt x="1" y="82"/>
                    </a:lnTo>
                    <a:lnTo>
                      <a:pt x="1" y="0"/>
                    </a:lnTo>
                    <a:lnTo>
                      <a:pt x="0" y="0"/>
                    </a:lnTo>
                    <a:lnTo>
                      <a:pt x="0" y="82"/>
                    </a:lnTo>
                    <a:lnTo>
                      <a:pt x="0" y="80"/>
                    </a:lnTo>
                    <a:lnTo>
                      <a:pt x="1" y="84"/>
                    </a:lnTo>
                    <a:lnTo>
                      <a:pt x="1" y="83"/>
                    </a:lnTo>
                    <a:lnTo>
                      <a:pt x="1" y="82"/>
                    </a:lnTo>
                    <a:lnTo>
                      <a:pt x="1" y="84"/>
                    </a:lnTo>
                  </a:path>
                </a:pathLst>
              </a:custGeom>
              <a:solidFill>
                <a:srgbClr val="FFFFFF"/>
              </a:solidFill>
              <a:ln w="12700" cap="rnd">
                <a:solidFill>
                  <a:srgbClr val="000000"/>
                </a:solidFill>
                <a:round/>
                <a:headEnd/>
                <a:tailEnd/>
              </a:ln>
            </p:spPr>
            <p:txBody>
              <a:bodyPr/>
              <a:lstStyle/>
              <a:p>
                <a:endParaRPr lang="en-US"/>
              </a:p>
            </p:txBody>
          </p:sp>
          <p:sp>
            <p:nvSpPr>
              <p:cNvPr id="16513" name="Freeform 600"/>
              <p:cNvSpPr>
                <a:spLocks/>
              </p:cNvSpPr>
              <p:nvPr/>
            </p:nvSpPr>
            <p:spPr bwMode="auto">
              <a:xfrm>
                <a:off x="2521" y="1978"/>
                <a:ext cx="229" cy="228"/>
              </a:xfrm>
              <a:custGeom>
                <a:avLst/>
                <a:gdLst>
                  <a:gd name="T0" fmla="*/ 0 w 183"/>
                  <a:gd name="T1" fmla="*/ 1214 h 178"/>
                  <a:gd name="T2" fmla="*/ 45 w 183"/>
                  <a:gd name="T3" fmla="*/ 1228 h 178"/>
                  <a:gd name="T4" fmla="*/ 1096 w 183"/>
                  <a:gd name="T5" fmla="*/ 36 h 178"/>
                  <a:gd name="T6" fmla="*/ 1054 w 183"/>
                  <a:gd name="T7" fmla="*/ 0 h 178"/>
                  <a:gd name="T8" fmla="*/ 1 w 183"/>
                  <a:gd name="T9" fmla="*/ 1205 h 178"/>
                  <a:gd name="T10" fmla="*/ 45 w 183"/>
                  <a:gd name="T11" fmla="*/ 1214 h 178"/>
                  <a:gd name="T12" fmla="*/ 0 w 183"/>
                  <a:gd name="T13" fmla="*/ 1214 h 178"/>
                  <a:gd name="T14" fmla="*/ 0 w 183"/>
                  <a:gd name="T15" fmla="*/ 1286 h 178"/>
                  <a:gd name="T16" fmla="*/ 45 w 183"/>
                  <a:gd name="T17" fmla="*/ 1228 h 178"/>
                  <a:gd name="T18" fmla="*/ 0 w 183"/>
                  <a:gd name="T19" fmla="*/ 1214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8"/>
                  <a:gd name="T32" fmla="*/ 183 w 183"/>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8">
                    <a:moveTo>
                      <a:pt x="0" y="168"/>
                    </a:moveTo>
                    <a:lnTo>
                      <a:pt x="7" y="170"/>
                    </a:lnTo>
                    <a:lnTo>
                      <a:pt x="182" y="5"/>
                    </a:lnTo>
                    <a:lnTo>
                      <a:pt x="176" y="0"/>
                    </a:lnTo>
                    <a:lnTo>
                      <a:pt x="1" y="166"/>
                    </a:lnTo>
                    <a:lnTo>
                      <a:pt x="7" y="168"/>
                    </a:lnTo>
                    <a:lnTo>
                      <a:pt x="0" y="168"/>
                    </a:lnTo>
                    <a:lnTo>
                      <a:pt x="0" y="177"/>
                    </a:lnTo>
                    <a:lnTo>
                      <a:pt x="7" y="170"/>
                    </a:lnTo>
                    <a:lnTo>
                      <a:pt x="0" y="168"/>
                    </a:lnTo>
                  </a:path>
                </a:pathLst>
              </a:custGeom>
              <a:solidFill>
                <a:srgbClr val="FFFFFF"/>
              </a:solidFill>
              <a:ln w="12700" cap="rnd">
                <a:solidFill>
                  <a:srgbClr val="000000"/>
                </a:solidFill>
                <a:round/>
                <a:headEnd/>
                <a:tailEnd/>
              </a:ln>
            </p:spPr>
            <p:txBody>
              <a:bodyPr/>
              <a:lstStyle/>
              <a:p>
                <a:endParaRPr lang="en-US"/>
              </a:p>
            </p:txBody>
          </p:sp>
          <p:sp>
            <p:nvSpPr>
              <p:cNvPr id="16514" name="Freeform 601"/>
              <p:cNvSpPr>
                <a:spLocks/>
              </p:cNvSpPr>
              <p:nvPr/>
            </p:nvSpPr>
            <p:spPr bwMode="auto">
              <a:xfrm>
                <a:off x="2521" y="2087"/>
                <a:ext cx="4" cy="106"/>
              </a:xfrm>
              <a:custGeom>
                <a:avLst/>
                <a:gdLst>
                  <a:gd name="T0" fmla="*/ 1 w 3"/>
                  <a:gd name="T1" fmla="*/ 0 h 85"/>
                  <a:gd name="T2" fmla="*/ 1 w 3"/>
                  <a:gd name="T3" fmla="*/ 2 h 85"/>
                  <a:gd name="T4" fmla="*/ 0 w 3"/>
                  <a:gd name="T5" fmla="*/ 491 h 85"/>
                  <a:gd name="T6" fmla="*/ 21 w 3"/>
                  <a:gd name="T7" fmla="*/ 491 h 85"/>
                  <a:gd name="T8" fmla="*/ 21 w 3"/>
                  <a:gd name="T9" fmla="*/ 2 h 85"/>
                  <a:gd name="T10" fmla="*/ 21 w 3"/>
                  <a:gd name="T11" fmla="*/ 32 h 85"/>
                  <a:gd name="T12" fmla="*/ 1 w 3"/>
                  <a:gd name="T13" fmla="*/ 0 h 85"/>
                  <a:gd name="T14" fmla="*/ 1 w 3"/>
                  <a:gd name="T15" fmla="*/ 1 h 85"/>
                  <a:gd name="T16" fmla="*/ 1 w 3"/>
                  <a:gd name="T17" fmla="*/ 2 h 85"/>
                  <a:gd name="T18" fmla="*/ 1 w 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1" y="0"/>
                    </a:moveTo>
                    <a:lnTo>
                      <a:pt x="1" y="2"/>
                    </a:lnTo>
                    <a:lnTo>
                      <a:pt x="0" y="84"/>
                    </a:lnTo>
                    <a:lnTo>
                      <a:pt x="2" y="84"/>
                    </a:lnTo>
                    <a:lnTo>
                      <a:pt x="2" y="2"/>
                    </a:lnTo>
                    <a:lnTo>
                      <a:pt x="2" y="6"/>
                    </a:lnTo>
                    <a:lnTo>
                      <a:pt x="1" y="0"/>
                    </a:lnTo>
                    <a:lnTo>
                      <a:pt x="1" y="1"/>
                    </a:lnTo>
                    <a:lnTo>
                      <a:pt x="1" y="2"/>
                    </a:lnTo>
                    <a:lnTo>
                      <a:pt x="1" y="0"/>
                    </a:lnTo>
                  </a:path>
                </a:pathLst>
              </a:custGeom>
              <a:solidFill>
                <a:srgbClr val="FFFFFF"/>
              </a:solidFill>
              <a:ln w="12700" cap="rnd">
                <a:solidFill>
                  <a:srgbClr val="000000"/>
                </a:solidFill>
                <a:round/>
                <a:headEnd/>
                <a:tailEnd/>
              </a:ln>
            </p:spPr>
            <p:txBody>
              <a:bodyPr/>
              <a:lstStyle/>
              <a:p>
                <a:endParaRPr lang="en-US"/>
              </a:p>
            </p:txBody>
          </p:sp>
          <p:sp>
            <p:nvSpPr>
              <p:cNvPr id="16515" name="Freeform 602"/>
              <p:cNvSpPr>
                <a:spLocks/>
              </p:cNvSpPr>
              <p:nvPr/>
            </p:nvSpPr>
            <p:spPr bwMode="auto">
              <a:xfrm>
                <a:off x="2525" y="1857"/>
                <a:ext cx="231" cy="228"/>
              </a:xfrm>
              <a:custGeom>
                <a:avLst/>
                <a:gdLst>
                  <a:gd name="T0" fmla="*/ 1121 w 184"/>
                  <a:gd name="T1" fmla="*/ 59 h 178"/>
                  <a:gd name="T2" fmla="*/ 1086 w 184"/>
                  <a:gd name="T3" fmla="*/ 46 h 178"/>
                  <a:gd name="T4" fmla="*/ 0 w 184"/>
                  <a:gd name="T5" fmla="*/ 1240 h 178"/>
                  <a:gd name="T6" fmla="*/ 31 w 184"/>
                  <a:gd name="T7" fmla="*/ 1286 h 178"/>
                  <a:gd name="T8" fmla="*/ 1121 w 184"/>
                  <a:gd name="T9" fmla="*/ 76 h 178"/>
                  <a:gd name="T10" fmla="*/ 1086 w 184"/>
                  <a:gd name="T11" fmla="*/ 59 h 178"/>
                  <a:gd name="T12" fmla="*/ 1121 w 184"/>
                  <a:gd name="T13" fmla="*/ 59 h 178"/>
                  <a:gd name="T14" fmla="*/ 1131 w 184"/>
                  <a:gd name="T15" fmla="*/ 0 h 178"/>
                  <a:gd name="T16" fmla="*/ 1086 w 184"/>
                  <a:gd name="T17" fmla="*/ 46 h 178"/>
                  <a:gd name="T18" fmla="*/ 1121 w 184"/>
                  <a:gd name="T19" fmla="*/ 59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78"/>
                  <a:gd name="T32" fmla="*/ 184 w 184"/>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78">
                    <a:moveTo>
                      <a:pt x="182" y="8"/>
                    </a:moveTo>
                    <a:lnTo>
                      <a:pt x="176" y="6"/>
                    </a:lnTo>
                    <a:lnTo>
                      <a:pt x="0" y="171"/>
                    </a:lnTo>
                    <a:lnTo>
                      <a:pt x="5" y="177"/>
                    </a:lnTo>
                    <a:lnTo>
                      <a:pt x="182" y="10"/>
                    </a:lnTo>
                    <a:lnTo>
                      <a:pt x="176" y="8"/>
                    </a:lnTo>
                    <a:lnTo>
                      <a:pt x="182" y="8"/>
                    </a:lnTo>
                    <a:lnTo>
                      <a:pt x="183" y="0"/>
                    </a:lnTo>
                    <a:lnTo>
                      <a:pt x="176" y="6"/>
                    </a:lnTo>
                    <a:lnTo>
                      <a:pt x="182" y="8"/>
                    </a:lnTo>
                  </a:path>
                </a:pathLst>
              </a:custGeom>
              <a:solidFill>
                <a:srgbClr val="FFFFFF"/>
              </a:solidFill>
              <a:ln w="12700" cap="rnd">
                <a:solidFill>
                  <a:srgbClr val="000000"/>
                </a:solidFill>
                <a:round/>
                <a:headEnd/>
                <a:tailEnd/>
              </a:ln>
            </p:spPr>
            <p:txBody>
              <a:bodyPr/>
              <a:lstStyle/>
              <a:p>
                <a:endParaRPr lang="en-US"/>
              </a:p>
            </p:txBody>
          </p:sp>
          <p:sp>
            <p:nvSpPr>
              <p:cNvPr id="16516" name="Freeform 603"/>
              <p:cNvSpPr>
                <a:spLocks/>
              </p:cNvSpPr>
              <p:nvPr/>
            </p:nvSpPr>
            <p:spPr bwMode="auto">
              <a:xfrm>
                <a:off x="2746" y="1862"/>
                <a:ext cx="3" cy="110"/>
              </a:xfrm>
              <a:custGeom>
                <a:avLst/>
                <a:gdLst>
                  <a:gd name="T0" fmla="*/ 1 w 3"/>
                  <a:gd name="T1" fmla="*/ 610 h 86"/>
                  <a:gd name="T2" fmla="*/ 2 w 3"/>
                  <a:gd name="T3" fmla="*/ 597 h 86"/>
                  <a:gd name="T4" fmla="*/ 2 w 3"/>
                  <a:gd name="T5" fmla="*/ 0 h 86"/>
                  <a:gd name="T6" fmla="*/ 1 w 3"/>
                  <a:gd name="T7" fmla="*/ 0 h 86"/>
                  <a:gd name="T8" fmla="*/ 0 w 3"/>
                  <a:gd name="T9" fmla="*/ 597 h 86"/>
                  <a:gd name="T10" fmla="*/ 0 w 3"/>
                  <a:gd name="T11" fmla="*/ 564 h 86"/>
                  <a:gd name="T12" fmla="*/ 1 w 3"/>
                  <a:gd name="T13" fmla="*/ 610 h 86"/>
                  <a:gd name="T14" fmla="*/ 2 w 3"/>
                  <a:gd name="T15" fmla="*/ 600 h 86"/>
                  <a:gd name="T16" fmla="*/ 2 w 3"/>
                  <a:gd name="T17" fmla="*/ 597 h 86"/>
                  <a:gd name="T18" fmla="*/ 1 w 3"/>
                  <a:gd name="T19" fmla="*/ 61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1" y="85"/>
                    </a:moveTo>
                    <a:lnTo>
                      <a:pt x="2" y="83"/>
                    </a:lnTo>
                    <a:lnTo>
                      <a:pt x="2" y="0"/>
                    </a:lnTo>
                    <a:lnTo>
                      <a:pt x="1" y="0"/>
                    </a:lnTo>
                    <a:lnTo>
                      <a:pt x="0" y="83"/>
                    </a:lnTo>
                    <a:lnTo>
                      <a:pt x="0" y="79"/>
                    </a:lnTo>
                    <a:lnTo>
                      <a:pt x="1" y="85"/>
                    </a:lnTo>
                    <a:lnTo>
                      <a:pt x="2" y="84"/>
                    </a:lnTo>
                    <a:lnTo>
                      <a:pt x="2" y="83"/>
                    </a:lnTo>
                    <a:lnTo>
                      <a:pt x="1" y="85"/>
                    </a:lnTo>
                  </a:path>
                </a:pathLst>
              </a:custGeom>
              <a:solidFill>
                <a:srgbClr val="FFFFFF"/>
              </a:solidFill>
              <a:ln w="12700" cap="rnd">
                <a:solidFill>
                  <a:srgbClr val="000000"/>
                </a:solidFill>
                <a:round/>
                <a:headEnd/>
                <a:tailEnd/>
              </a:ln>
            </p:spPr>
            <p:txBody>
              <a:bodyPr/>
              <a:lstStyle/>
              <a:p>
                <a:endParaRPr lang="en-US"/>
              </a:p>
            </p:txBody>
          </p:sp>
          <p:sp>
            <p:nvSpPr>
              <p:cNvPr id="16517" name="Freeform 604"/>
              <p:cNvSpPr>
                <a:spLocks/>
              </p:cNvSpPr>
              <p:nvPr/>
            </p:nvSpPr>
            <p:spPr bwMode="auto">
              <a:xfrm>
                <a:off x="2514" y="1972"/>
                <a:ext cx="232" cy="226"/>
              </a:xfrm>
              <a:custGeom>
                <a:avLst/>
                <a:gdLst>
                  <a:gd name="T0" fmla="*/ 0 w 183"/>
                  <a:gd name="T1" fmla="*/ 1147 h 178"/>
                  <a:gd name="T2" fmla="*/ 47 w 183"/>
                  <a:gd name="T3" fmla="*/ 1154 h 178"/>
                  <a:gd name="T4" fmla="*/ 1215 w 183"/>
                  <a:gd name="T5" fmla="*/ 46 h 178"/>
                  <a:gd name="T6" fmla="*/ 1175 w 183"/>
                  <a:gd name="T7" fmla="*/ 0 h 178"/>
                  <a:gd name="T8" fmla="*/ 1 w 183"/>
                  <a:gd name="T9" fmla="*/ 1122 h 178"/>
                  <a:gd name="T10" fmla="*/ 47 w 183"/>
                  <a:gd name="T11" fmla="*/ 1147 h 178"/>
                  <a:gd name="T12" fmla="*/ 0 w 183"/>
                  <a:gd name="T13" fmla="*/ 1147 h 178"/>
                  <a:gd name="T14" fmla="*/ 0 w 183"/>
                  <a:gd name="T15" fmla="*/ 1197 h 178"/>
                  <a:gd name="T16" fmla="*/ 47 w 183"/>
                  <a:gd name="T17" fmla="*/ 1154 h 178"/>
                  <a:gd name="T18" fmla="*/ 0 w 183"/>
                  <a:gd name="T19" fmla="*/ 1147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8"/>
                  <a:gd name="T32" fmla="*/ 183 w 183"/>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8">
                    <a:moveTo>
                      <a:pt x="0" y="169"/>
                    </a:moveTo>
                    <a:lnTo>
                      <a:pt x="7" y="171"/>
                    </a:lnTo>
                    <a:lnTo>
                      <a:pt x="182" y="6"/>
                    </a:lnTo>
                    <a:lnTo>
                      <a:pt x="176" y="0"/>
                    </a:lnTo>
                    <a:lnTo>
                      <a:pt x="1" y="166"/>
                    </a:lnTo>
                    <a:lnTo>
                      <a:pt x="7" y="169"/>
                    </a:lnTo>
                    <a:lnTo>
                      <a:pt x="0" y="169"/>
                    </a:lnTo>
                    <a:lnTo>
                      <a:pt x="0" y="177"/>
                    </a:lnTo>
                    <a:lnTo>
                      <a:pt x="7" y="171"/>
                    </a:lnTo>
                    <a:lnTo>
                      <a:pt x="0" y="169"/>
                    </a:lnTo>
                  </a:path>
                </a:pathLst>
              </a:custGeom>
              <a:solidFill>
                <a:srgbClr val="FFFFFF"/>
              </a:solidFill>
              <a:ln w="12700" cap="rnd">
                <a:solidFill>
                  <a:srgbClr val="000000"/>
                </a:solidFill>
                <a:round/>
                <a:headEnd/>
                <a:tailEnd/>
              </a:ln>
            </p:spPr>
            <p:txBody>
              <a:bodyPr/>
              <a:lstStyle/>
              <a:p>
                <a:endParaRPr lang="en-US"/>
              </a:p>
            </p:txBody>
          </p:sp>
          <p:sp>
            <p:nvSpPr>
              <p:cNvPr id="16518" name="Freeform 605"/>
              <p:cNvSpPr>
                <a:spLocks/>
              </p:cNvSpPr>
              <p:nvPr/>
            </p:nvSpPr>
            <p:spPr bwMode="auto">
              <a:xfrm>
                <a:off x="2514" y="2080"/>
                <a:ext cx="3" cy="109"/>
              </a:xfrm>
              <a:custGeom>
                <a:avLst/>
                <a:gdLst>
                  <a:gd name="T0" fmla="*/ 1 w 3"/>
                  <a:gd name="T1" fmla="*/ 0 h 85"/>
                  <a:gd name="T2" fmla="*/ 1 w 3"/>
                  <a:gd name="T3" fmla="*/ 17 h 85"/>
                  <a:gd name="T4" fmla="*/ 0 w 3"/>
                  <a:gd name="T5" fmla="*/ 613 h 85"/>
                  <a:gd name="T6" fmla="*/ 2 w 3"/>
                  <a:gd name="T7" fmla="*/ 613 h 85"/>
                  <a:gd name="T8" fmla="*/ 2 w 3"/>
                  <a:gd name="T9" fmla="*/ 17 h 85"/>
                  <a:gd name="T10" fmla="*/ 2 w 3"/>
                  <a:gd name="T11" fmla="*/ 28 h 85"/>
                  <a:gd name="T12" fmla="*/ 1 w 3"/>
                  <a:gd name="T13" fmla="*/ 0 h 85"/>
                  <a:gd name="T14" fmla="*/ 1 w 3"/>
                  <a:gd name="T15" fmla="*/ 1 h 85"/>
                  <a:gd name="T16" fmla="*/ 1 w 3"/>
                  <a:gd name="T17" fmla="*/ 17 h 85"/>
                  <a:gd name="T18" fmla="*/ 1 w 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1" y="0"/>
                    </a:moveTo>
                    <a:lnTo>
                      <a:pt x="1" y="2"/>
                    </a:lnTo>
                    <a:lnTo>
                      <a:pt x="0" y="84"/>
                    </a:lnTo>
                    <a:lnTo>
                      <a:pt x="2" y="84"/>
                    </a:lnTo>
                    <a:lnTo>
                      <a:pt x="2" y="2"/>
                    </a:lnTo>
                    <a:lnTo>
                      <a:pt x="2" y="4"/>
                    </a:lnTo>
                    <a:lnTo>
                      <a:pt x="1" y="0"/>
                    </a:lnTo>
                    <a:lnTo>
                      <a:pt x="1" y="1"/>
                    </a:lnTo>
                    <a:lnTo>
                      <a:pt x="1" y="2"/>
                    </a:lnTo>
                    <a:lnTo>
                      <a:pt x="1" y="0"/>
                    </a:lnTo>
                  </a:path>
                </a:pathLst>
              </a:custGeom>
              <a:solidFill>
                <a:srgbClr val="FFFFFF"/>
              </a:solidFill>
              <a:ln w="12700" cap="rnd">
                <a:solidFill>
                  <a:srgbClr val="000000"/>
                </a:solidFill>
                <a:round/>
                <a:headEnd/>
                <a:tailEnd/>
              </a:ln>
            </p:spPr>
            <p:txBody>
              <a:bodyPr/>
              <a:lstStyle/>
              <a:p>
                <a:endParaRPr lang="en-US"/>
              </a:p>
            </p:txBody>
          </p:sp>
          <p:sp>
            <p:nvSpPr>
              <p:cNvPr id="16519" name="Freeform 606"/>
              <p:cNvSpPr>
                <a:spLocks/>
              </p:cNvSpPr>
              <p:nvPr/>
            </p:nvSpPr>
            <p:spPr bwMode="auto">
              <a:xfrm>
                <a:off x="2519" y="1850"/>
                <a:ext cx="231" cy="229"/>
              </a:xfrm>
              <a:custGeom>
                <a:avLst/>
                <a:gdLst>
                  <a:gd name="T0" fmla="*/ 1165 w 183"/>
                  <a:gd name="T1" fmla="*/ 65 h 179"/>
                  <a:gd name="T2" fmla="*/ 1126 w 183"/>
                  <a:gd name="T3" fmla="*/ 46 h 179"/>
                  <a:gd name="T4" fmla="*/ 0 w 183"/>
                  <a:gd name="T5" fmla="*/ 1238 h 179"/>
                  <a:gd name="T6" fmla="*/ 32 w 183"/>
                  <a:gd name="T7" fmla="*/ 1282 h 179"/>
                  <a:gd name="T8" fmla="*/ 1165 w 183"/>
                  <a:gd name="T9" fmla="*/ 83 h 179"/>
                  <a:gd name="T10" fmla="*/ 1126 w 183"/>
                  <a:gd name="T11" fmla="*/ 65 h 179"/>
                  <a:gd name="T12" fmla="*/ 1165 w 183"/>
                  <a:gd name="T13" fmla="*/ 65 h 179"/>
                  <a:gd name="T14" fmla="*/ 1173 w 183"/>
                  <a:gd name="T15" fmla="*/ 0 h 179"/>
                  <a:gd name="T16" fmla="*/ 1126 w 183"/>
                  <a:gd name="T17" fmla="*/ 46 h 179"/>
                  <a:gd name="T18" fmla="*/ 1165 w 183"/>
                  <a:gd name="T19" fmla="*/ 65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9"/>
                  <a:gd name="T32" fmla="*/ 183 w 183"/>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9">
                    <a:moveTo>
                      <a:pt x="181" y="9"/>
                    </a:moveTo>
                    <a:lnTo>
                      <a:pt x="175" y="6"/>
                    </a:lnTo>
                    <a:lnTo>
                      <a:pt x="0" y="173"/>
                    </a:lnTo>
                    <a:lnTo>
                      <a:pt x="5" y="178"/>
                    </a:lnTo>
                    <a:lnTo>
                      <a:pt x="181" y="12"/>
                    </a:lnTo>
                    <a:lnTo>
                      <a:pt x="175" y="9"/>
                    </a:lnTo>
                    <a:lnTo>
                      <a:pt x="181" y="9"/>
                    </a:lnTo>
                    <a:lnTo>
                      <a:pt x="182" y="0"/>
                    </a:lnTo>
                    <a:lnTo>
                      <a:pt x="175" y="6"/>
                    </a:lnTo>
                    <a:lnTo>
                      <a:pt x="181" y="9"/>
                    </a:lnTo>
                  </a:path>
                </a:pathLst>
              </a:custGeom>
              <a:solidFill>
                <a:srgbClr val="FFFFFF"/>
              </a:solidFill>
              <a:ln w="12700" cap="rnd">
                <a:solidFill>
                  <a:srgbClr val="000000"/>
                </a:solidFill>
                <a:round/>
                <a:headEnd/>
                <a:tailEnd/>
              </a:ln>
            </p:spPr>
            <p:txBody>
              <a:bodyPr/>
              <a:lstStyle/>
              <a:p>
                <a:endParaRPr lang="en-US"/>
              </a:p>
            </p:txBody>
          </p:sp>
          <p:sp>
            <p:nvSpPr>
              <p:cNvPr id="16520" name="Freeform 607"/>
              <p:cNvSpPr>
                <a:spLocks/>
              </p:cNvSpPr>
              <p:nvPr/>
            </p:nvSpPr>
            <p:spPr bwMode="auto">
              <a:xfrm>
                <a:off x="2795" y="2204"/>
                <a:ext cx="171" cy="167"/>
              </a:xfrm>
              <a:custGeom>
                <a:avLst/>
                <a:gdLst>
                  <a:gd name="T0" fmla="*/ 797 w 136"/>
                  <a:gd name="T1" fmla="*/ 17 h 131"/>
                  <a:gd name="T2" fmla="*/ 805 w 136"/>
                  <a:gd name="T3" fmla="*/ 0 h 131"/>
                  <a:gd name="T4" fmla="*/ 0 w 136"/>
                  <a:gd name="T5" fmla="*/ 862 h 131"/>
                  <a:gd name="T6" fmla="*/ 31 w 136"/>
                  <a:gd name="T7" fmla="*/ 910 h 131"/>
                  <a:gd name="T8" fmla="*/ 834 w 136"/>
                  <a:gd name="T9" fmla="*/ 36 h 131"/>
                  <a:gd name="T10" fmla="*/ 844 w 136"/>
                  <a:gd name="T11" fmla="*/ 17 h 131"/>
                  <a:gd name="T12" fmla="*/ 797 w 136"/>
                  <a:gd name="T13" fmla="*/ 17 h 131"/>
                  <a:gd name="T14" fmla="*/ 0 60000 65536"/>
                  <a:gd name="T15" fmla="*/ 0 60000 65536"/>
                  <a:gd name="T16" fmla="*/ 0 60000 65536"/>
                  <a:gd name="T17" fmla="*/ 0 60000 65536"/>
                  <a:gd name="T18" fmla="*/ 0 60000 65536"/>
                  <a:gd name="T19" fmla="*/ 0 60000 65536"/>
                  <a:gd name="T20" fmla="*/ 0 60000 65536"/>
                  <a:gd name="T21" fmla="*/ 0 w 136"/>
                  <a:gd name="T22" fmla="*/ 0 h 131"/>
                  <a:gd name="T23" fmla="*/ 136 w 136"/>
                  <a:gd name="T24" fmla="*/ 131 h 1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31">
                    <a:moveTo>
                      <a:pt x="128" y="2"/>
                    </a:moveTo>
                    <a:lnTo>
                      <a:pt x="129" y="0"/>
                    </a:lnTo>
                    <a:lnTo>
                      <a:pt x="0" y="124"/>
                    </a:lnTo>
                    <a:lnTo>
                      <a:pt x="5" y="130"/>
                    </a:lnTo>
                    <a:lnTo>
                      <a:pt x="134" y="5"/>
                    </a:lnTo>
                    <a:lnTo>
                      <a:pt x="135" y="2"/>
                    </a:lnTo>
                    <a:lnTo>
                      <a:pt x="128" y="2"/>
                    </a:lnTo>
                  </a:path>
                </a:pathLst>
              </a:custGeom>
              <a:solidFill>
                <a:srgbClr val="FFFFFF"/>
              </a:solidFill>
              <a:ln w="12700" cap="rnd">
                <a:solidFill>
                  <a:srgbClr val="000000"/>
                </a:solidFill>
                <a:round/>
                <a:headEnd/>
                <a:tailEnd/>
              </a:ln>
            </p:spPr>
            <p:txBody>
              <a:bodyPr/>
              <a:lstStyle/>
              <a:p>
                <a:endParaRPr lang="en-US"/>
              </a:p>
            </p:txBody>
          </p:sp>
          <p:sp>
            <p:nvSpPr>
              <p:cNvPr id="16521" name="Freeform 608"/>
              <p:cNvSpPr>
                <a:spLocks/>
              </p:cNvSpPr>
              <p:nvPr/>
            </p:nvSpPr>
            <p:spPr bwMode="auto">
              <a:xfrm>
                <a:off x="2964" y="2082"/>
                <a:ext cx="7" cy="116"/>
              </a:xfrm>
              <a:custGeom>
                <a:avLst/>
                <a:gdLst>
                  <a:gd name="T0" fmla="*/ 264 w 4"/>
                  <a:gd name="T1" fmla="*/ 76 h 91"/>
                  <a:gd name="T2" fmla="*/ 114 w 4"/>
                  <a:gd name="T3" fmla="*/ 59 h 91"/>
                  <a:gd name="T4" fmla="*/ 0 w 4"/>
                  <a:gd name="T5" fmla="*/ 627 h 91"/>
                  <a:gd name="T6" fmla="*/ 200 w 4"/>
                  <a:gd name="T7" fmla="*/ 627 h 91"/>
                  <a:gd name="T8" fmla="*/ 264 w 4"/>
                  <a:gd name="T9" fmla="*/ 59 h 91"/>
                  <a:gd name="T10" fmla="*/ 114 w 4"/>
                  <a:gd name="T11" fmla="*/ 46 h 91"/>
                  <a:gd name="T12" fmla="*/ 264 w 4"/>
                  <a:gd name="T13" fmla="*/ 59 h 91"/>
                  <a:gd name="T14" fmla="*/ 264 w 4"/>
                  <a:gd name="T15" fmla="*/ 0 h 91"/>
                  <a:gd name="T16" fmla="*/ 114 w 4"/>
                  <a:gd name="T17" fmla="*/ 46 h 91"/>
                  <a:gd name="T18" fmla="*/ 264 w 4"/>
                  <a:gd name="T19" fmla="*/ 76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1"/>
                  <a:gd name="T32" fmla="*/ 4 w 4"/>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1">
                    <a:moveTo>
                      <a:pt x="3" y="11"/>
                    </a:moveTo>
                    <a:lnTo>
                      <a:pt x="1" y="8"/>
                    </a:lnTo>
                    <a:lnTo>
                      <a:pt x="0" y="90"/>
                    </a:lnTo>
                    <a:lnTo>
                      <a:pt x="2" y="90"/>
                    </a:lnTo>
                    <a:lnTo>
                      <a:pt x="3" y="8"/>
                    </a:lnTo>
                    <a:lnTo>
                      <a:pt x="1" y="6"/>
                    </a:lnTo>
                    <a:lnTo>
                      <a:pt x="3" y="8"/>
                    </a:lnTo>
                    <a:lnTo>
                      <a:pt x="3" y="0"/>
                    </a:lnTo>
                    <a:lnTo>
                      <a:pt x="1" y="6"/>
                    </a:lnTo>
                    <a:lnTo>
                      <a:pt x="3" y="11"/>
                    </a:lnTo>
                  </a:path>
                </a:pathLst>
              </a:custGeom>
              <a:solidFill>
                <a:srgbClr val="FFFFFF"/>
              </a:solidFill>
              <a:ln w="12700" cap="rnd">
                <a:solidFill>
                  <a:srgbClr val="000000"/>
                </a:solidFill>
                <a:round/>
                <a:headEnd/>
                <a:tailEnd/>
              </a:ln>
            </p:spPr>
            <p:txBody>
              <a:bodyPr/>
              <a:lstStyle/>
              <a:p>
                <a:endParaRPr lang="en-US"/>
              </a:p>
            </p:txBody>
          </p:sp>
          <p:sp>
            <p:nvSpPr>
              <p:cNvPr id="16522" name="Freeform 609"/>
              <p:cNvSpPr>
                <a:spLocks/>
              </p:cNvSpPr>
              <p:nvPr/>
            </p:nvSpPr>
            <p:spPr bwMode="auto">
              <a:xfrm>
                <a:off x="2736" y="2090"/>
                <a:ext cx="233" cy="221"/>
              </a:xfrm>
              <a:custGeom>
                <a:avLst/>
                <a:gdLst>
                  <a:gd name="T0" fmla="*/ 46 w 183"/>
                  <a:gd name="T1" fmla="*/ 1202 h 173"/>
                  <a:gd name="T2" fmla="*/ 46 w 183"/>
                  <a:gd name="T3" fmla="*/ 1223 h 173"/>
                  <a:gd name="T4" fmla="*/ 1259 w 183"/>
                  <a:gd name="T5" fmla="*/ 46 h 173"/>
                  <a:gd name="T6" fmla="*/ 1217 w 183"/>
                  <a:gd name="T7" fmla="*/ 0 h 173"/>
                  <a:gd name="T8" fmla="*/ 0 w 183"/>
                  <a:gd name="T9" fmla="*/ 1180 h 173"/>
                  <a:gd name="T10" fmla="*/ 0 w 183"/>
                  <a:gd name="T11" fmla="*/ 1202 h 173"/>
                  <a:gd name="T12" fmla="*/ 0 w 183"/>
                  <a:gd name="T13" fmla="*/ 1180 h 173"/>
                  <a:gd name="T14" fmla="*/ 0 w 183"/>
                  <a:gd name="T15" fmla="*/ 1201 h 173"/>
                  <a:gd name="T16" fmla="*/ 0 w 183"/>
                  <a:gd name="T17" fmla="*/ 1202 h 173"/>
                  <a:gd name="T18" fmla="*/ 46 w 183"/>
                  <a:gd name="T19" fmla="*/ 1202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3"/>
                  <a:gd name="T32" fmla="*/ 183 w 183"/>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3">
                    <a:moveTo>
                      <a:pt x="6" y="170"/>
                    </a:moveTo>
                    <a:lnTo>
                      <a:pt x="6" y="172"/>
                    </a:lnTo>
                    <a:lnTo>
                      <a:pt x="182" y="6"/>
                    </a:lnTo>
                    <a:lnTo>
                      <a:pt x="177" y="0"/>
                    </a:lnTo>
                    <a:lnTo>
                      <a:pt x="0" y="167"/>
                    </a:lnTo>
                    <a:lnTo>
                      <a:pt x="0" y="170"/>
                    </a:lnTo>
                    <a:lnTo>
                      <a:pt x="0" y="167"/>
                    </a:lnTo>
                    <a:lnTo>
                      <a:pt x="0" y="169"/>
                    </a:lnTo>
                    <a:lnTo>
                      <a:pt x="0" y="170"/>
                    </a:lnTo>
                    <a:lnTo>
                      <a:pt x="6" y="170"/>
                    </a:lnTo>
                  </a:path>
                </a:pathLst>
              </a:custGeom>
              <a:solidFill>
                <a:srgbClr val="FFFFFF"/>
              </a:solidFill>
              <a:ln w="12700" cap="rnd">
                <a:solidFill>
                  <a:srgbClr val="000000"/>
                </a:solidFill>
                <a:round/>
                <a:headEnd/>
                <a:tailEnd/>
              </a:ln>
            </p:spPr>
            <p:txBody>
              <a:bodyPr/>
              <a:lstStyle/>
              <a:p>
                <a:endParaRPr lang="en-US"/>
              </a:p>
            </p:txBody>
          </p:sp>
          <p:sp>
            <p:nvSpPr>
              <p:cNvPr id="16523" name="Freeform 610"/>
              <p:cNvSpPr>
                <a:spLocks/>
              </p:cNvSpPr>
              <p:nvPr/>
            </p:nvSpPr>
            <p:spPr bwMode="auto">
              <a:xfrm>
                <a:off x="2735" y="2317"/>
                <a:ext cx="1" cy="104"/>
              </a:xfrm>
              <a:custGeom>
                <a:avLst/>
                <a:gdLst>
                  <a:gd name="T0" fmla="*/ 0 w 2"/>
                  <a:gd name="T1" fmla="*/ 547 h 82"/>
                  <a:gd name="T2" fmla="*/ 1 w 2"/>
                  <a:gd name="T3" fmla="*/ 547 h 82"/>
                  <a:gd name="T4" fmla="*/ 1 w 2"/>
                  <a:gd name="T5" fmla="*/ 0 h 82"/>
                  <a:gd name="T6" fmla="*/ 0 w 2"/>
                  <a:gd name="T7" fmla="*/ 0 h 82"/>
                  <a:gd name="T8" fmla="*/ 0 w 2"/>
                  <a:gd name="T9" fmla="*/ 547 h 82"/>
                  <a:gd name="T10" fmla="*/ 0 w 2"/>
                  <a:gd name="T11" fmla="*/ 547 h 82"/>
                  <a:gd name="T12" fmla="*/ 0 60000 65536"/>
                  <a:gd name="T13" fmla="*/ 0 60000 65536"/>
                  <a:gd name="T14" fmla="*/ 0 60000 65536"/>
                  <a:gd name="T15" fmla="*/ 0 60000 65536"/>
                  <a:gd name="T16" fmla="*/ 0 60000 65536"/>
                  <a:gd name="T17" fmla="*/ 0 60000 65536"/>
                  <a:gd name="T18" fmla="*/ 0 w 2"/>
                  <a:gd name="T19" fmla="*/ 0 h 82"/>
                  <a:gd name="T20" fmla="*/ 2 w 2"/>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2" h="82">
                    <a:moveTo>
                      <a:pt x="0" y="81"/>
                    </a:moveTo>
                    <a:lnTo>
                      <a:pt x="1" y="81"/>
                    </a:lnTo>
                    <a:lnTo>
                      <a:pt x="1" y="0"/>
                    </a:lnTo>
                    <a:lnTo>
                      <a:pt x="0" y="0"/>
                    </a:lnTo>
                    <a:lnTo>
                      <a:pt x="0" y="81"/>
                    </a:lnTo>
                  </a:path>
                </a:pathLst>
              </a:custGeom>
              <a:solidFill>
                <a:srgbClr val="FFFFFF"/>
              </a:solidFill>
              <a:ln w="12700" cap="rnd">
                <a:solidFill>
                  <a:srgbClr val="000000"/>
                </a:solidFill>
                <a:round/>
                <a:headEnd/>
                <a:tailEnd/>
              </a:ln>
            </p:spPr>
            <p:txBody>
              <a:bodyPr/>
              <a:lstStyle/>
              <a:p>
                <a:endParaRPr lang="en-US"/>
              </a:p>
            </p:txBody>
          </p:sp>
          <p:sp>
            <p:nvSpPr>
              <p:cNvPr id="16524" name="Freeform 611"/>
              <p:cNvSpPr>
                <a:spLocks/>
              </p:cNvSpPr>
              <p:nvPr/>
            </p:nvSpPr>
            <p:spPr bwMode="auto">
              <a:xfrm>
                <a:off x="2519" y="2082"/>
                <a:ext cx="225" cy="292"/>
              </a:xfrm>
              <a:custGeom>
                <a:avLst/>
                <a:gdLst>
                  <a:gd name="T0" fmla="*/ 863 w 178"/>
                  <a:gd name="T1" fmla="*/ 1647 h 228"/>
                  <a:gd name="T2" fmla="*/ 0 w 178"/>
                  <a:gd name="T3" fmla="*/ 643 h 228"/>
                  <a:gd name="T4" fmla="*/ 16 w 178"/>
                  <a:gd name="T5" fmla="*/ 0 h 228"/>
                  <a:gd name="T6" fmla="*/ 1148 w 178"/>
                  <a:gd name="T7" fmla="*/ 1324 h 228"/>
                  <a:gd name="T8" fmla="*/ 1157 w 178"/>
                  <a:gd name="T9" fmla="*/ 1310 h 228"/>
                  <a:gd name="T10" fmla="*/ 0 60000 65536"/>
                  <a:gd name="T11" fmla="*/ 0 60000 65536"/>
                  <a:gd name="T12" fmla="*/ 0 60000 65536"/>
                  <a:gd name="T13" fmla="*/ 0 60000 65536"/>
                  <a:gd name="T14" fmla="*/ 0 60000 65536"/>
                  <a:gd name="T15" fmla="*/ 0 w 178"/>
                  <a:gd name="T16" fmla="*/ 0 h 228"/>
                  <a:gd name="T17" fmla="*/ 178 w 178"/>
                  <a:gd name="T18" fmla="*/ 228 h 228"/>
                </a:gdLst>
                <a:ahLst/>
                <a:cxnLst>
                  <a:cxn ang="T10">
                    <a:pos x="T0" y="T1"/>
                  </a:cxn>
                  <a:cxn ang="T11">
                    <a:pos x="T2" y="T3"/>
                  </a:cxn>
                  <a:cxn ang="T12">
                    <a:pos x="T4" y="T5"/>
                  </a:cxn>
                  <a:cxn ang="T13">
                    <a:pos x="T6" y="T7"/>
                  </a:cxn>
                  <a:cxn ang="T14">
                    <a:pos x="T8" y="T9"/>
                  </a:cxn>
                </a:cxnLst>
                <a:rect l="T15" t="T16" r="T17" b="T18"/>
                <a:pathLst>
                  <a:path w="178" h="228">
                    <a:moveTo>
                      <a:pt x="132" y="227"/>
                    </a:moveTo>
                    <a:lnTo>
                      <a:pt x="0" y="89"/>
                    </a:lnTo>
                    <a:lnTo>
                      <a:pt x="2" y="0"/>
                    </a:lnTo>
                    <a:lnTo>
                      <a:pt x="176" y="183"/>
                    </a:lnTo>
                    <a:lnTo>
                      <a:pt x="177" y="18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25" name="Freeform 612"/>
              <p:cNvSpPr>
                <a:spLocks/>
              </p:cNvSpPr>
              <p:nvPr/>
            </p:nvSpPr>
            <p:spPr bwMode="auto">
              <a:xfrm>
                <a:off x="2749" y="1633"/>
                <a:ext cx="229" cy="224"/>
              </a:xfrm>
              <a:custGeom>
                <a:avLst/>
                <a:gdLst>
                  <a:gd name="T0" fmla="*/ 1136 w 182"/>
                  <a:gd name="T1" fmla="*/ 20 h 177"/>
                  <a:gd name="T2" fmla="*/ 1100 w 182"/>
                  <a:gd name="T3" fmla="*/ 20 h 177"/>
                  <a:gd name="T4" fmla="*/ 0 w 182"/>
                  <a:gd name="T5" fmla="*/ 1116 h 177"/>
                  <a:gd name="T6" fmla="*/ 39 w 182"/>
                  <a:gd name="T7" fmla="*/ 1159 h 177"/>
                  <a:gd name="T8" fmla="*/ 1136 w 182"/>
                  <a:gd name="T9" fmla="*/ 51 h 177"/>
                  <a:gd name="T10" fmla="*/ 1100 w 182"/>
                  <a:gd name="T11" fmla="*/ 51 h 177"/>
                  <a:gd name="T12" fmla="*/ 1136 w 182"/>
                  <a:gd name="T13" fmla="*/ 20 h 177"/>
                  <a:gd name="T14" fmla="*/ 1124 w 182"/>
                  <a:gd name="T15" fmla="*/ 0 h 177"/>
                  <a:gd name="T16" fmla="*/ 1100 w 182"/>
                  <a:gd name="T17" fmla="*/ 20 h 177"/>
                  <a:gd name="T18" fmla="*/ 1136 w 182"/>
                  <a:gd name="T19" fmla="*/ 2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181" y="3"/>
                    </a:moveTo>
                    <a:lnTo>
                      <a:pt x="175" y="3"/>
                    </a:lnTo>
                    <a:lnTo>
                      <a:pt x="0" y="170"/>
                    </a:lnTo>
                    <a:lnTo>
                      <a:pt x="6" y="176"/>
                    </a:lnTo>
                    <a:lnTo>
                      <a:pt x="181" y="8"/>
                    </a:lnTo>
                    <a:lnTo>
                      <a:pt x="175" y="8"/>
                    </a:lnTo>
                    <a:lnTo>
                      <a:pt x="181" y="3"/>
                    </a:lnTo>
                    <a:lnTo>
                      <a:pt x="179" y="0"/>
                    </a:lnTo>
                    <a:lnTo>
                      <a:pt x="175" y="3"/>
                    </a:lnTo>
                    <a:lnTo>
                      <a:pt x="181" y="3"/>
                    </a:lnTo>
                  </a:path>
                </a:pathLst>
              </a:custGeom>
              <a:solidFill>
                <a:srgbClr val="FFFFFF"/>
              </a:solidFill>
              <a:ln w="12700" cap="rnd">
                <a:solidFill>
                  <a:srgbClr val="000000"/>
                </a:solidFill>
                <a:round/>
                <a:headEnd/>
                <a:tailEnd/>
              </a:ln>
            </p:spPr>
            <p:txBody>
              <a:bodyPr/>
              <a:lstStyle/>
              <a:p>
                <a:endParaRPr lang="en-US"/>
              </a:p>
            </p:txBody>
          </p:sp>
          <p:sp>
            <p:nvSpPr>
              <p:cNvPr id="16526" name="Freeform 613"/>
              <p:cNvSpPr>
                <a:spLocks/>
              </p:cNvSpPr>
              <p:nvPr/>
            </p:nvSpPr>
            <p:spPr bwMode="auto">
              <a:xfrm>
                <a:off x="2978" y="1638"/>
                <a:ext cx="225" cy="230"/>
              </a:xfrm>
              <a:custGeom>
                <a:avLst/>
                <a:gdLst>
                  <a:gd name="T0" fmla="*/ 1133 w 178"/>
                  <a:gd name="T1" fmla="*/ 1225 h 181"/>
                  <a:gd name="T2" fmla="*/ 1133 w 178"/>
                  <a:gd name="T3" fmla="*/ 1183 h 181"/>
                  <a:gd name="T4" fmla="*/ 40 w 178"/>
                  <a:gd name="T5" fmla="*/ 0 h 181"/>
                  <a:gd name="T6" fmla="*/ 0 w 178"/>
                  <a:gd name="T7" fmla="*/ 36 h 181"/>
                  <a:gd name="T8" fmla="*/ 1109 w 178"/>
                  <a:gd name="T9" fmla="*/ 1225 h 181"/>
                  <a:gd name="T10" fmla="*/ 1109 w 178"/>
                  <a:gd name="T11" fmla="*/ 1183 h 181"/>
                  <a:gd name="T12" fmla="*/ 1133 w 178"/>
                  <a:gd name="T13" fmla="*/ 1225 h 181"/>
                  <a:gd name="T14" fmla="*/ 1157 w 178"/>
                  <a:gd name="T15" fmla="*/ 1211 h 181"/>
                  <a:gd name="T16" fmla="*/ 1133 w 178"/>
                  <a:gd name="T17" fmla="*/ 1183 h 181"/>
                  <a:gd name="T18" fmla="*/ 1133 w 178"/>
                  <a:gd name="T19" fmla="*/ 1225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181"/>
                  <a:gd name="T32" fmla="*/ 178 w 178"/>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181">
                    <a:moveTo>
                      <a:pt x="174" y="180"/>
                    </a:moveTo>
                    <a:lnTo>
                      <a:pt x="174" y="174"/>
                    </a:lnTo>
                    <a:lnTo>
                      <a:pt x="6" y="0"/>
                    </a:lnTo>
                    <a:lnTo>
                      <a:pt x="0" y="5"/>
                    </a:lnTo>
                    <a:lnTo>
                      <a:pt x="169" y="180"/>
                    </a:lnTo>
                    <a:lnTo>
                      <a:pt x="169" y="174"/>
                    </a:lnTo>
                    <a:lnTo>
                      <a:pt x="174" y="180"/>
                    </a:lnTo>
                    <a:lnTo>
                      <a:pt x="177" y="178"/>
                    </a:lnTo>
                    <a:lnTo>
                      <a:pt x="174" y="174"/>
                    </a:lnTo>
                    <a:lnTo>
                      <a:pt x="174" y="180"/>
                    </a:lnTo>
                  </a:path>
                </a:pathLst>
              </a:custGeom>
              <a:solidFill>
                <a:srgbClr val="FFFFFF"/>
              </a:solidFill>
              <a:ln w="12700" cap="rnd">
                <a:solidFill>
                  <a:srgbClr val="000000"/>
                </a:solidFill>
                <a:round/>
                <a:headEnd/>
                <a:tailEnd/>
              </a:ln>
            </p:spPr>
            <p:txBody>
              <a:bodyPr/>
              <a:lstStyle/>
              <a:p>
                <a:endParaRPr lang="en-US"/>
              </a:p>
            </p:txBody>
          </p:sp>
          <p:sp>
            <p:nvSpPr>
              <p:cNvPr id="16527" name="Freeform 614"/>
              <p:cNvSpPr>
                <a:spLocks/>
              </p:cNvSpPr>
              <p:nvPr/>
            </p:nvSpPr>
            <p:spPr bwMode="auto">
              <a:xfrm>
                <a:off x="2971" y="1868"/>
                <a:ext cx="228" cy="226"/>
              </a:xfrm>
              <a:custGeom>
                <a:avLst/>
                <a:gdLst>
                  <a:gd name="T0" fmla="*/ 0 w 181"/>
                  <a:gd name="T1" fmla="*/ 1226 h 177"/>
                  <a:gd name="T2" fmla="*/ 31 w 181"/>
                  <a:gd name="T3" fmla="*/ 1226 h 177"/>
                  <a:gd name="T4" fmla="*/ 1141 w 181"/>
                  <a:gd name="T5" fmla="*/ 46 h 177"/>
                  <a:gd name="T6" fmla="*/ 1107 w 181"/>
                  <a:gd name="T7" fmla="*/ 0 h 177"/>
                  <a:gd name="T8" fmla="*/ 0 w 181"/>
                  <a:gd name="T9" fmla="*/ 1190 h 177"/>
                  <a:gd name="T10" fmla="*/ 31 w 181"/>
                  <a:gd name="T11" fmla="*/ 1190 h 177"/>
                  <a:gd name="T12" fmla="*/ 0 w 181"/>
                  <a:gd name="T13" fmla="*/ 1226 h 177"/>
                  <a:gd name="T14" fmla="*/ 16 w 181"/>
                  <a:gd name="T15" fmla="*/ 1241 h 177"/>
                  <a:gd name="T16" fmla="*/ 31 w 181"/>
                  <a:gd name="T17" fmla="*/ 1226 h 177"/>
                  <a:gd name="T18" fmla="*/ 0 w 181"/>
                  <a:gd name="T19" fmla="*/ 1226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7"/>
                  <a:gd name="T32" fmla="*/ 181 w 181"/>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7">
                    <a:moveTo>
                      <a:pt x="0" y="174"/>
                    </a:moveTo>
                    <a:lnTo>
                      <a:pt x="5" y="174"/>
                    </a:lnTo>
                    <a:lnTo>
                      <a:pt x="180" y="6"/>
                    </a:lnTo>
                    <a:lnTo>
                      <a:pt x="175" y="0"/>
                    </a:lnTo>
                    <a:lnTo>
                      <a:pt x="0" y="168"/>
                    </a:lnTo>
                    <a:lnTo>
                      <a:pt x="5" y="168"/>
                    </a:lnTo>
                    <a:lnTo>
                      <a:pt x="0" y="174"/>
                    </a:lnTo>
                    <a:lnTo>
                      <a:pt x="2" y="176"/>
                    </a:lnTo>
                    <a:lnTo>
                      <a:pt x="5" y="174"/>
                    </a:lnTo>
                    <a:lnTo>
                      <a:pt x="0" y="174"/>
                    </a:lnTo>
                  </a:path>
                </a:pathLst>
              </a:custGeom>
              <a:solidFill>
                <a:srgbClr val="FFFFFF"/>
              </a:solidFill>
              <a:ln w="12700" cap="rnd">
                <a:solidFill>
                  <a:srgbClr val="000000"/>
                </a:solidFill>
                <a:round/>
                <a:headEnd/>
                <a:tailEnd/>
              </a:ln>
            </p:spPr>
            <p:txBody>
              <a:bodyPr/>
              <a:lstStyle/>
              <a:p>
                <a:endParaRPr lang="en-US"/>
              </a:p>
            </p:txBody>
          </p:sp>
          <p:sp>
            <p:nvSpPr>
              <p:cNvPr id="16528" name="Freeform 615"/>
              <p:cNvSpPr>
                <a:spLocks/>
              </p:cNvSpPr>
              <p:nvPr/>
            </p:nvSpPr>
            <p:spPr bwMode="auto">
              <a:xfrm>
                <a:off x="2746" y="1857"/>
                <a:ext cx="223" cy="233"/>
              </a:xfrm>
              <a:custGeom>
                <a:avLst/>
                <a:gdLst>
                  <a:gd name="T0" fmla="*/ 16 w 177"/>
                  <a:gd name="T1" fmla="*/ 0 h 182"/>
                  <a:gd name="T2" fmla="*/ 16 w 177"/>
                  <a:gd name="T3" fmla="*/ 46 h 182"/>
                  <a:gd name="T4" fmla="*/ 1085 w 177"/>
                  <a:gd name="T5" fmla="*/ 1305 h 182"/>
                  <a:gd name="T6" fmla="*/ 1123 w 177"/>
                  <a:gd name="T7" fmla="*/ 1264 h 182"/>
                  <a:gd name="T8" fmla="*/ 49 w 177"/>
                  <a:gd name="T9" fmla="*/ 0 h 182"/>
                  <a:gd name="T10" fmla="*/ 49 w 177"/>
                  <a:gd name="T11" fmla="*/ 46 h 182"/>
                  <a:gd name="T12" fmla="*/ 16 w 177"/>
                  <a:gd name="T13" fmla="*/ 0 h 182"/>
                  <a:gd name="T14" fmla="*/ 0 w 177"/>
                  <a:gd name="T15" fmla="*/ 22 h 182"/>
                  <a:gd name="T16" fmla="*/ 16 w 177"/>
                  <a:gd name="T17" fmla="*/ 46 h 182"/>
                  <a:gd name="T18" fmla="*/ 16 w 177"/>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2"/>
                  <a:gd name="T32" fmla="*/ 177 w 177"/>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2">
                    <a:moveTo>
                      <a:pt x="2" y="0"/>
                    </a:moveTo>
                    <a:lnTo>
                      <a:pt x="2" y="6"/>
                    </a:lnTo>
                    <a:lnTo>
                      <a:pt x="171" y="181"/>
                    </a:lnTo>
                    <a:lnTo>
                      <a:pt x="176" y="175"/>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endParaRPr lang="en-US"/>
              </a:p>
            </p:txBody>
          </p:sp>
          <p:sp>
            <p:nvSpPr>
              <p:cNvPr id="16529" name="Freeform 616"/>
              <p:cNvSpPr>
                <a:spLocks/>
              </p:cNvSpPr>
              <p:nvPr/>
            </p:nvSpPr>
            <p:spPr bwMode="auto">
              <a:xfrm>
                <a:off x="2977" y="1639"/>
                <a:ext cx="4" cy="110"/>
              </a:xfrm>
              <a:custGeom>
                <a:avLst/>
                <a:gdLst>
                  <a:gd name="T0" fmla="*/ 1 w 3"/>
                  <a:gd name="T1" fmla="*/ 661 h 85"/>
                  <a:gd name="T2" fmla="*/ 21 w 3"/>
                  <a:gd name="T3" fmla="*/ 642 h 85"/>
                  <a:gd name="T4" fmla="*/ 21 w 3"/>
                  <a:gd name="T5" fmla="*/ 0 h 85"/>
                  <a:gd name="T6" fmla="*/ 1 w 3"/>
                  <a:gd name="T7" fmla="*/ 0 h 85"/>
                  <a:gd name="T8" fmla="*/ 0 w 3"/>
                  <a:gd name="T9" fmla="*/ 642 h 85"/>
                  <a:gd name="T10" fmla="*/ 0 w 3"/>
                  <a:gd name="T11" fmla="*/ 633 h 85"/>
                  <a:gd name="T12" fmla="*/ 1 w 3"/>
                  <a:gd name="T13" fmla="*/ 661 h 85"/>
                  <a:gd name="T14" fmla="*/ 0 60000 65536"/>
                  <a:gd name="T15" fmla="*/ 0 60000 65536"/>
                  <a:gd name="T16" fmla="*/ 0 60000 65536"/>
                  <a:gd name="T17" fmla="*/ 0 60000 65536"/>
                  <a:gd name="T18" fmla="*/ 0 60000 65536"/>
                  <a:gd name="T19" fmla="*/ 0 60000 65536"/>
                  <a:gd name="T20" fmla="*/ 0 60000 65536"/>
                  <a:gd name="T21" fmla="*/ 0 w 3"/>
                  <a:gd name="T22" fmla="*/ 0 h 85"/>
                  <a:gd name="T23" fmla="*/ 3 w 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5">
                    <a:moveTo>
                      <a:pt x="1" y="84"/>
                    </a:moveTo>
                    <a:lnTo>
                      <a:pt x="2" y="82"/>
                    </a:lnTo>
                    <a:lnTo>
                      <a:pt x="2" y="0"/>
                    </a:lnTo>
                    <a:lnTo>
                      <a:pt x="1" y="0"/>
                    </a:lnTo>
                    <a:lnTo>
                      <a:pt x="0" y="82"/>
                    </a:lnTo>
                    <a:lnTo>
                      <a:pt x="0" y="80"/>
                    </a:lnTo>
                    <a:lnTo>
                      <a:pt x="1" y="84"/>
                    </a:lnTo>
                  </a:path>
                </a:pathLst>
              </a:custGeom>
              <a:solidFill>
                <a:srgbClr val="FFFFFF"/>
              </a:solidFill>
              <a:ln w="12700" cap="rnd">
                <a:solidFill>
                  <a:srgbClr val="000000"/>
                </a:solidFill>
                <a:round/>
                <a:headEnd/>
                <a:tailEnd/>
              </a:ln>
            </p:spPr>
            <p:txBody>
              <a:bodyPr/>
              <a:lstStyle/>
              <a:p>
                <a:endParaRPr lang="en-US"/>
              </a:p>
            </p:txBody>
          </p:sp>
          <p:sp>
            <p:nvSpPr>
              <p:cNvPr id="16530" name="Freeform 617"/>
              <p:cNvSpPr>
                <a:spLocks/>
              </p:cNvSpPr>
              <p:nvPr/>
            </p:nvSpPr>
            <p:spPr bwMode="auto">
              <a:xfrm>
                <a:off x="2746" y="1751"/>
                <a:ext cx="231" cy="221"/>
              </a:xfrm>
              <a:custGeom>
                <a:avLst/>
                <a:gdLst>
                  <a:gd name="T0" fmla="*/ 0 w 183"/>
                  <a:gd name="T1" fmla="*/ 1202 h 173"/>
                  <a:gd name="T2" fmla="*/ 40 w 183"/>
                  <a:gd name="T3" fmla="*/ 1223 h 173"/>
                  <a:gd name="T4" fmla="*/ 1173 w 183"/>
                  <a:gd name="T5" fmla="*/ 36 h 173"/>
                  <a:gd name="T6" fmla="*/ 1137 w 183"/>
                  <a:gd name="T7" fmla="*/ 0 h 173"/>
                  <a:gd name="T8" fmla="*/ 0 w 183"/>
                  <a:gd name="T9" fmla="*/ 1178 h 173"/>
                  <a:gd name="T10" fmla="*/ 47 w 183"/>
                  <a:gd name="T11" fmla="*/ 1202 h 173"/>
                  <a:gd name="T12" fmla="*/ 0 w 183"/>
                  <a:gd name="T13" fmla="*/ 1202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0" y="170"/>
                    </a:moveTo>
                    <a:lnTo>
                      <a:pt x="6" y="172"/>
                    </a:lnTo>
                    <a:lnTo>
                      <a:pt x="182" y="5"/>
                    </a:lnTo>
                    <a:lnTo>
                      <a:pt x="177" y="0"/>
                    </a:lnTo>
                    <a:lnTo>
                      <a:pt x="0" y="166"/>
                    </a:lnTo>
                    <a:lnTo>
                      <a:pt x="7" y="170"/>
                    </a:lnTo>
                    <a:lnTo>
                      <a:pt x="0" y="170"/>
                    </a:lnTo>
                  </a:path>
                </a:pathLst>
              </a:custGeom>
              <a:solidFill>
                <a:srgbClr val="FFFFFF"/>
              </a:solidFill>
              <a:ln w="12700" cap="rnd">
                <a:solidFill>
                  <a:srgbClr val="000000"/>
                </a:solidFill>
                <a:round/>
                <a:headEnd/>
                <a:tailEnd/>
              </a:ln>
            </p:spPr>
            <p:txBody>
              <a:bodyPr/>
              <a:lstStyle/>
              <a:p>
                <a:endParaRPr lang="en-US"/>
              </a:p>
            </p:txBody>
          </p:sp>
          <p:sp>
            <p:nvSpPr>
              <p:cNvPr id="16531" name="Freeform 618"/>
              <p:cNvSpPr>
                <a:spLocks/>
              </p:cNvSpPr>
              <p:nvPr/>
            </p:nvSpPr>
            <p:spPr bwMode="auto">
              <a:xfrm>
                <a:off x="2746" y="1857"/>
                <a:ext cx="3" cy="112"/>
              </a:xfrm>
              <a:custGeom>
                <a:avLst/>
                <a:gdLst>
                  <a:gd name="T0" fmla="*/ 1 w 3"/>
                  <a:gd name="T1" fmla="*/ 0 h 86"/>
                  <a:gd name="T2" fmla="*/ 1 w 3"/>
                  <a:gd name="T3" fmla="*/ 27 h 86"/>
                  <a:gd name="T4" fmla="*/ 0 w 3"/>
                  <a:gd name="T5" fmla="*/ 707 h 86"/>
                  <a:gd name="T6" fmla="*/ 2 w 3"/>
                  <a:gd name="T7" fmla="*/ 707 h 86"/>
                  <a:gd name="T8" fmla="*/ 2 w 3"/>
                  <a:gd name="T9" fmla="*/ 27 h 86"/>
                  <a:gd name="T10" fmla="*/ 2 w 3"/>
                  <a:gd name="T11" fmla="*/ 49 h 86"/>
                  <a:gd name="T12" fmla="*/ 1 w 3"/>
                  <a:gd name="T13" fmla="*/ 0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1" y="0"/>
                    </a:moveTo>
                    <a:lnTo>
                      <a:pt x="1" y="3"/>
                    </a:lnTo>
                    <a:lnTo>
                      <a:pt x="0" y="85"/>
                    </a:lnTo>
                    <a:lnTo>
                      <a:pt x="2" y="85"/>
                    </a:lnTo>
                    <a:lnTo>
                      <a:pt x="2" y="3"/>
                    </a:lnTo>
                    <a:lnTo>
                      <a:pt x="2" y="6"/>
                    </a:lnTo>
                    <a:lnTo>
                      <a:pt x="1" y="0"/>
                    </a:lnTo>
                  </a:path>
                </a:pathLst>
              </a:custGeom>
              <a:solidFill>
                <a:srgbClr val="FFFFFF"/>
              </a:solidFill>
              <a:ln w="12700" cap="rnd">
                <a:solidFill>
                  <a:srgbClr val="000000"/>
                </a:solidFill>
                <a:round/>
                <a:headEnd/>
                <a:tailEnd/>
              </a:ln>
            </p:spPr>
            <p:txBody>
              <a:bodyPr/>
              <a:lstStyle/>
              <a:p>
                <a:endParaRPr lang="en-US"/>
              </a:p>
            </p:txBody>
          </p:sp>
          <p:sp>
            <p:nvSpPr>
              <p:cNvPr id="16532" name="Freeform 619"/>
              <p:cNvSpPr>
                <a:spLocks/>
              </p:cNvSpPr>
              <p:nvPr/>
            </p:nvSpPr>
            <p:spPr bwMode="auto">
              <a:xfrm>
                <a:off x="2749" y="1638"/>
                <a:ext cx="232" cy="219"/>
              </a:xfrm>
              <a:custGeom>
                <a:avLst/>
                <a:gdLst>
                  <a:gd name="T0" fmla="*/ 1215 w 183"/>
                  <a:gd name="T1" fmla="*/ 16 h 173"/>
                  <a:gd name="T2" fmla="*/ 1165 w 183"/>
                  <a:gd name="T3" fmla="*/ 0 h 173"/>
                  <a:gd name="T4" fmla="*/ 0 w 183"/>
                  <a:gd name="T5" fmla="*/ 1098 h 173"/>
                  <a:gd name="T6" fmla="*/ 41 w 183"/>
                  <a:gd name="T7" fmla="*/ 1137 h 173"/>
                  <a:gd name="T8" fmla="*/ 1207 w 183"/>
                  <a:gd name="T9" fmla="*/ 32 h 173"/>
                  <a:gd name="T10" fmla="*/ 1165 w 183"/>
                  <a:gd name="T11" fmla="*/ 16 h 173"/>
                  <a:gd name="T12" fmla="*/ 1215 w 183"/>
                  <a:gd name="T13" fmla="*/ 16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182" y="2"/>
                    </a:moveTo>
                    <a:lnTo>
                      <a:pt x="175" y="0"/>
                    </a:lnTo>
                    <a:lnTo>
                      <a:pt x="0" y="166"/>
                    </a:lnTo>
                    <a:lnTo>
                      <a:pt x="6" y="172"/>
                    </a:lnTo>
                    <a:lnTo>
                      <a:pt x="181" y="5"/>
                    </a:lnTo>
                    <a:lnTo>
                      <a:pt x="175" y="2"/>
                    </a:lnTo>
                    <a:lnTo>
                      <a:pt x="182" y="2"/>
                    </a:lnTo>
                  </a:path>
                </a:pathLst>
              </a:custGeom>
              <a:solidFill>
                <a:srgbClr val="FFFFFF"/>
              </a:solidFill>
              <a:ln w="12700" cap="rnd">
                <a:solidFill>
                  <a:srgbClr val="000000"/>
                </a:solidFill>
                <a:round/>
                <a:headEnd/>
                <a:tailEnd/>
              </a:ln>
            </p:spPr>
            <p:txBody>
              <a:bodyPr/>
              <a:lstStyle/>
              <a:p>
                <a:endParaRPr lang="en-US"/>
              </a:p>
            </p:txBody>
          </p:sp>
          <p:sp>
            <p:nvSpPr>
              <p:cNvPr id="16533" name="Freeform 620"/>
              <p:cNvSpPr>
                <a:spLocks/>
              </p:cNvSpPr>
              <p:nvPr/>
            </p:nvSpPr>
            <p:spPr bwMode="auto">
              <a:xfrm>
                <a:off x="3199" y="1867"/>
                <a:ext cx="3" cy="3"/>
              </a:xfrm>
              <a:custGeom>
                <a:avLst/>
                <a:gdLst>
                  <a:gd name="T0" fmla="*/ 0 w 2"/>
                  <a:gd name="T1" fmla="*/ 0 h 2"/>
                  <a:gd name="T2" fmla="*/ 0 w 2"/>
                  <a:gd name="T3" fmla="*/ 0 h 2"/>
                  <a:gd name="T4" fmla="*/ 0 w 2"/>
                  <a:gd name="T5" fmla="*/ 0 h 2"/>
                  <a:gd name="T6" fmla="*/ 32 w 2"/>
                  <a:gd name="T7" fmla="*/ 0 h 2"/>
                  <a:gd name="T8" fmla="*/ 32 w 2"/>
                  <a:gd name="T9" fmla="*/ 0 h 2"/>
                  <a:gd name="T10" fmla="*/ 32 w 2"/>
                  <a:gd name="T11" fmla="*/ 32 h 2"/>
                  <a:gd name="T12" fmla="*/ 32 w 2"/>
                  <a:gd name="T13" fmla="*/ 0 h 2"/>
                  <a:gd name="T14" fmla="*/ 32 w 2"/>
                  <a:gd name="T15" fmla="*/ 32 h 2"/>
                  <a:gd name="T16" fmla="*/ 32 w 2"/>
                  <a:gd name="T17" fmla="*/ 32 h 2"/>
                  <a:gd name="T18" fmla="*/ 0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0" y="0"/>
                    </a:moveTo>
                    <a:lnTo>
                      <a:pt x="0" y="0"/>
                    </a:lnTo>
                    <a:lnTo>
                      <a:pt x="1" y="0"/>
                    </a:lnTo>
                    <a:lnTo>
                      <a:pt x="1" y="1"/>
                    </a:lnTo>
                    <a:lnTo>
                      <a:pt x="1" y="0"/>
                    </a:lnTo>
                    <a:lnTo>
                      <a:pt x="1" y="1"/>
                    </a:lnTo>
                    <a:lnTo>
                      <a:pt x="0" y="0"/>
                    </a:lnTo>
                  </a:path>
                </a:pathLst>
              </a:custGeom>
              <a:solidFill>
                <a:srgbClr val="FFFFFF"/>
              </a:solidFill>
              <a:ln w="12700" cap="rnd">
                <a:solidFill>
                  <a:srgbClr val="000000"/>
                </a:solidFill>
                <a:round/>
                <a:headEnd/>
                <a:tailEnd/>
              </a:ln>
            </p:spPr>
            <p:txBody>
              <a:bodyPr/>
              <a:lstStyle/>
              <a:p>
                <a:endParaRPr lang="en-US"/>
              </a:p>
            </p:txBody>
          </p:sp>
          <p:sp>
            <p:nvSpPr>
              <p:cNvPr id="16534" name="Freeform 621"/>
              <p:cNvSpPr>
                <a:spLocks/>
              </p:cNvSpPr>
              <p:nvPr/>
            </p:nvSpPr>
            <p:spPr bwMode="auto">
              <a:xfrm>
                <a:off x="2978" y="1638"/>
                <a:ext cx="221" cy="230"/>
              </a:xfrm>
              <a:custGeom>
                <a:avLst/>
                <a:gdLst>
                  <a:gd name="T0" fmla="*/ 22 w 174"/>
                  <a:gd name="T1" fmla="*/ 17 h 181"/>
                  <a:gd name="T2" fmla="*/ 0 w 174"/>
                  <a:gd name="T3" fmla="*/ 36 h 181"/>
                  <a:gd name="T4" fmla="*/ 1137 w 174"/>
                  <a:gd name="T5" fmla="*/ 1225 h 181"/>
                  <a:gd name="T6" fmla="*/ 1172 w 174"/>
                  <a:gd name="T7" fmla="*/ 1183 h 181"/>
                  <a:gd name="T8" fmla="*/ 46 w 174"/>
                  <a:gd name="T9" fmla="*/ 0 h 181"/>
                  <a:gd name="T10" fmla="*/ 22 w 174"/>
                  <a:gd name="T11" fmla="*/ 17 h 181"/>
                  <a:gd name="T12" fmla="*/ 0 60000 65536"/>
                  <a:gd name="T13" fmla="*/ 0 60000 65536"/>
                  <a:gd name="T14" fmla="*/ 0 60000 65536"/>
                  <a:gd name="T15" fmla="*/ 0 60000 65536"/>
                  <a:gd name="T16" fmla="*/ 0 60000 65536"/>
                  <a:gd name="T17" fmla="*/ 0 60000 65536"/>
                  <a:gd name="T18" fmla="*/ 0 w 174"/>
                  <a:gd name="T19" fmla="*/ 0 h 181"/>
                  <a:gd name="T20" fmla="*/ 174 w 174"/>
                  <a:gd name="T21" fmla="*/ 181 h 181"/>
                </a:gdLst>
                <a:ahLst/>
                <a:cxnLst>
                  <a:cxn ang="T12">
                    <a:pos x="T0" y="T1"/>
                  </a:cxn>
                  <a:cxn ang="T13">
                    <a:pos x="T2" y="T3"/>
                  </a:cxn>
                  <a:cxn ang="T14">
                    <a:pos x="T4" y="T5"/>
                  </a:cxn>
                  <a:cxn ang="T15">
                    <a:pos x="T6" y="T7"/>
                  </a:cxn>
                  <a:cxn ang="T16">
                    <a:pos x="T8" y="T9"/>
                  </a:cxn>
                  <a:cxn ang="T17">
                    <a:pos x="T10" y="T11"/>
                  </a:cxn>
                </a:cxnLst>
                <a:rect l="T18" t="T19" r="T20" b="T21"/>
                <a:pathLst>
                  <a:path w="174" h="181">
                    <a:moveTo>
                      <a:pt x="3" y="2"/>
                    </a:moveTo>
                    <a:lnTo>
                      <a:pt x="0" y="5"/>
                    </a:lnTo>
                    <a:lnTo>
                      <a:pt x="168" y="180"/>
                    </a:lnTo>
                    <a:lnTo>
                      <a:pt x="173" y="174"/>
                    </a:lnTo>
                    <a:lnTo>
                      <a:pt x="6" y="0"/>
                    </a:lnTo>
                    <a:lnTo>
                      <a:pt x="3" y="2"/>
                    </a:lnTo>
                  </a:path>
                </a:pathLst>
              </a:custGeom>
              <a:solidFill>
                <a:srgbClr val="FFFFFF"/>
              </a:solidFill>
              <a:ln w="12700" cap="rnd">
                <a:solidFill>
                  <a:srgbClr val="000000"/>
                </a:solidFill>
                <a:round/>
                <a:headEnd/>
                <a:tailEnd/>
              </a:ln>
            </p:spPr>
            <p:txBody>
              <a:bodyPr/>
              <a:lstStyle/>
              <a:p>
                <a:endParaRPr lang="en-US"/>
              </a:p>
            </p:txBody>
          </p:sp>
          <p:sp>
            <p:nvSpPr>
              <p:cNvPr id="16535" name="Freeform 622"/>
              <p:cNvSpPr>
                <a:spLocks/>
              </p:cNvSpPr>
              <p:nvPr/>
            </p:nvSpPr>
            <p:spPr bwMode="auto">
              <a:xfrm>
                <a:off x="2977" y="1751"/>
                <a:ext cx="165" cy="175"/>
              </a:xfrm>
              <a:custGeom>
                <a:avLst/>
                <a:gdLst>
                  <a:gd name="T0" fmla="*/ 806 w 131"/>
                  <a:gd name="T1" fmla="*/ 941 h 137"/>
                  <a:gd name="T2" fmla="*/ 826 w 131"/>
                  <a:gd name="T3" fmla="*/ 922 h 137"/>
                  <a:gd name="T4" fmla="*/ 31 w 131"/>
                  <a:gd name="T5" fmla="*/ 0 h 137"/>
                  <a:gd name="T6" fmla="*/ 0 w 131"/>
                  <a:gd name="T7" fmla="*/ 46 h 137"/>
                  <a:gd name="T8" fmla="*/ 783 w 131"/>
                  <a:gd name="T9" fmla="*/ 967 h 137"/>
                  <a:gd name="T10" fmla="*/ 806 w 131"/>
                  <a:gd name="T11" fmla="*/ 941 h 137"/>
                  <a:gd name="T12" fmla="*/ 0 60000 65536"/>
                  <a:gd name="T13" fmla="*/ 0 60000 65536"/>
                  <a:gd name="T14" fmla="*/ 0 60000 65536"/>
                  <a:gd name="T15" fmla="*/ 0 60000 65536"/>
                  <a:gd name="T16" fmla="*/ 0 60000 65536"/>
                  <a:gd name="T17" fmla="*/ 0 60000 65536"/>
                  <a:gd name="T18" fmla="*/ 0 w 131"/>
                  <a:gd name="T19" fmla="*/ 0 h 137"/>
                  <a:gd name="T20" fmla="*/ 131 w 131"/>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31" h="137">
                    <a:moveTo>
                      <a:pt x="127" y="133"/>
                    </a:moveTo>
                    <a:lnTo>
                      <a:pt x="130" y="130"/>
                    </a:lnTo>
                    <a:lnTo>
                      <a:pt x="5" y="0"/>
                    </a:lnTo>
                    <a:lnTo>
                      <a:pt x="0" y="6"/>
                    </a:lnTo>
                    <a:lnTo>
                      <a:pt x="124" y="136"/>
                    </a:lnTo>
                    <a:lnTo>
                      <a:pt x="127" y="133"/>
                    </a:lnTo>
                  </a:path>
                </a:pathLst>
              </a:custGeom>
              <a:solidFill>
                <a:srgbClr val="FFFFFF"/>
              </a:solidFill>
              <a:ln w="12700" cap="rnd">
                <a:solidFill>
                  <a:srgbClr val="000000"/>
                </a:solidFill>
                <a:round/>
                <a:headEnd/>
                <a:tailEnd/>
              </a:ln>
            </p:spPr>
            <p:txBody>
              <a:bodyPr/>
              <a:lstStyle/>
              <a:p>
                <a:endParaRPr lang="en-US"/>
              </a:p>
            </p:txBody>
          </p:sp>
          <p:sp>
            <p:nvSpPr>
              <p:cNvPr id="16536" name="Freeform 623"/>
              <p:cNvSpPr>
                <a:spLocks/>
              </p:cNvSpPr>
              <p:nvPr/>
            </p:nvSpPr>
            <p:spPr bwMode="auto">
              <a:xfrm>
                <a:off x="3024" y="1983"/>
                <a:ext cx="175" cy="162"/>
              </a:xfrm>
              <a:custGeom>
                <a:avLst/>
                <a:gdLst>
                  <a:gd name="T0" fmla="*/ 922 w 137"/>
                  <a:gd name="T1" fmla="*/ 16 h 128"/>
                  <a:gd name="T2" fmla="*/ 922 w 137"/>
                  <a:gd name="T3" fmla="*/ 0 h 128"/>
                  <a:gd name="T4" fmla="*/ 0 w 137"/>
                  <a:gd name="T5" fmla="*/ 802 h 128"/>
                  <a:gd name="T6" fmla="*/ 36 w 137"/>
                  <a:gd name="T7" fmla="*/ 839 h 128"/>
                  <a:gd name="T8" fmla="*/ 967 w 137"/>
                  <a:gd name="T9" fmla="*/ 41 h 128"/>
                  <a:gd name="T10" fmla="*/ 967 w 137"/>
                  <a:gd name="T11" fmla="*/ 16 h 128"/>
                  <a:gd name="T12" fmla="*/ 922 w 137"/>
                  <a:gd name="T13" fmla="*/ 16 h 128"/>
                  <a:gd name="T14" fmla="*/ 0 60000 65536"/>
                  <a:gd name="T15" fmla="*/ 0 60000 65536"/>
                  <a:gd name="T16" fmla="*/ 0 60000 65536"/>
                  <a:gd name="T17" fmla="*/ 0 60000 65536"/>
                  <a:gd name="T18" fmla="*/ 0 60000 65536"/>
                  <a:gd name="T19" fmla="*/ 0 60000 65536"/>
                  <a:gd name="T20" fmla="*/ 0 60000 65536"/>
                  <a:gd name="T21" fmla="*/ 0 w 137"/>
                  <a:gd name="T22" fmla="*/ 0 h 128"/>
                  <a:gd name="T23" fmla="*/ 137 w 137"/>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28">
                    <a:moveTo>
                      <a:pt x="130" y="2"/>
                    </a:moveTo>
                    <a:lnTo>
                      <a:pt x="130" y="0"/>
                    </a:lnTo>
                    <a:lnTo>
                      <a:pt x="0" y="122"/>
                    </a:lnTo>
                    <a:lnTo>
                      <a:pt x="5" y="127"/>
                    </a:lnTo>
                    <a:lnTo>
                      <a:pt x="136" y="6"/>
                    </a:lnTo>
                    <a:lnTo>
                      <a:pt x="136" y="2"/>
                    </a:lnTo>
                    <a:lnTo>
                      <a:pt x="130" y="2"/>
                    </a:lnTo>
                  </a:path>
                </a:pathLst>
              </a:custGeom>
              <a:solidFill>
                <a:srgbClr val="FFFFFF"/>
              </a:solidFill>
              <a:ln w="12700" cap="rnd">
                <a:solidFill>
                  <a:srgbClr val="000000"/>
                </a:solidFill>
                <a:round/>
                <a:headEnd/>
                <a:tailEnd/>
              </a:ln>
            </p:spPr>
            <p:txBody>
              <a:bodyPr/>
              <a:lstStyle/>
              <a:p>
                <a:endParaRPr lang="en-US"/>
              </a:p>
            </p:txBody>
          </p:sp>
          <p:sp>
            <p:nvSpPr>
              <p:cNvPr id="16537" name="Freeform 624"/>
              <p:cNvSpPr>
                <a:spLocks/>
              </p:cNvSpPr>
              <p:nvPr/>
            </p:nvSpPr>
            <p:spPr bwMode="auto">
              <a:xfrm>
                <a:off x="3199" y="1861"/>
                <a:ext cx="3" cy="116"/>
              </a:xfrm>
              <a:custGeom>
                <a:avLst/>
                <a:gdLst>
                  <a:gd name="T0" fmla="*/ 2 w 3"/>
                  <a:gd name="T1" fmla="*/ 76 h 91"/>
                  <a:gd name="T2" fmla="*/ 0 w 3"/>
                  <a:gd name="T3" fmla="*/ 60 h 91"/>
                  <a:gd name="T4" fmla="*/ 0 w 3"/>
                  <a:gd name="T5" fmla="*/ 627 h 91"/>
                  <a:gd name="T6" fmla="*/ 1 w 3"/>
                  <a:gd name="T7" fmla="*/ 627 h 91"/>
                  <a:gd name="T8" fmla="*/ 2 w 3"/>
                  <a:gd name="T9" fmla="*/ 60 h 91"/>
                  <a:gd name="T10" fmla="*/ 1 w 3"/>
                  <a:gd name="T11" fmla="*/ 46 h 91"/>
                  <a:gd name="T12" fmla="*/ 2 w 3"/>
                  <a:gd name="T13" fmla="*/ 60 h 91"/>
                  <a:gd name="T14" fmla="*/ 2 w 3"/>
                  <a:gd name="T15" fmla="*/ 0 h 91"/>
                  <a:gd name="T16" fmla="*/ 1 w 3"/>
                  <a:gd name="T17" fmla="*/ 46 h 91"/>
                  <a:gd name="T18" fmla="*/ 2 w 3"/>
                  <a:gd name="T19" fmla="*/ 76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1"/>
                  <a:gd name="T32" fmla="*/ 3 w 3"/>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1">
                    <a:moveTo>
                      <a:pt x="2" y="11"/>
                    </a:moveTo>
                    <a:lnTo>
                      <a:pt x="0" y="9"/>
                    </a:lnTo>
                    <a:lnTo>
                      <a:pt x="0" y="90"/>
                    </a:lnTo>
                    <a:lnTo>
                      <a:pt x="1" y="90"/>
                    </a:lnTo>
                    <a:lnTo>
                      <a:pt x="2" y="9"/>
                    </a:lnTo>
                    <a:lnTo>
                      <a:pt x="1" y="6"/>
                    </a:lnTo>
                    <a:lnTo>
                      <a:pt x="2" y="9"/>
                    </a:lnTo>
                    <a:lnTo>
                      <a:pt x="2" y="0"/>
                    </a:lnTo>
                    <a:lnTo>
                      <a:pt x="1" y="6"/>
                    </a:lnTo>
                    <a:lnTo>
                      <a:pt x="2" y="11"/>
                    </a:lnTo>
                  </a:path>
                </a:pathLst>
              </a:custGeom>
              <a:solidFill>
                <a:srgbClr val="FFFFFF"/>
              </a:solidFill>
              <a:ln w="12700" cap="rnd">
                <a:solidFill>
                  <a:srgbClr val="000000"/>
                </a:solidFill>
                <a:round/>
                <a:headEnd/>
                <a:tailEnd/>
              </a:ln>
            </p:spPr>
            <p:txBody>
              <a:bodyPr/>
              <a:lstStyle/>
              <a:p>
                <a:endParaRPr lang="en-US"/>
              </a:p>
            </p:txBody>
          </p:sp>
          <p:sp>
            <p:nvSpPr>
              <p:cNvPr id="16538" name="Freeform 625"/>
              <p:cNvSpPr>
                <a:spLocks/>
              </p:cNvSpPr>
              <p:nvPr/>
            </p:nvSpPr>
            <p:spPr bwMode="auto">
              <a:xfrm>
                <a:off x="2969" y="1868"/>
                <a:ext cx="230" cy="222"/>
              </a:xfrm>
              <a:custGeom>
                <a:avLst/>
                <a:gdLst>
                  <a:gd name="T0" fmla="*/ 47 w 182"/>
                  <a:gd name="T1" fmla="*/ 1192 h 174"/>
                  <a:gd name="T2" fmla="*/ 40 w 182"/>
                  <a:gd name="T3" fmla="*/ 1217 h 174"/>
                  <a:gd name="T4" fmla="*/ 1177 w 182"/>
                  <a:gd name="T5" fmla="*/ 46 h 174"/>
                  <a:gd name="T6" fmla="*/ 1145 w 182"/>
                  <a:gd name="T7" fmla="*/ 0 h 174"/>
                  <a:gd name="T8" fmla="*/ 1 w 182"/>
                  <a:gd name="T9" fmla="*/ 1174 h 174"/>
                  <a:gd name="T10" fmla="*/ 0 w 182"/>
                  <a:gd name="T11" fmla="*/ 1192 h 174"/>
                  <a:gd name="T12" fmla="*/ 1 w 182"/>
                  <a:gd name="T13" fmla="*/ 1174 h 174"/>
                  <a:gd name="T14" fmla="*/ 0 w 182"/>
                  <a:gd name="T15" fmla="*/ 1175 h 174"/>
                  <a:gd name="T16" fmla="*/ 0 w 182"/>
                  <a:gd name="T17" fmla="*/ 1192 h 174"/>
                  <a:gd name="T18" fmla="*/ 47 w 182"/>
                  <a:gd name="T19" fmla="*/ 1192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4"/>
                  <a:gd name="T32" fmla="*/ 182 w 182"/>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4">
                    <a:moveTo>
                      <a:pt x="7" y="170"/>
                    </a:moveTo>
                    <a:lnTo>
                      <a:pt x="6" y="173"/>
                    </a:lnTo>
                    <a:lnTo>
                      <a:pt x="181" y="6"/>
                    </a:lnTo>
                    <a:lnTo>
                      <a:pt x="176" y="0"/>
                    </a:lnTo>
                    <a:lnTo>
                      <a:pt x="1" y="167"/>
                    </a:lnTo>
                    <a:lnTo>
                      <a:pt x="0" y="170"/>
                    </a:lnTo>
                    <a:lnTo>
                      <a:pt x="1" y="167"/>
                    </a:lnTo>
                    <a:lnTo>
                      <a:pt x="0" y="168"/>
                    </a:lnTo>
                    <a:lnTo>
                      <a:pt x="0" y="170"/>
                    </a:lnTo>
                    <a:lnTo>
                      <a:pt x="7" y="170"/>
                    </a:lnTo>
                  </a:path>
                </a:pathLst>
              </a:custGeom>
              <a:solidFill>
                <a:srgbClr val="FFFFFF"/>
              </a:solidFill>
              <a:ln w="12700" cap="rnd">
                <a:solidFill>
                  <a:srgbClr val="000000"/>
                </a:solidFill>
                <a:round/>
                <a:headEnd/>
                <a:tailEnd/>
              </a:ln>
            </p:spPr>
            <p:txBody>
              <a:bodyPr/>
              <a:lstStyle/>
              <a:p>
                <a:endParaRPr lang="en-US"/>
              </a:p>
            </p:txBody>
          </p:sp>
          <p:sp>
            <p:nvSpPr>
              <p:cNvPr id="16539" name="Freeform 626"/>
              <p:cNvSpPr>
                <a:spLocks/>
              </p:cNvSpPr>
              <p:nvPr/>
            </p:nvSpPr>
            <p:spPr bwMode="auto">
              <a:xfrm>
                <a:off x="2964" y="2094"/>
                <a:ext cx="7" cy="104"/>
              </a:xfrm>
              <a:custGeom>
                <a:avLst/>
                <a:gdLst>
                  <a:gd name="T0" fmla="*/ 114 w 4"/>
                  <a:gd name="T1" fmla="*/ 547 h 82"/>
                  <a:gd name="T2" fmla="*/ 200 w 4"/>
                  <a:gd name="T3" fmla="*/ 547 h 82"/>
                  <a:gd name="T4" fmla="*/ 264 w 4"/>
                  <a:gd name="T5" fmla="*/ 0 h 82"/>
                  <a:gd name="T6" fmla="*/ 114 w 4"/>
                  <a:gd name="T7" fmla="*/ 0 h 82"/>
                  <a:gd name="T8" fmla="*/ 0 w 4"/>
                  <a:gd name="T9" fmla="*/ 547 h 82"/>
                  <a:gd name="T10" fmla="*/ 114 w 4"/>
                  <a:gd name="T11" fmla="*/ 547 h 82"/>
                  <a:gd name="T12" fmla="*/ 0 60000 65536"/>
                  <a:gd name="T13" fmla="*/ 0 60000 65536"/>
                  <a:gd name="T14" fmla="*/ 0 60000 65536"/>
                  <a:gd name="T15" fmla="*/ 0 60000 65536"/>
                  <a:gd name="T16" fmla="*/ 0 60000 65536"/>
                  <a:gd name="T17" fmla="*/ 0 60000 65536"/>
                  <a:gd name="T18" fmla="*/ 0 w 4"/>
                  <a:gd name="T19" fmla="*/ 0 h 82"/>
                  <a:gd name="T20" fmla="*/ 4 w 4"/>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4" h="82">
                    <a:moveTo>
                      <a:pt x="1" y="81"/>
                    </a:moveTo>
                    <a:lnTo>
                      <a:pt x="2" y="81"/>
                    </a:lnTo>
                    <a:lnTo>
                      <a:pt x="3" y="0"/>
                    </a:lnTo>
                    <a:lnTo>
                      <a:pt x="1" y="0"/>
                    </a:lnTo>
                    <a:lnTo>
                      <a:pt x="0" y="81"/>
                    </a:lnTo>
                    <a:lnTo>
                      <a:pt x="1" y="81"/>
                    </a:lnTo>
                  </a:path>
                </a:pathLst>
              </a:custGeom>
              <a:solidFill>
                <a:srgbClr val="FFFFFF"/>
              </a:solidFill>
              <a:ln w="12700" cap="rnd">
                <a:solidFill>
                  <a:srgbClr val="000000"/>
                </a:solidFill>
                <a:round/>
                <a:headEnd/>
                <a:tailEnd/>
              </a:ln>
            </p:spPr>
            <p:txBody>
              <a:bodyPr/>
              <a:lstStyle/>
              <a:p>
                <a:endParaRPr lang="en-US"/>
              </a:p>
            </p:txBody>
          </p:sp>
          <p:sp>
            <p:nvSpPr>
              <p:cNvPr id="16540" name="Freeform 627"/>
              <p:cNvSpPr>
                <a:spLocks/>
              </p:cNvSpPr>
              <p:nvPr/>
            </p:nvSpPr>
            <p:spPr bwMode="auto">
              <a:xfrm>
                <a:off x="2507" y="2309"/>
                <a:ext cx="229" cy="223"/>
              </a:xfrm>
              <a:custGeom>
                <a:avLst/>
                <a:gdLst>
                  <a:gd name="T0" fmla="*/ 1136 w 182"/>
                  <a:gd name="T1" fmla="*/ 20 h 176"/>
                  <a:gd name="T2" fmla="*/ 1100 w 182"/>
                  <a:gd name="T3" fmla="*/ 20 h 176"/>
                  <a:gd name="T4" fmla="*/ 0 w 182"/>
                  <a:gd name="T5" fmla="*/ 1120 h 176"/>
                  <a:gd name="T6" fmla="*/ 31 w 182"/>
                  <a:gd name="T7" fmla="*/ 1161 h 176"/>
                  <a:gd name="T8" fmla="*/ 1136 w 182"/>
                  <a:gd name="T9" fmla="*/ 52 h 176"/>
                  <a:gd name="T10" fmla="*/ 1100 w 182"/>
                  <a:gd name="T11" fmla="*/ 52 h 176"/>
                  <a:gd name="T12" fmla="*/ 1136 w 182"/>
                  <a:gd name="T13" fmla="*/ 20 h 176"/>
                  <a:gd name="T14" fmla="*/ 1120 w 182"/>
                  <a:gd name="T15" fmla="*/ 0 h 176"/>
                  <a:gd name="T16" fmla="*/ 1100 w 182"/>
                  <a:gd name="T17" fmla="*/ 20 h 176"/>
                  <a:gd name="T18" fmla="*/ 1136 w 182"/>
                  <a:gd name="T19" fmla="*/ 20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3"/>
                    </a:moveTo>
                    <a:lnTo>
                      <a:pt x="175" y="3"/>
                    </a:lnTo>
                    <a:lnTo>
                      <a:pt x="0" y="169"/>
                    </a:lnTo>
                    <a:lnTo>
                      <a:pt x="5" y="175"/>
                    </a:lnTo>
                    <a:lnTo>
                      <a:pt x="181" y="8"/>
                    </a:lnTo>
                    <a:lnTo>
                      <a:pt x="175" y="8"/>
                    </a:lnTo>
                    <a:lnTo>
                      <a:pt x="181" y="3"/>
                    </a:lnTo>
                    <a:lnTo>
                      <a:pt x="178" y="0"/>
                    </a:lnTo>
                    <a:lnTo>
                      <a:pt x="175" y="3"/>
                    </a:lnTo>
                    <a:lnTo>
                      <a:pt x="181" y="3"/>
                    </a:lnTo>
                  </a:path>
                </a:pathLst>
              </a:custGeom>
              <a:solidFill>
                <a:srgbClr val="FFFFFF"/>
              </a:solidFill>
              <a:ln w="12700" cap="rnd">
                <a:solidFill>
                  <a:srgbClr val="000000"/>
                </a:solidFill>
                <a:round/>
                <a:headEnd/>
                <a:tailEnd/>
              </a:ln>
            </p:spPr>
            <p:txBody>
              <a:bodyPr/>
              <a:lstStyle/>
              <a:p>
                <a:endParaRPr lang="en-US"/>
              </a:p>
            </p:txBody>
          </p:sp>
          <p:sp>
            <p:nvSpPr>
              <p:cNvPr id="16541" name="Freeform 628"/>
              <p:cNvSpPr>
                <a:spLocks/>
              </p:cNvSpPr>
              <p:nvPr/>
            </p:nvSpPr>
            <p:spPr bwMode="auto">
              <a:xfrm>
                <a:off x="2736" y="2313"/>
                <a:ext cx="227" cy="230"/>
              </a:xfrm>
              <a:custGeom>
                <a:avLst/>
                <a:gdLst>
                  <a:gd name="T0" fmla="*/ 1218 w 178"/>
                  <a:gd name="T1" fmla="*/ 1225 h 181"/>
                  <a:gd name="T2" fmla="*/ 1218 w 178"/>
                  <a:gd name="T3" fmla="*/ 1186 h 181"/>
                  <a:gd name="T4" fmla="*/ 46 w 178"/>
                  <a:gd name="T5" fmla="*/ 0 h 181"/>
                  <a:gd name="T6" fmla="*/ 0 w 178"/>
                  <a:gd name="T7" fmla="*/ 36 h 181"/>
                  <a:gd name="T8" fmla="*/ 1183 w 178"/>
                  <a:gd name="T9" fmla="*/ 1225 h 181"/>
                  <a:gd name="T10" fmla="*/ 1183 w 178"/>
                  <a:gd name="T11" fmla="*/ 1186 h 181"/>
                  <a:gd name="T12" fmla="*/ 1218 w 178"/>
                  <a:gd name="T13" fmla="*/ 1225 h 181"/>
                  <a:gd name="T14" fmla="*/ 1237 w 178"/>
                  <a:gd name="T15" fmla="*/ 1211 h 181"/>
                  <a:gd name="T16" fmla="*/ 1218 w 178"/>
                  <a:gd name="T17" fmla="*/ 1186 h 181"/>
                  <a:gd name="T18" fmla="*/ 1218 w 178"/>
                  <a:gd name="T19" fmla="*/ 1225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181"/>
                  <a:gd name="T32" fmla="*/ 178 w 178"/>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181">
                    <a:moveTo>
                      <a:pt x="174" y="180"/>
                    </a:moveTo>
                    <a:lnTo>
                      <a:pt x="174" y="175"/>
                    </a:lnTo>
                    <a:lnTo>
                      <a:pt x="6" y="0"/>
                    </a:lnTo>
                    <a:lnTo>
                      <a:pt x="0" y="5"/>
                    </a:lnTo>
                    <a:lnTo>
                      <a:pt x="169" y="180"/>
                    </a:lnTo>
                    <a:lnTo>
                      <a:pt x="169" y="175"/>
                    </a:lnTo>
                    <a:lnTo>
                      <a:pt x="174" y="180"/>
                    </a:lnTo>
                    <a:lnTo>
                      <a:pt x="177" y="178"/>
                    </a:lnTo>
                    <a:lnTo>
                      <a:pt x="174" y="175"/>
                    </a:lnTo>
                    <a:lnTo>
                      <a:pt x="174" y="180"/>
                    </a:lnTo>
                  </a:path>
                </a:pathLst>
              </a:custGeom>
              <a:solidFill>
                <a:srgbClr val="FFFFFF"/>
              </a:solidFill>
              <a:ln w="12700" cap="rnd">
                <a:solidFill>
                  <a:srgbClr val="000000"/>
                </a:solidFill>
                <a:round/>
                <a:headEnd/>
                <a:tailEnd/>
              </a:ln>
            </p:spPr>
            <p:txBody>
              <a:bodyPr/>
              <a:lstStyle/>
              <a:p>
                <a:endParaRPr lang="en-US"/>
              </a:p>
            </p:txBody>
          </p:sp>
          <p:sp>
            <p:nvSpPr>
              <p:cNvPr id="16542" name="Freeform 629"/>
              <p:cNvSpPr>
                <a:spLocks/>
              </p:cNvSpPr>
              <p:nvPr/>
            </p:nvSpPr>
            <p:spPr bwMode="auto">
              <a:xfrm>
                <a:off x="2729" y="2546"/>
                <a:ext cx="229" cy="225"/>
              </a:xfrm>
              <a:custGeom>
                <a:avLst/>
                <a:gdLst>
                  <a:gd name="T0" fmla="*/ 0 w 182"/>
                  <a:gd name="T1" fmla="*/ 1238 h 176"/>
                  <a:gd name="T2" fmla="*/ 31 w 182"/>
                  <a:gd name="T3" fmla="*/ 1238 h 176"/>
                  <a:gd name="T4" fmla="*/ 1136 w 182"/>
                  <a:gd name="T5" fmla="*/ 36 h 176"/>
                  <a:gd name="T6" fmla="*/ 1103 w 182"/>
                  <a:gd name="T7" fmla="*/ 0 h 176"/>
                  <a:gd name="T8" fmla="*/ 0 w 182"/>
                  <a:gd name="T9" fmla="*/ 1188 h 176"/>
                  <a:gd name="T10" fmla="*/ 31 w 182"/>
                  <a:gd name="T11" fmla="*/ 1188 h 176"/>
                  <a:gd name="T12" fmla="*/ 0 w 182"/>
                  <a:gd name="T13" fmla="*/ 1238 h 176"/>
                  <a:gd name="T14" fmla="*/ 16 w 182"/>
                  <a:gd name="T15" fmla="*/ 1249 h 176"/>
                  <a:gd name="T16" fmla="*/ 31 w 182"/>
                  <a:gd name="T17" fmla="*/ 1238 h 176"/>
                  <a:gd name="T18" fmla="*/ 0 w 182"/>
                  <a:gd name="T19" fmla="*/ 1238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0" y="173"/>
                    </a:moveTo>
                    <a:lnTo>
                      <a:pt x="5" y="173"/>
                    </a:lnTo>
                    <a:lnTo>
                      <a:pt x="181" y="5"/>
                    </a:lnTo>
                    <a:lnTo>
                      <a:pt x="176" y="0"/>
                    </a:lnTo>
                    <a:lnTo>
                      <a:pt x="0" y="167"/>
                    </a:lnTo>
                    <a:lnTo>
                      <a:pt x="5" y="167"/>
                    </a:lnTo>
                    <a:lnTo>
                      <a:pt x="0" y="173"/>
                    </a:lnTo>
                    <a:lnTo>
                      <a:pt x="2" y="175"/>
                    </a:lnTo>
                    <a:lnTo>
                      <a:pt x="5" y="173"/>
                    </a:lnTo>
                    <a:lnTo>
                      <a:pt x="0" y="173"/>
                    </a:lnTo>
                  </a:path>
                </a:pathLst>
              </a:custGeom>
              <a:solidFill>
                <a:srgbClr val="FFFFFF"/>
              </a:solidFill>
              <a:ln w="12700" cap="rnd">
                <a:solidFill>
                  <a:srgbClr val="000000"/>
                </a:solidFill>
                <a:round/>
                <a:headEnd/>
                <a:tailEnd/>
              </a:ln>
            </p:spPr>
            <p:txBody>
              <a:bodyPr/>
              <a:lstStyle/>
              <a:p>
                <a:endParaRPr lang="en-US"/>
              </a:p>
            </p:txBody>
          </p:sp>
          <p:sp>
            <p:nvSpPr>
              <p:cNvPr id="16543" name="Freeform 630"/>
              <p:cNvSpPr>
                <a:spLocks/>
              </p:cNvSpPr>
              <p:nvPr/>
            </p:nvSpPr>
            <p:spPr bwMode="auto">
              <a:xfrm>
                <a:off x="2505" y="2532"/>
                <a:ext cx="221" cy="237"/>
              </a:xfrm>
              <a:custGeom>
                <a:avLst/>
                <a:gdLst>
                  <a:gd name="T0" fmla="*/ 16 w 175"/>
                  <a:gd name="T1" fmla="*/ 0 h 184"/>
                  <a:gd name="T2" fmla="*/ 16 w 175"/>
                  <a:gd name="T3" fmla="*/ 46 h 184"/>
                  <a:gd name="T4" fmla="*/ 1091 w 175"/>
                  <a:gd name="T5" fmla="*/ 1389 h 184"/>
                  <a:gd name="T6" fmla="*/ 1126 w 175"/>
                  <a:gd name="T7" fmla="*/ 1343 h 184"/>
                  <a:gd name="T8" fmla="*/ 47 w 175"/>
                  <a:gd name="T9" fmla="*/ 0 h 184"/>
                  <a:gd name="T10" fmla="*/ 47 w 175"/>
                  <a:gd name="T11" fmla="*/ 46 h 184"/>
                  <a:gd name="T12" fmla="*/ 16 w 175"/>
                  <a:gd name="T13" fmla="*/ 0 h 184"/>
                  <a:gd name="T14" fmla="*/ 0 w 175"/>
                  <a:gd name="T15" fmla="*/ 22 h 184"/>
                  <a:gd name="T16" fmla="*/ 16 w 175"/>
                  <a:gd name="T17" fmla="*/ 46 h 184"/>
                  <a:gd name="T18" fmla="*/ 16 w 175"/>
                  <a:gd name="T19" fmla="*/ 0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4"/>
                  <a:gd name="T32" fmla="*/ 175 w 175"/>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4">
                    <a:moveTo>
                      <a:pt x="2" y="0"/>
                    </a:moveTo>
                    <a:lnTo>
                      <a:pt x="2" y="6"/>
                    </a:lnTo>
                    <a:lnTo>
                      <a:pt x="169" y="183"/>
                    </a:lnTo>
                    <a:lnTo>
                      <a:pt x="174" y="177"/>
                    </a:lnTo>
                    <a:lnTo>
                      <a:pt x="7" y="0"/>
                    </a:lnTo>
                    <a:lnTo>
                      <a:pt x="7"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endParaRPr lang="en-US"/>
              </a:p>
            </p:txBody>
          </p:sp>
          <p:sp>
            <p:nvSpPr>
              <p:cNvPr id="16544" name="Freeform 631"/>
              <p:cNvSpPr>
                <a:spLocks/>
              </p:cNvSpPr>
              <p:nvPr/>
            </p:nvSpPr>
            <p:spPr bwMode="auto">
              <a:xfrm>
                <a:off x="2957" y="2546"/>
                <a:ext cx="1" cy="110"/>
              </a:xfrm>
              <a:custGeom>
                <a:avLst/>
                <a:gdLst>
                  <a:gd name="T0" fmla="*/ 0 w 2"/>
                  <a:gd name="T1" fmla="*/ 28 h 86"/>
                  <a:gd name="T2" fmla="*/ 0 w 2"/>
                  <a:gd name="T3" fmla="*/ 17 h 86"/>
                  <a:gd name="T4" fmla="*/ 0 w 2"/>
                  <a:gd name="T5" fmla="*/ 610 h 86"/>
                  <a:gd name="T6" fmla="*/ 1 w 2"/>
                  <a:gd name="T7" fmla="*/ 610 h 86"/>
                  <a:gd name="T8" fmla="*/ 1 w 2"/>
                  <a:gd name="T9" fmla="*/ 17 h 86"/>
                  <a:gd name="T10" fmla="*/ 1 w 2"/>
                  <a:gd name="T11" fmla="*/ 0 h 86"/>
                  <a:gd name="T12" fmla="*/ 1 w 2"/>
                  <a:gd name="T13" fmla="*/ 17 h 86"/>
                  <a:gd name="T14" fmla="*/ 1 w 2"/>
                  <a:gd name="T15" fmla="*/ 1 h 86"/>
                  <a:gd name="T16" fmla="*/ 1 w 2"/>
                  <a:gd name="T17" fmla="*/ 0 h 86"/>
                  <a:gd name="T18" fmla="*/ 0 w 2"/>
                  <a:gd name="T19" fmla="*/ 28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0" y="4"/>
                    </a:moveTo>
                    <a:lnTo>
                      <a:pt x="0" y="2"/>
                    </a:lnTo>
                    <a:lnTo>
                      <a:pt x="0" y="85"/>
                    </a:lnTo>
                    <a:lnTo>
                      <a:pt x="1" y="85"/>
                    </a:lnTo>
                    <a:lnTo>
                      <a:pt x="1" y="2"/>
                    </a:lnTo>
                    <a:lnTo>
                      <a:pt x="1" y="0"/>
                    </a:lnTo>
                    <a:lnTo>
                      <a:pt x="1" y="2"/>
                    </a:lnTo>
                    <a:lnTo>
                      <a:pt x="1" y="1"/>
                    </a:lnTo>
                    <a:lnTo>
                      <a:pt x="1" y="0"/>
                    </a:lnTo>
                    <a:lnTo>
                      <a:pt x="0" y="4"/>
                    </a:lnTo>
                  </a:path>
                </a:pathLst>
              </a:custGeom>
              <a:solidFill>
                <a:srgbClr val="FFFFFF"/>
              </a:solidFill>
              <a:ln w="12700" cap="rnd">
                <a:solidFill>
                  <a:srgbClr val="000000"/>
                </a:solidFill>
                <a:round/>
                <a:headEnd/>
                <a:tailEnd/>
              </a:ln>
            </p:spPr>
            <p:txBody>
              <a:bodyPr/>
              <a:lstStyle/>
              <a:p>
                <a:endParaRPr lang="en-US"/>
              </a:p>
            </p:txBody>
          </p:sp>
          <p:sp>
            <p:nvSpPr>
              <p:cNvPr id="16545" name="Freeform 632"/>
              <p:cNvSpPr>
                <a:spLocks/>
              </p:cNvSpPr>
              <p:nvPr/>
            </p:nvSpPr>
            <p:spPr bwMode="auto">
              <a:xfrm>
                <a:off x="2736" y="2305"/>
                <a:ext cx="222" cy="238"/>
              </a:xfrm>
              <a:custGeom>
                <a:avLst/>
                <a:gdLst>
                  <a:gd name="T0" fmla="*/ 46 w 174"/>
                  <a:gd name="T1" fmla="*/ 60 h 188"/>
                  <a:gd name="T2" fmla="*/ 0 w 174"/>
                  <a:gd name="T3" fmla="*/ 77 h 188"/>
                  <a:gd name="T4" fmla="*/ 1175 w 174"/>
                  <a:gd name="T5" fmla="*/ 1236 h 188"/>
                  <a:gd name="T6" fmla="*/ 1217 w 174"/>
                  <a:gd name="T7" fmla="*/ 1198 h 188"/>
                  <a:gd name="T8" fmla="*/ 46 w 174"/>
                  <a:gd name="T9" fmla="*/ 47 h 188"/>
                  <a:gd name="T10" fmla="*/ 0 w 174"/>
                  <a:gd name="T11" fmla="*/ 60 h 188"/>
                  <a:gd name="T12" fmla="*/ 46 w 174"/>
                  <a:gd name="T13" fmla="*/ 47 h 188"/>
                  <a:gd name="T14" fmla="*/ 0 w 174"/>
                  <a:gd name="T15" fmla="*/ 0 h 188"/>
                  <a:gd name="T16" fmla="*/ 0 w 174"/>
                  <a:gd name="T17" fmla="*/ 60 h 188"/>
                  <a:gd name="T18" fmla="*/ 46 w 174"/>
                  <a:gd name="T19" fmla="*/ 60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8"/>
                  <a:gd name="T32" fmla="*/ 174 w 174"/>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8">
                    <a:moveTo>
                      <a:pt x="6" y="9"/>
                    </a:moveTo>
                    <a:lnTo>
                      <a:pt x="0" y="12"/>
                    </a:lnTo>
                    <a:lnTo>
                      <a:pt x="168" y="187"/>
                    </a:lnTo>
                    <a:lnTo>
                      <a:pt x="173" y="182"/>
                    </a:lnTo>
                    <a:lnTo>
                      <a:pt x="6" y="7"/>
                    </a:lnTo>
                    <a:lnTo>
                      <a:pt x="0" y="9"/>
                    </a:lnTo>
                    <a:lnTo>
                      <a:pt x="6" y="7"/>
                    </a:lnTo>
                    <a:lnTo>
                      <a:pt x="0" y="0"/>
                    </a:lnTo>
                    <a:lnTo>
                      <a:pt x="0" y="9"/>
                    </a:lnTo>
                    <a:lnTo>
                      <a:pt x="6" y="9"/>
                    </a:lnTo>
                  </a:path>
                </a:pathLst>
              </a:custGeom>
              <a:solidFill>
                <a:srgbClr val="FFFFFF"/>
              </a:solidFill>
              <a:ln w="12700" cap="rnd">
                <a:solidFill>
                  <a:srgbClr val="000000"/>
                </a:solidFill>
                <a:round/>
                <a:headEnd/>
                <a:tailEnd/>
              </a:ln>
            </p:spPr>
            <p:txBody>
              <a:bodyPr/>
              <a:lstStyle/>
              <a:p>
                <a:endParaRPr lang="en-US"/>
              </a:p>
            </p:txBody>
          </p:sp>
          <p:sp>
            <p:nvSpPr>
              <p:cNvPr id="16546" name="Freeform 633"/>
              <p:cNvSpPr>
                <a:spLocks/>
              </p:cNvSpPr>
              <p:nvPr/>
            </p:nvSpPr>
            <p:spPr bwMode="auto">
              <a:xfrm>
                <a:off x="2733" y="2317"/>
                <a:ext cx="3" cy="108"/>
              </a:xfrm>
              <a:custGeom>
                <a:avLst/>
                <a:gdLst>
                  <a:gd name="T0" fmla="*/ 2 w 3"/>
                  <a:gd name="T1" fmla="*/ 487 h 86"/>
                  <a:gd name="T2" fmla="*/ 2 w 3"/>
                  <a:gd name="T3" fmla="*/ 505 h 86"/>
                  <a:gd name="T4" fmla="*/ 2 w 3"/>
                  <a:gd name="T5" fmla="*/ 0 h 86"/>
                  <a:gd name="T6" fmla="*/ 1 w 3"/>
                  <a:gd name="T7" fmla="*/ 0 h 86"/>
                  <a:gd name="T8" fmla="*/ 0 w 3"/>
                  <a:gd name="T9" fmla="*/ 505 h 86"/>
                  <a:gd name="T10" fmla="*/ 0 w 3"/>
                  <a:gd name="T11" fmla="*/ 525 h 86"/>
                  <a:gd name="T12" fmla="*/ 0 w 3"/>
                  <a:gd name="T13" fmla="*/ 505 h 86"/>
                  <a:gd name="T14" fmla="*/ 0 w 3"/>
                  <a:gd name="T15" fmla="*/ 517 h 86"/>
                  <a:gd name="T16" fmla="*/ 0 w 3"/>
                  <a:gd name="T17" fmla="*/ 525 h 86"/>
                  <a:gd name="T18" fmla="*/ 2 w 3"/>
                  <a:gd name="T19" fmla="*/ 48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2" y="79"/>
                    </a:moveTo>
                    <a:lnTo>
                      <a:pt x="2" y="82"/>
                    </a:lnTo>
                    <a:lnTo>
                      <a:pt x="2" y="0"/>
                    </a:lnTo>
                    <a:lnTo>
                      <a:pt x="1" y="0"/>
                    </a:lnTo>
                    <a:lnTo>
                      <a:pt x="0" y="82"/>
                    </a:lnTo>
                    <a:lnTo>
                      <a:pt x="0" y="85"/>
                    </a:lnTo>
                    <a:lnTo>
                      <a:pt x="0" y="82"/>
                    </a:lnTo>
                    <a:lnTo>
                      <a:pt x="0" y="84"/>
                    </a:lnTo>
                    <a:lnTo>
                      <a:pt x="0" y="85"/>
                    </a:lnTo>
                    <a:lnTo>
                      <a:pt x="2" y="79"/>
                    </a:lnTo>
                  </a:path>
                </a:pathLst>
              </a:custGeom>
              <a:solidFill>
                <a:srgbClr val="FFFFFF"/>
              </a:solidFill>
              <a:ln w="12700" cap="rnd">
                <a:solidFill>
                  <a:srgbClr val="000000"/>
                </a:solidFill>
                <a:round/>
                <a:headEnd/>
                <a:tailEnd/>
              </a:ln>
            </p:spPr>
            <p:txBody>
              <a:bodyPr/>
              <a:lstStyle/>
              <a:p>
                <a:endParaRPr lang="en-US"/>
              </a:p>
            </p:txBody>
          </p:sp>
          <p:sp>
            <p:nvSpPr>
              <p:cNvPr id="16547" name="Freeform 634"/>
              <p:cNvSpPr>
                <a:spLocks/>
              </p:cNvSpPr>
              <p:nvPr/>
            </p:nvSpPr>
            <p:spPr bwMode="auto">
              <a:xfrm>
                <a:off x="2735" y="2425"/>
                <a:ext cx="167" cy="177"/>
              </a:xfrm>
              <a:custGeom>
                <a:avLst/>
                <a:gdLst>
                  <a:gd name="T0" fmla="*/ 796 w 133"/>
                  <a:gd name="T1" fmla="*/ 1034 h 137"/>
                  <a:gd name="T2" fmla="*/ 815 w 133"/>
                  <a:gd name="T3" fmla="*/ 1010 h 137"/>
                  <a:gd name="T4" fmla="*/ 39 w 133"/>
                  <a:gd name="T5" fmla="*/ 0 h 137"/>
                  <a:gd name="T6" fmla="*/ 0 w 133"/>
                  <a:gd name="T7" fmla="*/ 47 h 137"/>
                  <a:gd name="T8" fmla="*/ 777 w 133"/>
                  <a:gd name="T9" fmla="*/ 1057 h 137"/>
                  <a:gd name="T10" fmla="*/ 796 w 133"/>
                  <a:gd name="T11" fmla="*/ 1034 h 137"/>
                  <a:gd name="T12" fmla="*/ 0 60000 65536"/>
                  <a:gd name="T13" fmla="*/ 0 60000 65536"/>
                  <a:gd name="T14" fmla="*/ 0 60000 65536"/>
                  <a:gd name="T15" fmla="*/ 0 60000 65536"/>
                  <a:gd name="T16" fmla="*/ 0 60000 65536"/>
                  <a:gd name="T17" fmla="*/ 0 60000 65536"/>
                  <a:gd name="T18" fmla="*/ 0 w 133"/>
                  <a:gd name="T19" fmla="*/ 0 h 137"/>
                  <a:gd name="T20" fmla="*/ 133 w 133"/>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33" h="137">
                    <a:moveTo>
                      <a:pt x="129" y="133"/>
                    </a:moveTo>
                    <a:lnTo>
                      <a:pt x="132" y="130"/>
                    </a:lnTo>
                    <a:lnTo>
                      <a:pt x="6" y="0"/>
                    </a:lnTo>
                    <a:lnTo>
                      <a:pt x="0" y="6"/>
                    </a:lnTo>
                    <a:lnTo>
                      <a:pt x="126" y="136"/>
                    </a:lnTo>
                    <a:lnTo>
                      <a:pt x="129" y="133"/>
                    </a:lnTo>
                  </a:path>
                </a:pathLst>
              </a:custGeom>
              <a:solidFill>
                <a:srgbClr val="FFFFFF"/>
              </a:solidFill>
              <a:ln w="12700" cap="rnd">
                <a:solidFill>
                  <a:srgbClr val="000000"/>
                </a:solidFill>
                <a:round/>
                <a:headEnd/>
                <a:tailEnd/>
              </a:ln>
            </p:spPr>
            <p:txBody>
              <a:bodyPr/>
              <a:lstStyle/>
              <a:p>
                <a:endParaRPr lang="en-US"/>
              </a:p>
            </p:txBody>
          </p:sp>
          <p:sp>
            <p:nvSpPr>
              <p:cNvPr id="16548" name="Freeform 635"/>
              <p:cNvSpPr>
                <a:spLocks/>
              </p:cNvSpPr>
              <p:nvPr/>
            </p:nvSpPr>
            <p:spPr bwMode="auto">
              <a:xfrm>
                <a:off x="2504" y="2648"/>
                <a:ext cx="165" cy="175"/>
              </a:xfrm>
              <a:custGeom>
                <a:avLst/>
                <a:gdLst>
                  <a:gd name="T0" fmla="*/ 0 w 131"/>
                  <a:gd name="T1" fmla="*/ 17 h 137"/>
                  <a:gd name="T2" fmla="*/ 1 w 131"/>
                  <a:gd name="T3" fmla="*/ 36 h 137"/>
                  <a:gd name="T4" fmla="*/ 790 w 131"/>
                  <a:gd name="T5" fmla="*/ 967 h 137"/>
                  <a:gd name="T6" fmla="*/ 826 w 131"/>
                  <a:gd name="T7" fmla="*/ 922 h 137"/>
                  <a:gd name="T8" fmla="*/ 39 w 131"/>
                  <a:gd name="T9" fmla="*/ 0 h 137"/>
                  <a:gd name="T10" fmla="*/ 47 w 131"/>
                  <a:gd name="T11" fmla="*/ 17 h 137"/>
                  <a:gd name="T12" fmla="*/ 0 w 131"/>
                  <a:gd name="T13" fmla="*/ 17 h 137"/>
                  <a:gd name="T14" fmla="*/ 0 60000 65536"/>
                  <a:gd name="T15" fmla="*/ 0 60000 65536"/>
                  <a:gd name="T16" fmla="*/ 0 60000 65536"/>
                  <a:gd name="T17" fmla="*/ 0 60000 65536"/>
                  <a:gd name="T18" fmla="*/ 0 60000 65536"/>
                  <a:gd name="T19" fmla="*/ 0 60000 65536"/>
                  <a:gd name="T20" fmla="*/ 0 60000 65536"/>
                  <a:gd name="T21" fmla="*/ 0 w 131"/>
                  <a:gd name="T22" fmla="*/ 0 h 137"/>
                  <a:gd name="T23" fmla="*/ 131 w 131"/>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137">
                    <a:moveTo>
                      <a:pt x="0" y="2"/>
                    </a:moveTo>
                    <a:lnTo>
                      <a:pt x="1" y="5"/>
                    </a:lnTo>
                    <a:lnTo>
                      <a:pt x="125" y="136"/>
                    </a:lnTo>
                    <a:lnTo>
                      <a:pt x="130" y="130"/>
                    </a:lnTo>
                    <a:lnTo>
                      <a:pt x="6"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16549" name="Freeform 636"/>
              <p:cNvSpPr>
                <a:spLocks/>
              </p:cNvSpPr>
              <p:nvPr/>
            </p:nvSpPr>
            <p:spPr bwMode="auto">
              <a:xfrm>
                <a:off x="2504" y="2526"/>
                <a:ext cx="3" cy="118"/>
              </a:xfrm>
              <a:custGeom>
                <a:avLst/>
                <a:gdLst>
                  <a:gd name="T0" fmla="*/ 2 w 3"/>
                  <a:gd name="T1" fmla="*/ 46 h 92"/>
                  <a:gd name="T2" fmla="*/ 1 w 3"/>
                  <a:gd name="T3" fmla="*/ 65 h 92"/>
                  <a:gd name="T4" fmla="*/ 0 w 3"/>
                  <a:gd name="T5" fmla="*/ 666 h 92"/>
                  <a:gd name="T6" fmla="*/ 2 w 3"/>
                  <a:gd name="T7" fmla="*/ 666 h 92"/>
                  <a:gd name="T8" fmla="*/ 2 w 3"/>
                  <a:gd name="T9" fmla="*/ 65 h 92"/>
                  <a:gd name="T10" fmla="*/ 1 w 3"/>
                  <a:gd name="T11" fmla="*/ 81 h 92"/>
                  <a:gd name="T12" fmla="*/ 2 w 3"/>
                  <a:gd name="T13" fmla="*/ 46 h 92"/>
                  <a:gd name="T14" fmla="*/ 1 w 3"/>
                  <a:gd name="T15" fmla="*/ 0 h 92"/>
                  <a:gd name="T16" fmla="*/ 1 w 3"/>
                  <a:gd name="T17" fmla="*/ 65 h 92"/>
                  <a:gd name="T18" fmla="*/ 2 w 3"/>
                  <a:gd name="T19" fmla="*/ 46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2"/>
                  <a:gd name="T32" fmla="*/ 3 w 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2">
                    <a:moveTo>
                      <a:pt x="2" y="6"/>
                    </a:moveTo>
                    <a:lnTo>
                      <a:pt x="1" y="9"/>
                    </a:lnTo>
                    <a:lnTo>
                      <a:pt x="0" y="91"/>
                    </a:lnTo>
                    <a:lnTo>
                      <a:pt x="2" y="91"/>
                    </a:lnTo>
                    <a:lnTo>
                      <a:pt x="2" y="9"/>
                    </a:lnTo>
                    <a:lnTo>
                      <a:pt x="1" y="11"/>
                    </a:lnTo>
                    <a:lnTo>
                      <a:pt x="2" y="6"/>
                    </a:lnTo>
                    <a:lnTo>
                      <a:pt x="1" y="0"/>
                    </a:lnTo>
                    <a:lnTo>
                      <a:pt x="1" y="9"/>
                    </a:lnTo>
                    <a:lnTo>
                      <a:pt x="2" y="6"/>
                    </a:lnTo>
                  </a:path>
                </a:pathLst>
              </a:custGeom>
              <a:solidFill>
                <a:srgbClr val="FFFFFF"/>
              </a:solidFill>
              <a:ln w="12700" cap="rnd">
                <a:solidFill>
                  <a:srgbClr val="000000"/>
                </a:solidFill>
                <a:round/>
                <a:headEnd/>
                <a:tailEnd/>
              </a:ln>
            </p:spPr>
            <p:txBody>
              <a:bodyPr/>
              <a:lstStyle/>
              <a:p>
                <a:endParaRPr lang="en-US"/>
              </a:p>
            </p:txBody>
          </p:sp>
          <p:sp>
            <p:nvSpPr>
              <p:cNvPr id="16550" name="Freeform 637"/>
              <p:cNvSpPr>
                <a:spLocks/>
              </p:cNvSpPr>
              <p:nvPr/>
            </p:nvSpPr>
            <p:spPr bwMode="auto">
              <a:xfrm>
                <a:off x="2507" y="2532"/>
                <a:ext cx="222" cy="237"/>
              </a:xfrm>
              <a:custGeom>
                <a:avLst/>
                <a:gdLst>
                  <a:gd name="T0" fmla="*/ 1217 w 174"/>
                  <a:gd name="T1" fmla="*/ 1365 h 184"/>
                  <a:gd name="T2" fmla="*/ 1203 w 174"/>
                  <a:gd name="T3" fmla="*/ 1343 h 184"/>
                  <a:gd name="T4" fmla="*/ 36 w 174"/>
                  <a:gd name="T5" fmla="*/ 0 h 184"/>
                  <a:gd name="T6" fmla="*/ 0 w 174"/>
                  <a:gd name="T7" fmla="*/ 46 h 184"/>
                  <a:gd name="T8" fmla="*/ 1174 w 174"/>
                  <a:gd name="T9" fmla="*/ 1389 h 184"/>
                  <a:gd name="T10" fmla="*/ 1162 w 174"/>
                  <a:gd name="T11" fmla="*/ 1365 h 184"/>
                  <a:gd name="T12" fmla="*/ 1217 w 174"/>
                  <a:gd name="T13" fmla="*/ 1365 h 184"/>
                  <a:gd name="T14" fmla="*/ 1217 w 174"/>
                  <a:gd name="T15" fmla="*/ 1346 h 184"/>
                  <a:gd name="T16" fmla="*/ 1203 w 174"/>
                  <a:gd name="T17" fmla="*/ 1343 h 184"/>
                  <a:gd name="T18" fmla="*/ 1217 w 174"/>
                  <a:gd name="T19" fmla="*/ 1365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4"/>
                  <a:gd name="T32" fmla="*/ 174 w 174"/>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4">
                    <a:moveTo>
                      <a:pt x="173" y="180"/>
                    </a:moveTo>
                    <a:lnTo>
                      <a:pt x="172" y="177"/>
                    </a:lnTo>
                    <a:lnTo>
                      <a:pt x="5" y="0"/>
                    </a:lnTo>
                    <a:lnTo>
                      <a:pt x="0" y="6"/>
                    </a:lnTo>
                    <a:lnTo>
                      <a:pt x="167" y="183"/>
                    </a:lnTo>
                    <a:lnTo>
                      <a:pt x="166" y="180"/>
                    </a:lnTo>
                    <a:lnTo>
                      <a:pt x="173" y="180"/>
                    </a:lnTo>
                    <a:lnTo>
                      <a:pt x="173" y="178"/>
                    </a:lnTo>
                    <a:lnTo>
                      <a:pt x="172" y="177"/>
                    </a:lnTo>
                    <a:lnTo>
                      <a:pt x="173" y="180"/>
                    </a:lnTo>
                  </a:path>
                </a:pathLst>
              </a:custGeom>
              <a:solidFill>
                <a:srgbClr val="FFFFFF"/>
              </a:solidFill>
              <a:ln w="12700" cap="rnd">
                <a:solidFill>
                  <a:srgbClr val="000000"/>
                </a:solidFill>
                <a:round/>
                <a:headEnd/>
                <a:tailEnd/>
              </a:ln>
            </p:spPr>
            <p:txBody>
              <a:bodyPr/>
              <a:lstStyle/>
              <a:p>
                <a:endParaRPr lang="en-US"/>
              </a:p>
            </p:txBody>
          </p:sp>
          <p:sp>
            <p:nvSpPr>
              <p:cNvPr id="16551" name="Freeform 638"/>
              <p:cNvSpPr>
                <a:spLocks/>
              </p:cNvSpPr>
              <p:nvPr/>
            </p:nvSpPr>
            <p:spPr bwMode="auto">
              <a:xfrm>
                <a:off x="2723" y="2771"/>
                <a:ext cx="6" cy="106"/>
              </a:xfrm>
              <a:custGeom>
                <a:avLst/>
                <a:gdLst>
                  <a:gd name="T0" fmla="*/ 32 w 4"/>
                  <a:gd name="T1" fmla="*/ 579 h 83"/>
                  <a:gd name="T2" fmla="*/ 45 w 4"/>
                  <a:gd name="T3" fmla="*/ 579 h 83"/>
                  <a:gd name="T4" fmla="*/ 66 w 4"/>
                  <a:gd name="T5" fmla="*/ 0 h 83"/>
                  <a:gd name="T6" fmla="*/ 32 w 4"/>
                  <a:gd name="T7" fmla="*/ 0 h 83"/>
                  <a:gd name="T8" fmla="*/ 0 w 4"/>
                  <a:gd name="T9" fmla="*/ 579 h 83"/>
                  <a:gd name="T10" fmla="*/ 32 w 4"/>
                  <a:gd name="T11" fmla="*/ 579 h 83"/>
                  <a:gd name="T12" fmla="*/ 0 60000 65536"/>
                  <a:gd name="T13" fmla="*/ 0 60000 65536"/>
                  <a:gd name="T14" fmla="*/ 0 60000 65536"/>
                  <a:gd name="T15" fmla="*/ 0 60000 65536"/>
                  <a:gd name="T16" fmla="*/ 0 60000 65536"/>
                  <a:gd name="T17" fmla="*/ 0 60000 65536"/>
                  <a:gd name="T18" fmla="*/ 0 w 4"/>
                  <a:gd name="T19" fmla="*/ 0 h 83"/>
                  <a:gd name="T20" fmla="*/ 4 w 4"/>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4" h="83">
                    <a:moveTo>
                      <a:pt x="1" y="82"/>
                    </a:moveTo>
                    <a:lnTo>
                      <a:pt x="2" y="82"/>
                    </a:lnTo>
                    <a:lnTo>
                      <a:pt x="3" y="0"/>
                    </a:lnTo>
                    <a:lnTo>
                      <a:pt x="1" y="0"/>
                    </a:lnTo>
                    <a:lnTo>
                      <a:pt x="0" y="82"/>
                    </a:lnTo>
                    <a:lnTo>
                      <a:pt x="1" y="82"/>
                    </a:lnTo>
                  </a:path>
                </a:pathLst>
              </a:custGeom>
              <a:solidFill>
                <a:srgbClr val="FFFFFF"/>
              </a:solidFill>
              <a:ln w="12700" cap="rnd">
                <a:solidFill>
                  <a:srgbClr val="000000"/>
                </a:solidFill>
                <a:round/>
                <a:headEnd/>
                <a:tailEnd/>
              </a:ln>
            </p:spPr>
            <p:txBody>
              <a:bodyPr/>
              <a:lstStyle/>
              <a:p>
                <a:endParaRPr lang="en-US"/>
              </a:p>
            </p:txBody>
          </p:sp>
          <p:sp>
            <p:nvSpPr>
              <p:cNvPr id="16552" name="Freeform 639"/>
              <p:cNvSpPr>
                <a:spLocks/>
              </p:cNvSpPr>
              <p:nvPr/>
            </p:nvSpPr>
            <p:spPr bwMode="auto">
              <a:xfrm>
                <a:off x="2277" y="2531"/>
                <a:ext cx="230" cy="226"/>
              </a:xfrm>
              <a:custGeom>
                <a:avLst/>
                <a:gdLst>
                  <a:gd name="T0" fmla="*/ 1225 w 181"/>
                  <a:gd name="T1" fmla="*/ 17 h 176"/>
                  <a:gd name="T2" fmla="*/ 1186 w 181"/>
                  <a:gd name="T3" fmla="*/ 17 h 176"/>
                  <a:gd name="T4" fmla="*/ 0 w 181"/>
                  <a:gd name="T5" fmla="*/ 1255 h 176"/>
                  <a:gd name="T6" fmla="*/ 36 w 181"/>
                  <a:gd name="T7" fmla="*/ 1294 h 176"/>
                  <a:gd name="T8" fmla="*/ 1225 w 181"/>
                  <a:gd name="T9" fmla="*/ 59 h 176"/>
                  <a:gd name="T10" fmla="*/ 1186 w 181"/>
                  <a:gd name="T11" fmla="*/ 59 h 176"/>
                  <a:gd name="T12" fmla="*/ 1225 w 181"/>
                  <a:gd name="T13" fmla="*/ 17 h 176"/>
                  <a:gd name="T14" fmla="*/ 1211 w 181"/>
                  <a:gd name="T15" fmla="*/ 0 h 176"/>
                  <a:gd name="T16" fmla="*/ 1186 w 181"/>
                  <a:gd name="T17" fmla="*/ 17 h 176"/>
                  <a:gd name="T18" fmla="*/ 1225 w 181"/>
                  <a:gd name="T19" fmla="*/ 17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6"/>
                  <a:gd name="T32" fmla="*/ 181 w 181"/>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6">
                    <a:moveTo>
                      <a:pt x="180" y="2"/>
                    </a:moveTo>
                    <a:lnTo>
                      <a:pt x="175" y="2"/>
                    </a:lnTo>
                    <a:lnTo>
                      <a:pt x="0" y="170"/>
                    </a:lnTo>
                    <a:lnTo>
                      <a:pt x="5" y="175"/>
                    </a:lnTo>
                    <a:lnTo>
                      <a:pt x="180" y="8"/>
                    </a:lnTo>
                    <a:lnTo>
                      <a:pt x="175" y="8"/>
                    </a:lnTo>
                    <a:lnTo>
                      <a:pt x="180" y="2"/>
                    </a:lnTo>
                    <a:lnTo>
                      <a:pt x="178" y="0"/>
                    </a:lnTo>
                    <a:lnTo>
                      <a:pt x="175" y="2"/>
                    </a:lnTo>
                    <a:lnTo>
                      <a:pt x="180" y="2"/>
                    </a:lnTo>
                  </a:path>
                </a:pathLst>
              </a:custGeom>
              <a:solidFill>
                <a:srgbClr val="FFFFFF"/>
              </a:solidFill>
              <a:ln w="12700" cap="rnd">
                <a:solidFill>
                  <a:srgbClr val="000000"/>
                </a:solidFill>
                <a:round/>
                <a:headEnd/>
                <a:tailEnd/>
              </a:ln>
            </p:spPr>
            <p:txBody>
              <a:bodyPr/>
              <a:lstStyle/>
              <a:p>
                <a:endParaRPr lang="en-US"/>
              </a:p>
            </p:txBody>
          </p:sp>
          <p:sp>
            <p:nvSpPr>
              <p:cNvPr id="16553" name="Freeform 640"/>
              <p:cNvSpPr>
                <a:spLocks/>
              </p:cNvSpPr>
              <p:nvPr/>
            </p:nvSpPr>
            <p:spPr bwMode="auto">
              <a:xfrm>
                <a:off x="2507" y="2532"/>
                <a:ext cx="223" cy="237"/>
              </a:xfrm>
              <a:custGeom>
                <a:avLst/>
                <a:gdLst>
                  <a:gd name="T0" fmla="*/ 1142 w 176"/>
                  <a:gd name="T1" fmla="*/ 1389 h 184"/>
                  <a:gd name="T2" fmla="*/ 1142 w 176"/>
                  <a:gd name="T3" fmla="*/ 1343 h 184"/>
                  <a:gd name="T4" fmla="*/ 32 w 176"/>
                  <a:gd name="T5" fmla="*/ 0 h 184"/>
                  <a:gd name="T6" fmla="*/ 0 w 176"/>
                  <a:gd name="T7" fmla="*/ 46 h 184"/>
                  <a:gd name="T8" fmla="*/ 1112 w 176"/>
                  <a:gd name="T9" fmla="*/ 1389 h 184"/>
                  <a:gd name="T10" fmla="*/ 1112 w 176"/>
                  <a:gd name="T11" fmla="*/ 1343 h 184"/>
                  <a:gd name="T12" fmla="*/ 1142 w 176"/>
                  <a:gd name="T13" fmla="*/ 1389 h 184"/>
                  <a:gd name="T14" fmla="*/ 1161 w 176"/>
                  <a:gd name="T15" fmla="*/ 1365 h 184"/>
                  <a:gd name="T16" fmla="*/ 1142 w 176"/>
                  <a:gd name="T17" fmla="*/ 1343 h 184"/>
                  <a:gd name="T18" fmla="*/ 1142 w 176"/>
                  <a:gd name="T19" fmla="*/ 1389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4"/>
                  <a:gd name="T32" fmla="*/ 176 w 176"/>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4">
                    <a:moveTo>
                      <a:pt x="172" y="183"/>
                    </a:moveTo>
                    <a:lnTo>
                      <a:pt x="172" y="177"/>
                    </a:lnTo>
                    <a:lnTo>
                      <a:pt x="5" y="0"/>
                    </a:lnTo>
                    <a:lnTo>
                      <a:pt x="0" y="6"/>
                    </a:lnTo>
                    <a:lnTo>
                      <a:pt x="167" y="183"/>
                    </a:lnTo>
                    <a:lnTo>
                      <a:pt x="167" y="177"/>
                    </a:lnTo>
                    <a:lnTo>
                      <a:pt x="172" y="183"/>
                    </a:lnTo>
                    <a:lnTo>
                      <a:pt x="175" y="180"/>
                    </a:lnTo>
                    <a:lnTo>
                      <a:pt x="172" y="177"/>
                    </a:lnTo>
                    <a:lnTo>
                      <a:pt x="172" y="183"/>
                    </a:lnTo>
                  </a:path>
                </a:pathLst>
              </a:custGeom>
              <a:solidFill>
                <a:srgbClr val="FFFFFF"/>
              </a:solidFill>
              <a:ln w="12700" cap="rnd">
                <a:solidFill>
                  <a:srgbClr val="000000"/>
                </a:solidFill>
                <a:round/>
                <a:headEnd/>
                <a:tailEnd/>
              </a:ln>
            </p:spPr>
            <p:txBody>
              <a:bodyPr/>
              <a:lstStyle/>
              <a:p>
                <a:endParaRPr lang="en-US"/>
              </a:p>
            </p:txBody>
          </p:sp>
          <p:sp>
            <p:nvSpPr>
              <p:cNvPr id="16554" name="Freeform 641"/>
              <p:cNvSpPr>
                <a:spLocks/>
              </p:cNvSpPr>
              <p:nvPr/>
            </p:nvSpPr>
            <p:spPr bwMode="auto">
              <a:xfrm>
                <a:off x="2496" y="2769"/>
                <a:ext cx="230" cy="223"/>
              </a:xfrm>
              <a:custGeom>
                <a:avLst/>
                <a:gdLst>
                  <a:gd name="T0" fmla="*/ 0 w 182"/>
                  <a:gd name="T1" fmla="*/ 1198 h 175"/>
                  <a:gd name="T2" fmla="*/ 40 w 182"/>
                  <a:gd name="T3" fmla="*/ 1198 h 175"/>
                  <a:gd name="T4" fmla="*/ 1177 w 182"/>
                  <a:gd name="T5" fmla="*/ 46 h 175"/>
                  <a:gd name="T6" fmla="*/ 1145 w 182"/>
                  <a:gd name="T7" fmla="*/ 0 h 175"/>
                  <a:gd name="T8" fmla="*/ 0 w 182"/>
                  <a:gd name="T9" fmla="*/ 1155 h 175"/>
                  <a:gd name="T10" fmla="*/ 40 w 182"/>
                  <a:gd name="T11" fmla="*/ 1155 h 175"/>
                  <a:gd name="T12" fmla="*/ 0 w 182"/>
                  <a:gd name="T13" fmla="*/ 1198 h 175"/>
                  <a:gd name="T14" fmla="*/ 20 w 182"/>
                  <a:gd name="T15" fmla="*/ 1213 h 175"/>
                  <a:gd name="T16" fmla="*/ 40 w 182"/>
                  <a:gd name="T17" fmla="*/ 1198 h 175"/>
                  <a:gd name="T18" fmla="*/ 0 w 182"/>
                  <a:gd name="T19" fmla="*/ 1198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6" y="172"/>
                    </a:lnTo>
                    <a:lnTo>
                      <a:pt x="181" y="6"/>
                    </a:lnTo>
                    <a:lnTo>
                      <a:pt x="176" y="0"/>
                    </a:lnTo>
                    <a:lnTo>
                      <a:pt x="0" y="166"/>
                    </a:lnTo>
                    <a:lnTo>
                      <a:pt x="6" y="166"/>
                    </a:lnTo>
                    <a:lnTo>
                      <a:pt x="0" y="172"/>
                    </a:lnTo>
                    <a:lnTo>
                      <a:pt x="3" y="174"/>
                    </a:lnTo>
                    <a:lnTo>
                      <a:pt x="6" y="172"/>
                    </a:lnTo>
                    <a:lnTo>
                      <a:pt x="0" y="172"/>
                    </a:lnTo>
                  </a:path>
                </a:pathLst>
              </a:custGeom>
              <a:solidFill>
                <a:srgbClr val="FFFFFF"/>
              </a:solidFill>
              <a:ln w="12700" cap="rnd">
                <a:solidFill>
                  <a:srgbClr val="000000"/>
                </a:solidFill>
                <a:round/>
                <a:headEnd/>
                <a:tailEnd/>
              </a:ln>
            </p:spPr>
            <p:txBody>
              <a:bodyPr/>
              <a:lstStyle/>
              <a:p>
                <a:endParaRPr lang="en-US"/>
              </a:p>
            </p:txBody>
          </p:sp>
          <p:sp>
            <p:nvSpPr>
              <p:cNvPr id="16555" name="Freeform 642"/>
              <p:cNvSpPr>
                <a:spLocks/>
              </p:cNvSpPr>
              <p:nvPr/>
            </p:nvSpPr>
            <p:spPr bwMode="auto">
              <a:xfrm>
                <a:off x="2273" y="2757"/>
                <a:ext cx="222" cy="232"/>
              </a:xfrm>
              <a:custGeom>
                <a:avLst/>
                <a:gdLst>
                  <a:gd name="T0" fmla="*/ 20 w 176"/>
                  <a:gd name="T1" fmla="*/ 0 h 181"/>
                  <a:gd name="T2" fmla="*/ 20 w 176"/>
                  <a:gd name="T3" fmla="*/ 36 h 181"/>
                  <a:gd name="T4" fmla="*/ 1084 w 176"/>
                  <a:gd name="T5" fmla="*/ 1313 h 181"/>
                  <a:gd name="T6" fmla="*/ 1124 w 176"/>
                  <a:gd name="T7" fmla="*/ 1269 h 181"/>
                  <a:gd name="T8" fmla="*/ 50 w 176"/>
                  <a:gd name="T9" fmla="*/ 0 h 181"/>
                  <a:gd name="T10" fmla="*/ 50 w 176"/>
                  <a:gd name="T11" fmla="*/ 36 h 181"/>
                  <a:gd name="T12" fmla="*/ 20 w 176"/>
                  <a:gd name="T13" fmla="*/ 0 h 181"/>
                  <a:gd name="T14" fmla="*/ 0 w 176"/>
                  <a:gd name="T15" fmla="*/ 17 h 181"/>
                  <a:gd name="T16" fmla="*/ 20 w 176"/>
                  <a:gd name="T17" fmla="*/ 36 h 181"/>
                  <a:gd name="T18" fmla="*/ 20 w 176"/>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3" y="0"/>
                    </a:moveTo>
                    <a:lnTo>
                      <a:pt x="3" y="5"/>
                    </a:lnTo>
                    <a:lnTo>
                      <a:pt x="169" y="180"/>
                    </a:lnTo>
                    <a:lnTo>
                      <a:pt x="175" y="174"/>
                    </a:lnTo>
                    <a:lnTo>
                      <a:pt x="8" y="0"/>
                    </a:lnTo>
                    <a:lnTo>
                      <a:pt x="8" y="5"/>
                    </a:lnTo>
                    <a:lnTo>
                      <a:pt x="3" y="0"/>
                    </a:lnTo>
                    <a:lnTo>
                      <a:pt x="0" y="2"/>
                    </a:lnTo>
                    <a:lnTo>
                      <a:pt x="3" y="5"/>
                    </a:lnTo>
                    <a:lnTo>
                      <a:pt x="3" y="0"/>
                    </a:lnTo>
                  </a:path>
                </a:pathLst>
              </a:custGeom>
              <a:solidFill>
                <a:srgbClr val="FFFFFF"/>
              </a:solidFill>
              <a:ln w="12700" cap="rnd">
                <a:solidFill>
                  <a:srgbClr val="000000"/>
                </a:solidFill>
                <a:round/>
                <a:headEnd/>
                <a:tailEnd/>
              </a:ln>
            </p:spPr>
            <p:txBody>
              <a:bodyPr/>
              <a:lstStyle/>
              <a:p>
                <a:endParaRPr lang="en-US"/>
              </a:p>
            </p:txBody>
          </p:sp>
          <p:sp>
            <p:nvSpPr>
              <p:cNvPr id="16556" name="Freeform 643"/>
              <p:cNvSpPr>
                <a:spLocks/>
              </p:cNvSpPr>
              <p:nvPr/>
            </p:nvSpPr>
            <p:spPr bwMode="auto">
              <a:xfrm>
                <a:off x="2273" y="2757"/>
                <a:ext cx="4" cy="106"/>
              </a:xfrm>
              <a:custGeom>
                <a:avLst/>
                <a:gdLst>
                  <a:gd name="T0" fmla="*/ 1 w 4"/>
                  <a:gd name="T1" fmla="*/ 0 h 84"/>
                  <a:gd name="T2" fmla="*/ 1 w 4"/>
                  <a:gd name="T3" fmla="*/ 16 h 84"/>
                  <a:gd name="T4" fmla="*/ 0 w 4"/>
                  <a:gd name="T5" fmla="*/ 535 h 84"/>
                  <a:gd name="T6" fmla="*/ 2 w 4"/>
                  <a:gd name="T7" fmla="*/ 535 h 84"/>
                  <a:gd name="T8" fmla="*/ 3 w 4"/>
                  <a:gd name="T9" fmla="*/ 16 h 84"/>
                  <a:gd name="T10" fmla="*/ 3 w 4"/>
                  <a:gd name="T11" fmla="*/ 25 h 84"/>
                  <a:gd name="T12" fmla="*/ 1 w 4"/>
                  <a:gd name="T13" fmla="*/ 0 h 84"/>
                  <a:gd name="T14" fmla="*/ 0 60000 65536"/>
                  <a:gd name="T15" fmla="*/ 0 60000 65536"/>
                  <a:gd name="T16" fmla="*/ 0 60000 65536"/>
                  <a:gd name="T17" fmla="*/ 0 60000 65536"/>
                  <a:gd name="T18" fmla="*/ 0 60000 65536"/>
                  <a:gd name="T19" fmla="*/ 0 60000 65536"/>
                  <a:gd name="T20" fmla="*/ 0 60000 65536"/>
                  <a:gd name="T21" fmla="*/ 0 w 4"/>
                  <a:gd name="T22" fmla="*/ 0 h 84"/>
                  <a:gd name="T23" fmla="*/ 4 w 4"/>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4">
                    <a:moveTo>
                      <a:pt x="1" y="0"/>
                    </a:moveTo>
                    <a:lnTo>
                      <a:pt x="1" y="2"/>
                    </a:lnTo>
                    <a:lnTo>
                      <a:pt x="0" y="83"/>
                    </a:lnTo>
                    <a:lnTo>
                      <a:pt x="2" y="83"/>
                    </a:lnTo>
                    <a:lnTo>
                      <a:pt x="3" y="2"/>
                    </a:lnTo>
                    <a:lnTo>
                      <a:pt x="3" y="4"/>
                    </a:lnTo>
                    <a:lnTo>
                      <a:pt x="1" y="0"/>
                    </a:lnTo>
                  </a:path>
                </a:pathLst>
              </a:custGeom>
              <a:solidFill>
                <a:srgbClr val="FFFFFF"/>
              </a:solidFill>
              <a:ln w="12700" cap="rnd">
                <a:solidFill>
                  <a:srgbClr val="000000"/>
                </a:solidFill>
                <a:round/>
                <a:headEnd/>
                <a:tailEnd/>
              </a:ln>
            </p:spPr>
            <p:txBody>
              <a:bodyPr/>
              <a:lstStyle/>
              <a:p>
                <a:endParaRPr lang="en-US"/>
              </a:p>
            </p:txBody>
          </p:sp>
          <p:sp>
            <p:nvSpPr>
              <p:cNvPr id="16557" name="Freeform 644"/>
              <p:cNvSpPr>
                <a:spLocks/>
              </p:cNvSpPr>
              <p:nvPr/>
            </p:nvSpPr>
            <p:spPr bwMode="auto">
              <a:xfrm>
                <a:off x="2277" y="2532"/>
                <a:ext cx="230" cy="225"/>
              </a:xfrm>
              <a:custGeom>
                <a:avLst/>
                <a:gdLst>
                  <a:gd name="T0" fmla="*/ 1177 w 182"/>
                  <a:gd name="T1" fmla="*/ 22 h 174"/>
                  <a:gd name="T2" fmla="*/ 1139 w 182"/>
                  <a:gd name="T3" fmla="*/ 0 h 174"/>
                  <a:gd name="T4" fmla="*/ 0 w 182"/>
                  <a:gd name="T5" fmla="*/ 1311 h 174"/>
                  <a:gd name="T6" fmla="*/ 32 w 182"/>
                  <a:gd name="T7" fmla="*/ 1356 h 174"/>
                  <a:gd name="T8" fmla="*/ 1170 w 182"/>
                  <a:gd name="T9" fmla="*/ 47 h 174"/>
                  <a:gd name="T10" fmla="*/ 1132 w 182"/>
                  <a:gd name="T11" fmla="*/ 22 h 174"/>
                  <a:gd name="T12" fmla="*/ 1177 w 182"/>
                  <a:gd name="T13" fmla="*/ 22 h 174"/>
                  <a:gd name="T14" fmla="*/ 0 60000 65536"/>
                  <a:gd name="T15" fmla="*/ 0 60000 65536"/>
                  <a:gd name="T16" fmla="*/ 0 60000 65536"/>
                  <a:gd name="T17" fmla="*/ 0 60000 65536"/>
                  <a:gd name="T18" fmla="*/ 0 60000 65536"/>
                  <a:gd name="T19" fmla="*/ 0 60000 65536"/>
                  <a:gd name="T20" fmla="*/ 0 60000 65536"/>
                  <a:gd name="T21" fmla="*/ 0 w 182"/>
                  <a:gd name="T22" fmla="*/ 0 h 174"/>
                  <a:gd name="T23" fmla="*/ 182 w 182"/>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4">
                    <a:moveTo>
                      <a:pt x="181" y="3"/>
                    </a:moveTo>
                    <a:lnTo>
                      <a:pt x="175" y="0"/>
                    </a:lnTo>
                    <a:lnTo>
                      <a:pt x="0" y="168"/>
                    </a:lnTo>
                    <a:lnTo>
                      <a:pt x="5" y="173"/>
                    </a:lnTo>
                    <a:lnTo>
                      <a:pt x="180" y="6"/>
                    </a:lnTo>
                    <a:lnTo>
                      <a:pt x="174" y="3"/>
                    </a:lnTo>
                    <a:lnTo>
                      <a:pt x="181" y="3"/>
                    </a:lnTo>
                  </a:path>
                </a:pathLst>
              </a:custGeom>
              <a:solidFill>
                <a:srgbClr val="FFFFFF"/>
              </a:solidFill>
              <a:ln w="12700" cap="rnd">
                <a:solidFill>
                  <a:srgbClr val="000000"/>
                </a:solidFill>
                <a:round/>
                <a:headEnd/>
                <a:tailEnd/>
              </a:ln>
            </p:spPr>
            <p:txBody>
              <a:bodyPr/>
              <a:lstStyle/>
              <a:p>
                <a:endParaRPr lang="en-US"/>
              </a:p>
            </p:txBody>
          </p:sp>
          <p:sp>
            <p:nvSpPr>
              <p:cNvPr id="16558" name="Freeform 645"/>
              <p:cNvSpPr>
                <a:spLocks/>
              </p:cNvSpPr>
              <p:nvPr/>
            </p:nvSpPr>
            <p:spPr bwMode="auto">
              <a:xfrm>
                <a:off x="2504" y="2538"/>
                <a:ext cx="3" cy="109"/>
              </a:xfrm>
              <a:custGeom>
                <a:avLst/>
                <a:gdLst>
                  <a:gd name="T0" fmla="*/ 1 w 3"/>
                  <a:gd name="T1" fmla="*/ 613 h 85"/>
                  <a:gd name="T2" fmla="*/ 2 w 3"/>
                  <a:gd name="T3" fmla="*/ 600 h 85"/>
                  <a:gd name="T4" fmla="*/ 2 w 3"/>
                  <a:gd name="T5" fmla="*/ 0 h 85"/>
                  <a:gd name="T6" fmla="*/ 1 w 3"/>
                  <a:gd name="T7" fmla="*/ 0 h 85"/>
                  <a:gd name="T8" fmla="*/ 0 w 3"/>
                  <a:gd name="T9" fmla="*/ 600 h 85"/>
                  <a:gd name="T10" fmla="*/ 0 w 3"/>
                  <a:gd name="T11" fmla="*/ 586 h 85"/>
                  <a:gd name="T12" fmla="*/ 1 w 3"/>
                  <a:gd name="T13" fmla="*/ 613 h 85"/>
                  <a:gd name="T14" fmla="*/ 2 w 3"/>
                  <a:gd name="T15" fmla="*/ 604 h 85"/>
                  <a:gd name="T16" fmla="*/ 2 w 3"/>
                  <a:gd name="T17" fmla="*/ 600 h 85"/>
                  <a:gd name="T18" fmla="*/ 1 w 3"/>
                  <a:gd name="T19" fmla="*/ 613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1" y="84"/>
                    </a:moveTo>
                    <a:lnTo>
                      <a:pt x="2" y="82"/>
                    </a:lnTo>
                    <a:lnTo>
                      <a:pt x="2" y="0"/>
                    </a:lnTo>
                    <a:lnTo>
                      <a:pt x="1" y="0"/>
                    </a:lnTo>
                    <a:lnTo>
                      <a:pt x="0" y="82"/>
                    </a:lnTo>
                    <a:lnTo>
                      <a:pt x="0" y="80"/>
                    </a:lnTo>
                    <a:lnTo>
                      <a:pt x="1" y="84"/>
                    </a:lnTo>
                    <a:lnTo>
                      <a:pt x="2" y="83"/>
                    </a:lnTo>
                    <a:lnTo>
                      <a:pt x="2" y="82"/>
                    </a:lnTo>
                    <a:lnTo>
                      <a:pt x="1" y="84"/>
                    </a:lnTo>
                  </a:path>
                </a:pathLst>
              </a:custGeom>
              <a:solidFill>
                <a:srgbClr val="FFFFFF"/>
              </a:solidFill>
              <a:ln w="12700" cap="rnd">
                <a:solidFill>
                  <a:srgbClr val="000000"/>
                </a:solidFill>
                <a:round/>
                <a:headEnd/>
                <a:tailEnd/>
              </a:ln>
            </p:spPr>
            <p:txBody>
              <a:bodyPr/>
              <a:lstStyle/>
              <a:p>
                <a:endParaRPr lang="en-US"/>
              </a:p>
            </p:txBody>
          </p:sp>
          <p:sp>
            <p:nvSpPr>
              <p:cNvPr id="16559" name="Freeform 646"/>
              <p:cNvSpPr>
                <a:spLocks/>
              </p:cNvSpPr>
              <p:nvPr/>
            </p:nvSpPr>
            <p:spPr bwMode="auto">
              <a:xfrm>
                <a:off x="2331" y="2648"/>
                <a:ext cx="171" cy="167"/>
              </a:xfrm>
              <a:custGeom>
                <a:avLst/>
                <a:gdLst>
                  <a:gd name="T0" fmla="*/ 16 w 135"/>
                  <a:gd name="T1" fmla="*/ 891 h 131"/>
                  <a:gd name="T2" fmla="*/ 32 w 135"/>
                  <a:gd name="T3" fmla="*/ 910 h 131"/>
                  <a:gd name="T4" fmla="*/ 889 w 135"/>
                  <a:gd name="T5" fmla="*/ 36 h 131"/>
                  <a:gd name="T6" fmla="*/ 852 w 135"/>
                  <a:gd name="T7" fmla="*/ 0 h 131"/>
                  <a:gd name="T8" fmla="*/ 0 w 135"/>
                  <a:gd name="T9" fmla="*/ 862 h 131"/>
                  <a:gd name="T10" fmla="*/ 16 w 135"/>
                  <a:gd name="T11" fmla="*/ 891 h 131"/>
                  <a:gd name="T12" fmla="*/ 0 60000 65536"/>
                  <a:gd name="T13" fmla="*/ 0 60000 65536"/>
                  <a:gd name="T14" fmla="*/ 0 60000 65536"/>
                  <a:gd name="T15" fmla="*/ 0 60000 65536"/>
                  <a:gd name="T16" fmla="*/ 0 60000 65536"/>
                  <a:gd name="T17" fmla="*/ 0 60000 65536"/>
                  <a:gd name="T18" fmla="*/ 0 w 135"/>
                  <a:gd name="T19" fmla="*/ 0 h 131"/>
                  <a:gd name="T20" fmla="*/ 135 w 135"/>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35" h="131">
                    <a:moveTo>
                      <a:pt x="2" y="127"/>
                    </a:moveTo>
                    <a:lnTo>
                      <a:pt x="5" y="130"/>
                    </a:lnTo>
                    <a:lnTo>
                      <a:pt x="134" y="5"/>
                    </a:lnTo>
                    <a:lnTo>
                      <a:pt x="129" y="0"/>
                    </a:lnTo>
                    <a:lnTo>
                      <a:pt x="0" y="124"/>
                    </a:lnTo>
                    <a:lnTo>
                      <a:pt x="2" y="127"/>
                    </a:lnTo>
                  </a:path>
                </a:pathLst>
              </a:custGeom>
              <a:solidFill>
                <a:srgbClr val="FFFFFF"/>
              </a:solidFill>
              <a:ln w="12700" cap="rnd">
                <a:solidFill>
                  <a:srgbClr val="000000"/>
                </a:solidFill>
                <a:round/>
                <a:headEnd/>
                <a:tailEnd/>
              </a:ln>
            </p:spPr>
            <p:txBody>
              <a:bodyPr/>
              <a:lstStyle/>
              <a:p>
                <a:endParaRPr lang="en-US"/>
              </a:p>
            </p:txBody>
          </p:sp>
          <p:sp>
            <p:nvSpPr>
              <p:cNvPr id="16560" name="Freeform 647"/>
              <p:cNvSpPr>
                <a:spLocks/>
              </p:cNvSpPr>
              <p:nvPr/>
            </p:nvSpPr>
            <p:spPr bwMode="auto">
              <a:xfrm>
                <a:off x="2723" y="2769"/>
                <a:ext cx="6" cy="108"/>
              </a:xfrm>
              <a:custGeom>
                <a:avLst/>
                <a:gdLst>
                  <a:gd name="T0" fmla="*/ 66 w 4"/>
                  <a:gd name="T1" fmla="*/ 46 h 85"/>
                  <a:gd name="T2" fmla="*/ 32 w 4"/>
                  <a:gd name="T3" fmla="*/ 17 h 85"/>
                  <a:gd name="T4" fmla="*/ 0 w 4"/>
                  <a:gd name="T5" fmla="*/ 574 h 85"/>
                  <a:gd name="T6" fmla="*/ 45 w 4"/>
                  <a:gd name="T7" fmla="*/ 574 h 85"/>
                  <a:gd name="T8" fmla="*/ 66 w 4"/>
                  <a:gd name="T9" fmla="*/ 17 h 85"/>
                  <a:gd name="T10" fmla="*/ 32 w 4"/>
                  <a:gd name="T11" fmla="*/ 0 h 85"/>
                  <a:gd name="T12" fmla="*/ 66 w 4"/>
                  <a:gd name="T13" fmla="*/ 46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6"/>
                    </a:moveTo>
                    <a:lnTo>
                      <a:pt x="1" y="2"/>
                    </a:lnTo>
                    <a:lnTo>
                      <a:pt x="0" y="84"/>
                    </a:lnTo>
                    <a:lnTo>
                      <a:pt x="2" y="84"/>
                    </a:lnTo>
                    <a:lnTo>
                      <a:pt x="3" y="2"/>
                    </a:lnTo>
                    <a:lnTo>
                      <a:pt x="1" y="0"/>
                    </a:lnTo>
                    <a:lnTo>
                      <a:pt x="3" y="6"/>
                    </a:lnTo>
                  </a:path>
                </a:pathLst>
              </a:custGeom>
              <a:solidFill>
                <a:srgbClr val="FFFFFF"/>
              </a:solidFill>
              <a:ln w="12700" cap="rnd">
                <a:solidFill>
                  <a:srgbClr val="000000"/>
                </a:solidFill>
                <a:round/>
                <a:headEnd/>
                <a:tailEnd/>
              </a:ln>
            </p:spPr>
            <p:txBody>
              <a:bodyPr/>
              <a:lstStyle/>
              <a:p>
                <a:endParaRPr lang="en-US"/>
              </a:p>
            </p:txBody>
          </p:sp>
          <p:sp>
            <p:nvSpPr>
              <p:cNvPr id="16561" name="Freeform 648"/>
              <p:cNvSpPr>
                <a:spLocks/>
              </p:cNvSpPr>
              <p:nvPr/>
            </p:nvSpPr>
            <p:spPr bwMode="auto">
              <a:xfrm>
                <a:off x="2496" y="2769"/>
                <a:ext cx="230" cy="220"/>
              </a:xfrm>
              <a:custGeom>
                <a:avLst/>
                <a:gdLst>
                  <a:gd name="T0" fmla="*/ 47 w 182"/>
                  <a:gd name="T1" fmla="*/ 1209 h 172"/>
                  <a:gd name="T2" fmla="*/ 40 w 182"/>
                  <a:gd name="T3" fmla="*/ 1227 h 172"/>
                  <a:gd name="T4" fmla="*/ 1177 w 182"/>
                  <a:gd name="T5" fmla="*/ 46 h 172"/>
                  <a:gd name="T6" fmla="*/ 1145 w 182"/>
                  <a:gd name="T7" fmla="*/ 0 h 172"/>
                  <a:gd name="T8" fmla="*/ 0 w 182"/>
                  <a:gd name="T9" fmla="*/ 1179 h 172"/>
                  <a:gd name="T10" fmla="*/ 0 w 182"/>
                  <a:gd name="T11" fmla="*/ 1209 h 172"/>
                  <a:gd name="T12" fmla="*/ 47 w 182"/>
                  <a:gd name="T13" fmla="*/ 1209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7" y="169"/>
                    </a:moveTo>
                    <a:lnTo>
                      <a:pt x="6" y="171"/>
                    </a:lnTo>
                    <a:lnTo>
                      <a:pt x="181" y="6"/>
                    </a:lnTo>
                    <a:lnTo>
                      <a:pt x="176" y="0"/>
                    </a:lnTo>
                    <a:lnTo>
                      <a:pt x="0" y="165"/>
                    </a:lnTo>
                    <a:lnTo>
                      <a:pt x="0" y="169"/>
                    </a:lnTo>
                    <a:lnTo>
                      <a:pt x="7" y="169"/>
                    </a:lnTo>
                  </a:path>
                </a:pathLst>
              </a:custGeom>
              <a:solidFill>
                <a:srgbClr val="FFFFFF"/>
              </a:solidFill>
              <a:ln w="12700" cap="rnd">
                <a:solidFill>
                  <a:srgbClr val="000000"/>
                </a:solidFill>
                <a:round/>
                <a:headEnd/>
                <a:tailEnd/>
              </a:ln>
            </p:spPr>
            <p:txBody>
              <a:bodyPr/>
              <a:lstStyle/>
              <a:p>
                <a:endParaRPr lang="en-US"/>
              </a:p>
            </p:txBody>
          </p:sp>
          <p:sp>
            <p:nvSpPr>
              <p:cNvPr id="16562" name="Freeform 649"/>
              <p:cNvSpPr>
                <a:spLocks/>
              </p:cNvSpPr>
              <p:nvPr/>
            </p:nvSpPr>
            <p:spPr bwMode="auto">
              <a:xfrm>
                <a:off x="2493" y="2993"/>
                <a:ext cx="3" cy="107"/>
              </a:xfrm>
              <a:custGeom>
                <a:avLst/>
                <a:gdLst>
                  <a:gd name="T0" fmla="*/ 0 w 4"/>
                  <a:gd name="T1" fmla="*/ 504 h 85"/>
                  <a:gd name="T2" fmla="*/ 2 w 4"/>
                  <a:gd name="T3" fmla="*/ 516 h 85"/>
                  <a:gd name="T4" fmla="*/ 2 w 4"/>
                  <a:gd name="T5" fmla="*/ 0 h 85"/>
                  <a:gd name="T6" fmla="*/ 1 w 4"/>
                  <a:gd name="T7" fmla="*/ 0 h 85"/>
                  <a:gd name="T8" fmla="*/ 0 w 4"/>
                  <a:gd name="T9" fmla="*/ 516 h 85"/>
                  <a:gd name="T10" fmla="*/ 2 w 4"/>
                  <a:gd name="T11" fmla="*/ 526 h 85"/>
                  <a:gd name="T12" fmla="*/ 0 w 4"/>
                  <a:gd name="T13" fmla="*/ 504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0" y="80"/>
                    </a:moveTo>
                    <a:lnTo>
                      <a:pt x="2" y="82"/>
                    </a:lnTo>
                    <a:lnTo>
                      <a:pt x="3" y="0"/>
                    </a:lnTo>
                    <a:lnTo>
                      <a:pt x="1" y="0"/>
                    </a:lnTo>
                    <a:lnTo>
                      <a:pt x="0" y="82"/>
                    </a:lnTo>
                    <a:lnTo>
                      <a:pt x="2" y="84"/>
                    </a:lnTo>
                    <a:lnTo>
                      <a:pt x="0" y="80"/>
                    </a:lnTo>
                  </a:path>
                </a:pathLst>
              </a:custGeom>
              <a:solidFill>
                <a:srgbClr val="FFFFFF"/>
              </a:solidFill>
              <a:ln w="12700" cap="rnd">
                <a:solidFill>
                  <a:srgbClr val="000000"/>
                </a:solidFill>
                <a:round/>
                <a:headEnd/>
                <a:tailEnd/>
              </a:ln>
            </p:spPr>
            <p:txBody>
              <a:bodyPr/>
              <a:lstStyle/>
              <a:p>
                <a:endParaRPr lang="en-US"/>
              </a:p>
            </p:txBody>
          </p:sp>
          <p:sp>
            <p:nvSpPr>
              <p:cNvPr id="16563" name="Freeform 650"/>
              <p:cNvSpPr>
                <a:spLocks/>
              </p:cNvSpPr>
              <p:nvPr/>
            </p:nvSpPr>
            <p:spPr bwMode="auto">
              <a:xfrm>
                <a:off x="2493" y="2884"/>
                <a:ext cx="230" cy="216"/>
              </a:xfrm>
              <a:custGeom>
                <a:avLst/>
                <a:gdLst>
                  <a:gd name="T0" fmla="*/ 1132 w 182"/>
                  <a:gd name="T1" fmla="*/ 16 h 172"/>
                  <a:gd name="T2" fmla="*/ 1139 w 182"/>
                  <a:gd name="T3" fmla="*/ 0 h 172"/>
                  <a:gd name="T4" fmla="*/ 0 w 182"/>
                  <a:gd name="T5" fmla="*/ 1023 h 172"/>
                  <a:gd name="T6" fmla="*/ 32 w 182"/>
                  <a:gd name="T7" fmla="*/ 1060 h 172"/>
                  <a:gd name="T8" fmla="*/ 1177 w 182"/>
                  <a:gd name="T9" fmla="*/ 39 h 172"/>
                  <a:gd name="T10" fmla="*/ 1177 w 182"/>
                  <a:gd name="T11" fmla="*/ 16 h 172"/>
                  <a:gd name="T12" fmla="*/ 1132 w 182"/>
                  <a:gd name="T13" fmla="*/ 16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174" y="2"/>
                    </a:moveTo>
                    <a:lnTo>
                      <a:pt x="175" y="0"/>
                    </a:lnTo>
                    <a:lnTo>
                      <a:pt x="0" y="166"/>
                    </a:lnTo>
                    <a:lnTo>
                      <a:pt x="5" y="171"/>
                    </a:lnTo>
                    <a:lnTo>
                      <a:pt x="181" y="6"/>
                    </a:lnTo>
                    <a:lnTo>
                      <a:pt x="181" y="2"/>
                    </a:lnTo>
                    <a:lnTo>
                      <a:pt x="174" y="2"/>
                    </a:lnTo>
                  </a:path>
                </a:pathLst>
              </a:custGeom>
              <a:solidFill>
                <a:srgbClr val="FFFFFF"/>
              </a:solidFill>
              <a:ln w="12700" cap="rnd">
                <a:solidFill>
                  <a:srgbClr val="000000"/>
                </a:solidFill>
                <a:round/>
                <a:headEnd/>
                <a:tailEnd/>
              </a:ln>
            </p:spPr>
            <p:txBody>
              <a:bodyPr/>
              <a:lstStyle/>
              <a:p>
                <a:endParaRPr lang="en-US"/>
              </a:p>
            </p:txBody>
          </p:sp>
          <p:sp>
            <p:nvSpPr>
              <p:cNvPr id="16564" name="Freeform 651"/>
              <p:cNvSpPr>
                <a:spLocks/>
              </p:cNvSpPr>
              <p:nvPr/>
            </p:nvSpPr>
            <p:spPr bwMode="auto">
              <a:xfrm>
                <a:off x="2277" y="2761"/>
                <a:ext cx="225" cy="347"/>
              </a:xfrm>
              <a:custGeom>
                <a:avLst/>
                <a:gdLst>
                  <a:gd name="T0" fmla="*/ 0 w 177"/>
                  <a:gd name="T1" fmla="*/ 625 h 272"/>
                  <a:gd name="T2" fmla="*/ 17 w 177"/>
                  <a:gd name="T3" fmla="*/ 0 h 272"/>
                  <a:gd name="T4" fmla="*/ 1203 w 177"/>
                  <a:gd name="T5" fmla="*/ 1277 h 272"/>
                  <a:gd name="T6" fmla="*/ 1185 w 177"/>
                  <a:gd name="T7" fmla="*/ 1902 h 272"/>
                  <a:gd name="T8" fmla="*/ 0 w 177"/>
                  <a:gd name="T9" fmla="*/ 625 h 272"/>
                  <a:gd name="T10" fmla="*/ 0 60000 65536"/>
                  <a:gd name="T11" fmla="*/ 0 60000 65536"/>
                  <a:gd name="T12" fmla="*/ 0 60000 65536"/>
                  <a:gd name="T13" fmla="*/ 0 60000 65536"/>
                  <a:gd name="T14" fmla="*/ 0 60000 65536"/>
                  <a:gd name="T15" fmla="*/ 0 w 177"/>
                  <a:gd name="T16" fmla="*/ 0 h 272"/>
                  <a:gd name="T17" fmla="*/ 177 w 177"/>
                  <a:gd name="T18" fmla="*/ 272 h 272"/>
                </a:gdLst>
                <a:ahLst/>
                <a:cxnLst>
                  <a:cxn ang="T10">
                    <a:pos x="T0" y="T1"/>
                  </a:cxn>
                  <a:cxn ang="T11">
                    <a:pos x="T2" y="T3"/>
                  </a:cxn>
                  <a:cxn ang="T12">
                    <a:pos x="T4" y="T5"/>
                  </a:cxn>
                  <a:cxn ang="T13">
                    <a:pos x="T6" y="T7"/>
                  </a:cxn>
                  <a:cxn ang="T14">
                    <a:pos x="T8" y="T9"/>
                  </a:cxn>
                </a:cxnLst>
                <a:rect l="T15" t="T16" r="T17" b="T18"/>
                <a:pathLst>
                  <a:path w="177" h="272">
                    <a:moveTo>
                      <a:pt x="0" y="89"/>
                    </a:moveTo>
                    <a:lnTo>
                      <a:pt x="2" y="0"/>
                    </a:lnTo>
                    <a:lnTo>
                      <a:pt x="176" y="182"/>
                    </a:lnTo>
                    <a:lnTo>
                      <a:pt x="174"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65" name="Freeform 652"/>
              <p:cNvSpPr>
                <a:spLocks/>
              </p:cNvSpPr>
              <p:nvPr/>
            </p:nvSpPr>
            <p:spPr bwMode="auto">
              <a:xfrm>
                <a:off x="2743" y="2094"/>
                <a:ext cx="450" cy="457"/>
              </a:xfrm>
              <a:custGeom>
                <a:avLst/>
                <a:gdLst>
                  <a:gd name="T0" fmla="*/ 0 w 358"/>
                  <a:gd name="T1" fmla="*/ 1256 h 357"/>
                  <a:gd name="T2" fmla="*/ 1138 w 358"/>
                  <a:gd name="T3" fmla="*/ 0 h 357"/>
                  <a:gd name="T4" fmla="*/ 2225 w 358"/>
                  <a:gd name="T5" fmla="*/ 1311 h 357"/>
                  <a:gd name="T6" fmla="*/ 1090 w 358"/>
                  <a:gd name="T7" fmla="*/ 2570 h 357"/>
                  <a:gd name="T8" fmla="*/ 0 w 358"/>
                  <a:gd name="T9" fmla="*/ 1256 h 357"/>
                  <a:gd name="T10" fmla="*/ 0 60000 65536"/>
                  <a:gd name="T11" fmla="*/ 0 60000 65536"/>
                  <a:gd name="T12" fmla="*/ 0 60000 65536"/>
                  <a:gd name="T13" fmla="*/ 0 60000 65536"/>
                  <a:gd name="T14" fmla="*/ 0 60000 65536"/>
                  <a:gd name="T15" fmla="*/ 0 w 358"/>
                  <a:gd name="T16" fmla="*/ 0 h 357"/>
                  <a:gd name="T17" fmla="*/ 358 w 358"/>
                  <a:gd name="T18" fmla="*/ 357 h 357"/>
                </a:gdLst>
                <a:ahLst/>
                <a:cxnLst>
                  <a:cxn ang="T10">
                    <a:pos x="T0" y="T1"/>
                  </a:cxn>
                  <a:cxn ang="T11">
                    <a:pos x="T2" y="T3"/>
                  </a:cxn>
                  <a:cxn ang="T12">
                    <a:pos x="T4" y="T5"/>
                  </a:cxn>
                  <a:cxn ang="T13">
                    <a:pos x="T6" y="T7"/>
                  </a:cxn>
                  <a:cxn ang="T14">
                    <a:pos x="T8" y="T9"/>
                  </a:cxn>
                </a:cxnLst>
                <a:rect l="T15" t="T16" r="T17" b="T18"/>
                <a:pathLst>
                  <a:path w="358" h="357">
                    <a:moveTo>
                      <a:pt x="0" y="174"/>
                    </a:moveTo>
                    <a:lnTo>
                      <a:pt x="183" y="0"/>
                    </a:lnTo>
                    <a:lnTo>
                      <a:pt x="357" y="182"/>
                    </a:lnTo>
                    <a:lnTo>
                      <a:pt x="175" y="356"/>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66" name="Freeform 653"/>
              <p:cNvSpPr>
                <a:spLocks/>
              </p:cNvSpPr>
              <p:nvPr/>
            </p:nvSpPr>
            <p:spPr bwMode="auto">
              <a:xfrm>
                <a:off x="3188" y="2323"/>
                <a:ext cx="3" cy="2"/>
              </a:xfrm>
              <a:custGeom>
                <a:avLst/>
                <a:gdLst>
                  <a:gd name="T0" fmla="*/ 32 w 2"/>
                  <a:gd name="T1" fmla="*/ 0 h 2"/>
                  <a:gd name="T2" fmla="*/ 32 w 2"/>
                  <a:gd name="T3" fmla="*/ 0 h 2"/>
                  <a:gd name="T4" fmla="*/ 0 w 2"/>
                  <a:gd name="T5" fmla="*/ 1 h 2"/>
                  <a:gd name="T6" fmla="*/ 3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0"/>
                    </a:moveTo>
                    <a:lnTo>
                      <a:pt x="1" y="0"/>
                    </a:lnTo>
                    <a:lnTo>
                      <a:pt x="0" y="1"/>
                    </a:lnTo>
                    <a:lnTo>
                      <a:pt x="1" y="0"/>
                    </a:lnTo>
                  </a:path>
                </a:pathLst>
              </a:custGeom>
              <a:solidFill>
                <a:srgbClr val="FFFFFF"/>
              </a:solidFill>
              <a:ln w="12700" cap="rnd">
                <a:solidFill>
                  <a:srgbClr val="000000"/>
                </a:solidFill>
                <a:round/>
                <a:headEnd/>
                <a:tailEnd/>
              </a:ln>
            </p:spPr>
            <p:txBody>
              <a:bodyPr/>
              <a:lstStyle/>
              <a:p>
                <a:endParaRPr lang="en-US"/>
              </a:p>
            </p:txBody>
          </p:sp>
          <p:sp>
            <p:nvSpPr>
              <p:cNvPr id="16567" name="Freeform 654"/>
              <p:cNvSpPr>
                <a:spLocks/>
              </p:cNvSpPr>
              <p:nvPr/>
            </p:nvSpPr>
            <p:spPr bwMode="auto">
              <a:xfrm>
                <a:off x="2969" y="2080"/>
                <a:ext cx="221" cy="242"/>
              </a:xfrm>
              <a:custGeom>
                <a:avLst/>
                <a:gdLst>
                  <a:gd name="T0" fmla="*/ 47 w 175"/>
                  <a:gd name="T1" fmla="*/ 66 h 188"/>
                  <a:gd name="T2" fmla="*/ 1 w 175"/>
                  <a:gd name="T3" fmla="*/ 98 h 188"/>
                  <a:gd name="T4" fmla="*/ 1086 w 175"/>
                  <a:gd name="T5" fmla="*/ 1412 h 188"/>
                  <a:gd name="T6" fmla="*/ 1126 w 175"/>
                  <a:gd name="T7" fmla="*/ 1367 h 188"/>
                  <a:gd name="T8" fmla="*/ 40 w 175"/>
                  <a:gd name="T9" fmla="*/ 51 h 188"/>
                  <a:gd name="T10" fmla="*/ 0 w 175"/>
                  <a:gd name="T11" fmla="*/ 66 h 188"/>
                  <a:gd name="T12" fmla="*/ 40 w 175"/>
                  <a:gd name="T13" fmla="*/ 51 h 188"/>
                  <a:gd name="T14" fmla="*/ 0 w 175"/>
                  <a:gd name="T15" fmla="*/ 0 h 188"/>
                  <a:gd name="T16" fmla="*/ 0 w 175"/>
                  <a:gd name="T17" fmla="*/ 66 h 188"/>
                  <a:gd name="T18" fmla="*/ 47 w 175"/>
                  <a:gd name="T19" fmla="*/ 66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8"/>
                  <a:gd name="T32" fmla="*/ 175 w 175"/>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8">
                    <a:moveTo>
                      <a:pt x="7" y="9"/>
                    </a:moveTo>
                    <a:lnTo>
                      <a:pt x="1" y="13"/>
                    </a:lnTo>
                    <a:lnTo>
                      <a:pt x="168" y="187"/>
                    </a:lnTo>
                    <a:lnTo>
                      <a:pt x="174" y="182"/>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16568" name="Freeform 655"/>
              <p:cNvSpPr>
                <a:spLocks/>
              </p:cNvSpPr>
              <p:nvPr/>
            </p:nvSpPr>
            <p:spPr bwMode="auto">
              <a:xfrm>
                <a:off x="2964" y="2094"/>
                <a:ext cx="7" cy="109"/>
              </a:xfrm>
              <a:custGeom>
                <a:avLst/>
                <a:gdLst>
                  <a:gd name="T0" fmla="*/ 200 w 4"/>
                  <a:gd name="T1" fmla="*/ 586 h 85"/>
                  <a:gd name="T2" fmla="*/ 200 w 4"/>
                  <a:gd name="T3" fmla="*/ 600 h 85"/>
                  <a:gd name="T4" fmla="*/ 264 w 4"/>
                  <a:gd name="T5" fmla="*/ 0 h 85"/>
                  <a:gd name="T6" fmla="*/ 114 w 4"/>
                  <a:gd name="T7" fmla="*/ 0 h 85"/>
                  <a:gd name="T8" fmla="*/ 0 w 4"/>
                  <a:gd name="T9" fmla="*/ 600 h 85"/>
                  <a:gd name="T10" fmla="*/ 0 w 4"/>
                  <a:gd name="T11" fmla="*/ 613 h 85"/>
                  <a:gd name="T12" fmla="*/ 0 w 4"/>
                  <a:gd name="T13" fmla="*/ 600 h 85"/>
                  <a:gd name="T14" fmla="*/ 0 w 4"/>
                  <a:gd name="T15" fmla="*/ 604 h 85"/>
                  <a:gd name="T16" fmla="*/ 0 w 4"/>
                  <a:gd name="T17" fmla="*/ 613 h 85"/>
                  <a:gd name="T18" fmla="*/ 200 w 4"/>
                  <a:gd name="T19" fmla="*/ 586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5"/>
                  <a:gd name="T32" fmla="*/ 4 w 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5">
                    <a:moveTo>
                      <a:pt x="2" y="80"/>
                    </a:moveTo>
                    <a:lnTo>
                      <a:pt x="2" y="82"/>
                    </a:lnTo>
                    <a:lnTo>
                      <a:pt x="3" y="0"/>
                    </a:lnTo>
                    <a:lnTo>
                      <a:pt x="1" y="0"/>
                    </a:lnTo>
                    <a:lnTo>
                      <a:pt x="0" y="82"/>
                    </a:lnTo>
                    <a:lnTo>
                      <a:pt x="0" y="84"/>
                    </a:lnTo>
                    <a:lnTo>
                      <a:pt x="0" y="82"/>
                    </a:lnTo>
                    <a:lnTo>
                      <a:pt x="0" y="83"/>
                    </a:lnTo>
                    <a:lnTo>
                      <a:pt x="0" y="84"/>
                    </a:lnTo>
                    <a:lnTo>
                      <a:pt x="2" y="80"/>
                    </a:lnTo>
                  </a:path>
                </a:pathLst>
              </a:custGeom>
              <a:solidFill>
                <a:srgbClr val="FFFFFF"/>
              </a:solidFill>
              <a:ln w="12700" cap="rnd">
                <a:solidFill>
                  <a:srgbClr val="000000"/>
                </a:solidFill>
                <a:round/>
                <a:headEnd/>
                <a:tailEnd/>
              </a:ln>
            </p:spPr>
            <p:txBody>
              <a:bodyPr/>
              <a:lstStyle/>
              <a:p>
                <a:endParaRPr lang="en-US"/>
              </a:p>
            </p:txBody>
          </p:sp>
          <p:sp>
            <p:nvSpPr>
              <p:cNvPr id="16569" name="Freeform 656"/>
              <p:cNvSpPr>
                <a:spLocks/>
              </p:cNvSpPr>
              <p:nvPr/>
            </p:nvSpPr>
            <p:spPr bwMode="auto">
              <a:xfrm>
                <a:off x="2966" y="2204"/>
                <a:ext cx="164" cy="177"/>
              </a:xfrm>
              <a:custGeom>
                <a:avLst/>
                <a:gdLst>
                  <a:gd name="T0" fmla="*/ 857 w 129"/>
                  <a:gd name="T1" fmla="*/ 1040 h 137"/>
                  <a:gd name="T2" fmla="*/ 873 w 129"/>
                  <a:gd name="T3" fmla="*/ 1013 h 137"/>
                  <a:gd name="T4" fmla="*/ 36 w 129"/>
                  <a:gd name="T5" fmla="*/ 0 h 137"/>
                  <a:gd name="T6" fmla="*/ 0 w 129"/>
                  <a:gd name="T7" fmla="*/ 36 h 137"/>
                  <a:gd name="T8" fmla="*/ 835 w 129"/>
                  <a:gd name="T9" fmla="*/ 1057 h 137"/>
                  <a:gd name="T10" fmla="*/ 857 w 129"/>
                  <a:gd name="T11" fmla="*/ 1040 h 137"/>
                  <a:gd name="T12" fmla="*/ 0 60000 65536"/>
                  <a:gd name="T13" fmla="*/ 0 60000 65536"/>
                  <a:gd name="T14" fmla="*/ 0 60000 65536"/>
                  <a:gd name="T15" fmla="*/ 0 60000 65536"/>
                  <a:gd name="T16" fmla="*/ 0 60000 65536"/>
                  <a:gd name="T17" fmla="*/ 0 60000 65536"/>
                  <a:gd name="T18" fmla="*/ 0 w 129"/>
                  <a:gd name="T19" fmla="*/ 0 h 137"/>
                  <a:gd name="T20" fmla="*/ 129 w 129"/>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29" h="137">
                    <a:moveTo>
                      <a:pt x="126" y="134"/>
                    </a:moveTo>
                    <a:lnTo>
                      <a:pt x="128" y="131"/>
                    </a:lnTo>
                    <a:lnTo>
                      <a:pt x="5" y="0"/>
                    </a:lnTo>
                    <a:lnTo>
                      <a:pt x="0" y="5"/>
                    </a:lnTo>
                    <a:lnTo>
                      <a:pt x="123" y="136"/>
                    </a:lnTo>
                    <a:lnTo>
                      <a:pt x="126" y="134"/>
                    </a:lnTo>
                  </a:path>
                </a:pathLst>
              </a:custGeom>
              <a:solidFill>
                <a:srgbClr val="FFFFFF"/>
              </a:solidFill>
              <a:ln w="12700" cap="rnd">
                <a:solidFill>
                  <a:srgbClr val="000000"/>
                </a:solidFill>
                <a:round/>
                <a:headEnd/>
                <a:tailEnd/>
              </a:ln>
            </p:spPr>
            <p:txBody>
              <a:bodyPr/>
              <a:lstStyle/>
              <a:p>
                <a:endParaRPr lang="en-US"/>
              </a:p>
            </p:txBody>
          </p:sp>
          <p:sp>
            <p:nvSpPr>
              <p:cNvPr id="16570" name="Freeform 657"/>
              <p:cNvSpPr>
                <a:spLocks/>
              </p:cNvSpPr>
              <p:nvPr/>
            </p:nvSpPr>
            <p:spPr bwMode="auto">
              <a:xfrm>
                <a:off x="3188" y="2323"/>
                <a:ext cx="2" cy="110"/>
              </a:xfrm>
              <a:custGeom>
                <a:avLst/>
                <a:gdLst>
                  <a:gd name="T0" fmla="*/ 1 w 2"/>
                  <a:gd name="T1" fmla="*/ 28 h 85"/>
                  <a:gd name="T2" fmla="*/ 0 w 2"/>
                  <a:gd name="T3" fmla="*/ 17 h 85"/>
                  <a:gd name="T4" fmla="*/ 0 w 2"/>
                  <a:gd name="T5" fmla="*/ 661 h 85"/>
                  <a:gd name="T6" fmla="*/ 1 w 2"/>
                  <a:gd name="T7" fmla="*/ 661 h 85"/>
                  <a:gd name="T8" fmla="*/ 1 w 2"/>
                  <a:gd name="T9" fmla="*/ 17 h 85"/>
                  <a:gd name="T10" fmla="*/ 0 w 2"/>
                  <a:gd name="T11" fmla="*/ 0 h 85"/>
                  <a:gd name="T12" fmla="*/ 1 w 2"/>
                  <a:gd name="T13" fmla="*/ 28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1" y="4"/>
                    </a:moveTo>
                    <a:lnTo>
                      <a:pt x="0" y="2"/>
                    </a:lnTo>
                    <a:lnTo>
                      <a:pt x="0" y="84"/>
                    </a:lnTo>
                    <a:lnTo>
                      <a:pt x="1" y="84"/>
                    </a:lnTo>
                    <a:lnTo>
                      <a:pt x="1" y="2"/>
                    </a:lnTo>
                    <a:lnTo>
                      <a:pt x="0" y="0"/>
                    </a:lnTo>
                    <a:lnTo>
                      <a:pt x="1" y="4"/>
                    </a:lnTo>
                  </a:path>
                </a:pathLst>
              </a:custGeom>
              <a:solidFill>
                <a:srgbClr val="FFFFFF"/>
              </a:solidFill>
              <a:ln w="12700" cap="rnd">
                <a:solidFill>
                  <a:srgbClr val="000000"/>
                </a:solidFill>
                <a:round/>
                <a:headEnd/>
                <a:tailEnd/>
              </a:ln>
            </p:spPr>
            <p:txBody>
              <a:bodyPr/>
              <a:lstStyle/>
              <a:p>
                <a:endParaRPr lang="en-US"/>
              </a:p>
            </p:txBody>
          </p:sp>
          <p:sp>
            <p:nvSpPr>
              <p:cNvPr id="16571" name="Freeform 658"/>
              <p:cNvSpPr>
                <a:spLocks/>
              </p:cNvSpPr>
              <p:nvPr/>
            </p:nvSpPr>
            <p:spPr bwMode="auto">
              <a:xfrm>
                <a:off x="2958" y="2323"/>
                <a:ext cx="232" cy="220"/>
              </a:xfrm>
              <a:custGeom>
                <a:avLst/>
                <a:gdLst>
                  <a:gd name="T0" fmla="*/ 47 w 184"/>
                  <a:gd name="T1" fmla="*/ 1209 h 172"/>
                  <a:gd name="T2" fmla="*/ 40 w 184"/>
                  <a:gd name="T3" fmla="*/ 1227 h 172"/>
                  <a:gd name="T4" fmla="*/ 1170 w 184"/>
                  <a:gd name="T5" fmla="*/ 36 h 172"/>
                  <a:gd name="T6" fmla="*/ 1127 w 184"/>
                  <a:gd name="T7" fmla="*/ 0 h 172"/>
                  <a:gd name="T8" fmla="*/ 1 w 184"/>
                  <a:gd name="T9" fmla="*/ 1190 h 172"/>
                  <a:gd name="T10" fmla="*/ 0 w 184"/>
                  <a:gd name="T11" fmla="*/ 1209 h 172"/>
                  <a:gd name="T12" fmla="*/ 47 w 184"/>
                  <a:gd name="T13" fmla="*/ 1209 h 172"/>
                  <a:gd name="T14" fmla="*/ 0 60000 65536"/>
                  <a:gd name="T15" fmla="*/ 0 60000 65536"/>
                  <a:gd name="T16" fmla="*/ 0 60000 65536"/>
                  <a:gd name="T17" fmla="*/ 0 60000 65536"/>
                  <a:gd name="T18" fmla="*/ 0 60000 65536"/>
                  <a:gd name="T19" fmla="*/ 0 60000 65536"/>
                  <a:gd name="T20" fmla="*/ 0 60000 65536"/>
                  <a:gd name="T21" fmla="*/ 0 w 184"/>
                  <a:gd name="T22" fmla="*/ 0 h 172"/>
                  <a:gd name="T23" fmla="*/ 184 w 184"/>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4" h="172">
                    <a:moveTo>
                      <a:pt x="7" y="169"/>
                    </a:moveTo>
                    <a:lnTo>
                      <a:pt x="6" y="171"/>
                    </a:lnTo>
                    <a:lnTo>
                      <a:pt x="183" y="5"/>
                    </a:lnTo>
                    <a:lnTo>
                      <a:pt x="177" y="0"/>
                    </a:lnTo>
                    <a:lnTo>
                      <a:pt x="1" y="166"/>
                    </a:lnTo>
                    <a:lnTo>
                      <a:pt x="0" y="169"/>
                    </a:lnTo>
                    <a:lnTo>
                      <a:pt x="7" y="169"/>
                    </a:lnTo>
                  </a:path>
                </a:pathLst>
              </a:custGeom>
              <a:solidFill>
                <a:srgbClr val="FFFFFF"/>
              </a:solidFill>
              <a:ln w="12700" cap="rnd">
                <a:solidFill>
                  <a:srgbClr val="000000"/>
                </a:solidFill>
                <a:round/>
                <a:headEnd/>
                <a:tailEnd/>
              </a:ln>
            </p:spPr>
            <p:txBody>
              <a:bodyPr/>
              <a:lstStyle/>
              <a:p>
                <a:endParaRPr lang="en-US"/>
              </a:p>
            </p:txBody>
          </p:sp>
          <p:sp>
            <p:nvSpPr>
              <p:cNvPr id="16572" name="Freeform 659"/>
              <p:cNvSpPr>
                <a:spLocks/>
              </p:cNvSpPr>
              <p:nvPr/>
            </p:nvSpPr>
            <p:spPr bwMode="auto">
              <a:xfrm>
                <a:off x="2955" y="2549"/>
                <a:ext cx="3" cy="109"/>
              </a:xfrm>
              <a:custGeom>
                <a:avLst/>
                <a:gdLst>
                  <a:gd name="T0" fmla="*/ 0 w 3"/>
                  <a:gd name="T1" fmla="*/ 527 h 86"/>
                  <a:gd name="T2" fmla="*/ 2 w 3"/>
                  <a:gd name="T3" fmla="*/ 551 h 86"/>
                  <a:gd name="T4" fmla="*/ 2 w 3"/>
                  <a:gd name="T5" fmla="*/ 0 h 86"/>
                  <a:gd name="T6" fmla="*/ 1 w 3"/>
                  <a:gd name="T7" fmla="*/ 0 h 86"/>
                  <a:gd name="T8" fmla="*/ 0 w 3"/>
                  <a:gd name="T9" fmla="*/ 551 h 86"/>
                  <a:gd name="T10" fmla="*/ 1 w 3"/>
                  <a:gd name="T11" fmla="*/ 570 h 86"/>
                  <a:gd name="T12" fmla="*/ 0 w 3"/>
                  <a:gd name="T13" fmla="*/ 527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79"/>
                    </a:moveTo>
                    <a:lnTo>
                      <a:pt x="2" y="83"/>
                    </a:lnTo>
                    <a:lnTo>
                      <a:pt x="2" y="0"/>
                    </a:lnTo>
                    <a:lnTo>
                      <a:pt x="1" y="0"/>
                    </a:lnTo>
                    <a:lnTo>
                      <a:pt x="0" y="83"/>
                    </a:lnTo>
                    <a:lnTo>
                      <a:pt x="1" y="85"/>
                    </a:lnTo>
                    <a:lnTo>
                      <a:pt x="0" y="79"/>
                    </a:lnTo>
                  </a:path>
                </a:pathLst>
              </a:custGeom>
              <a:solidFill>
                <a:srgbClr val="FFFFFF"/>
              </a:solidFill>
              <a:ln w="12700" cap="rnd">
                <a:solidFill>
                  <a:srgbClr val="000000"/>
                </a:solidFill>
                <a:round/>
                <a:headEnd/>
                <a:tailEnd/>
              </a:ln>
            </p:spPr>
            <p:txBody>
              <a:bodyPr/>
              <a:lstStyle/>
              <a:p>
                <a:endParaRPr lang="en-US"/>
              </a:p>
            </p:txBody>
          </p:sp>
          <p:sp>
            <p:nvSpPr>
              <p:cNvPr id="16573" name="Freeform 660"/>
              <p:cNvSpPr>
                <a:spLocks/>
              </p:cNvSpPr>
              <p:nvPr/>
            </p:nvSpPr>
            <p:spPr bwMode="auto">
              <a:xfrm>
                <a:off x="2955" y="2438"/>
                <a:ext cx="231" cy="220"/>
              </a:xfrm>
              <a:custGeom>
                <a:avLst/>
                <a:gdLst>
                  <a:gd name="T0" fmla="*/ 1132 w 183"/>
                  <a:gd name="T1" fmla="*/ 17 h 173"/>
                  <a:gd name="T2" fmla="*/ 1132 w 183"/>
                  <a:gd name="T3" fmla="*/ 0 h 173"/>
                  <a:gd name="T4" fmla="*/ 0 w 183"/>
                  <a:gd name="T5" fmla="*/ 1136 h 173"/>
                  <a:gd name="T6" fmla="*/ 40 w 183"/>
                  <a:gd name="T7" fmla="*/ 1176 h 173"/>
                  <a:gd name="T8" fmla="*/ 1173 w 183"/>
                  <a:gd name="T9" fmla="*/ 46 h 173"/>
                  <a:gd name="T10" fmla="*/ 1173 w 183"/>
                  <a:gd name="T11" fmla="*/ 17 h 173"/>
                  <a:gd name="T12" fmla="*/ 1132 w 183"/>
                  <a:gd name="T13" fmla="*/ 17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176" y="2"/>
                    </a:moveTo>
                    <a:lnTo>
                      <a:pt x="176" y="0"/>
                    </a:lnTo>
                    <a:lnTo>
                      <a:pt x="0" y="166"/>
                    </a:lnTo>
                    <a:lnTo>
                      <a:pt x="6" y="172"/>
                    </a:lnTo>
                    <a:lnTo>
                      <a:pt x="182" y="6"/>
                    </a:lnTo>
                    <a:lnTo>
                      <a:pt x="182" y="2"/>
                    </a:lnTo>
                    <a:lnTo>
                      <a:pt x="176" y="2"/>
                    </a:lnTo>
                  </a:path>
                </a:pathLst>
              </a:custGeom>
              <a:solidFill>
                <a:srgbClr val="FFFFFF"/>
              </a:solidFill>
              <a:ln w="12700" cap="rnd">
                <a:solidFill>
                  <a:srgbClr val="000000"/>
                </a:solidFill>
                <a:round/>
                <a:headEnd/>
                <a:tailEnd/>
              </a:ln>
            </p:spPr>
            <p:txBody>
              <a:bodyPr/>
              <a:lstStyle/>
              <a:p>
                <a:endParaRPr lang="en-US"/>
              </a:p>
            </p:txBody>
          </p:sp>
          <p:sp>
            <p:nvSpPr>
              <p:cNvPr id="16574" name="Freeform 661"/>
              <p:cNvSpPr>
                <a:spLocks/>
              </p:cNvSpPr>
              <p:nvPr/>
            </p:nvSpPr>
            <p:spPr bwMode="auto">
              <a:xfrm>
                <a:off x="2955" y="2546"/>
                <a:ext cx="3" cy="110"/>
              </a:xfrm>
              <a:custGeom>
                <a:avLst/>
                <a:gdLst>
                  <a:gd name="T0" fmla="*/ 2 w 3"/>
                  <a:gd name="T1" fmla="*/ 28 h 86"/>
                  <a:gd name="T2" fmla="*/ 1 w 3"/>
                  <a:gd name="T3" fmla="*/ 17 h 86"/>
                  <a:gd name="T4" fmla="*/ 0 w 3"/>
                  <a:gd name="T5" fmla="*/ 610 h 86"/>
                  <a:gd name="T6" fmla="*/ 2 w 3"/>
                  <a:gd name="T7" fmla="*/ 610 h 86"/>
                  <a:gd name="T8" fmla="*/ 2 w 3"/>
                  <a:gd name="T9" fmla="*/ 17 h 86"/>
                  <a:gd name="T10" fmla="*/ 1 w 3"/>
                  <a:gd name="T11" fmla="*/ 0 h 86"/>
                  <a:gd name="T12" fmla="*/ 2 w 3"/>
                  <a:gd name="T13" fmla="*/ 28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2" y="4"/>
                    </a:moveTo>
                    <a:lnTo>
                      <a:pt x="1" y="2"/>
                    </a:lnTo>
                    <a:lnTo>
                      <a:pt x="0" y="85"/>
                    </a:lnTo>
                    <a:lnTo>
                      <a:pt x="2" y="85"/>
                    </a:lnTo>
                    <a:lnTo>
                      <a:pt x="2" y="2"/>
                    </a:lnTo>
                    <a:lnTo>
                      <a:pt x="1" y="0"/>
                    </a:lnTo>
                    <a:lnTo>
                      <a:pt x="2" y="4"/>
                    </a:lnTo>
                  </a:path>
                </a:pathLst>
              </a:custGeom>
              <a:solidFill>
                <a:srgbClr val="FFFFFF"/>
              </a:solidFill>
              <a:ln w="12700" cap="rnd">
                <a:solidFill>
                  <a:srgbClr val="000000"/>
                </a:solidFill>
                <a:round/>
                <a:headEnd/>
                <a:tailEnd/>
              </a:ln>
            </p:spPr>
            <p:txBody>
              <a:bodyPr/>
              <a:lstStyle/>
              <a:p>
                <a:endParaRPr lang="en-US"/>
              </a:p>
            </p:txBody>
          </p:sp>
          <p:sp>
            <p:nvSpPr>
              <p:cNvPr id="16575" name="Freeform 662"/>
              <p:cNvSpPr>
                <a:spLocks/>
              </p:cNvSpPr>
              <p:nvPr/>
            </p:nvSpPr>
            <p:spPr bwMode="auto">
              <a:xfrm>
                <a:off x="2726" y="2546"/>
                <a:ext cx="232" cy="223"/>
              </a:xfrm>
              <a:custGeom>
                <a:avLst/>
                <a:gdLst>
                  <a:gd name="T0" fmla="*/ 47 w 183"/>
                  <a:gd name="T1" fmla="*/ 1238 h 174"/>
                  <a:gd name="T2" fmla="*/ 41 w 183"/>
                  <a:gd name="T3" fmla="*/ 1264 h 174"/>
                  <a:gd name="T4" fmla="*/ 1215 w 183"/>
                  <a:gd name="T5" fmla="*/ 36 h 174"/>
                  <a:gd name="T6" fmla="*/ 1178 w 183"/>
                  <a:gd name="T7" fmla="*/ 0 h 174"/>
                  <a:gd name="T8" fmla="*/ 1 w 183"/>
                  <a:gd name="T9" fmla="*/ 1214 h 174"/>
                  <a:gd name="T10" fmla="*/ 0 w 183"/>
                  <a:gd name="T11" fmla="*/ 1238 h 174"/>
                  <a:gd name="T12" fmla="*/ 47 w 183"/>
                  <a:gd name="T13" fmla="*/ 1238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7" y="170"/>
                    </a:moveTo>
                    <a:lnTo>
                      <a:pt x="6" y="173"/>
                    </a:lnTo>
                    <a:lnTo>
                      <a:pt x="182" y="5"/>
                    </a:lnTo>
                    <a:lnTo>
                      <a:pt x="177" y="0"/>
                    </a:lnTo>
                    <a:lnTo>
                      <a:pt x="1" y="167"/>
                    </a:lnTo>
                    <a:lnTo>
                      <a:pt x="0" y="170"/>
                    </a:lnTo>
                    <a:lnTo>
                      <a:pt x="7" y="170"/>
                    </a:lnTo>
                  </a:path>
                </a:pathLst>
              </a:custGeom>
              <a:solidFill>
                <a:srgbClr val="FFFFFF"/>
              </a:solidFill>
              <a:ln w="12700" cap="rnd">
                <a:solidFill>
                  <a:srgbClr val="000000"/>
                </a:solidFill>
                <a:round/>
                <a:headEnd/>
                <a:tailEnd/>
              </a:ln>
            </p:spPr>
            <p:txBody>
              <a:bodyPr/>
              <a:lstStyle/>
              <a:p>
                <a:endParaRPr lang="en-US"/>
              </a:p>
            </p:txBody>
          </p:sp>
          <p:sp>
            <p:nvSpPr>
              <p:cNvPr id="16576" name="Freeform 663"/>
              <p:cNvSpPr>
                <a:spLocks/>
              </p:cNvSpPr>
              <p:nvPr/>
            </p:nvSpPr>
            <p:spPr bwMode="auto">
              <a:xfrm>
                <a:off x="2723" y="2771"/>
                <a:ext cx="6" cy="109"/>
              </a:xfrm>
              <a:custGeom>
                <a:avLst/>
                <a:gdLst>
                  <a:gd name="T0" fmla="*/ 0 w 4"/>
                  <a:gd name="T1" fmla="*/ 527 h 86"/>
                  <a:gd name="T2" fmla="*/ 45 w 4"/>
                  <a:gd name="T3" fmla="*/ 548 h 86"/>
                  <a:gd name="T4" fmla="*/ 66 w 4"/>
                  <a:gd name="T5" fmla="*/ 0 h 86"/>
                  <a:gd name="T6" fmla="*/ 32 w 4"/>
                  <a:gd name="T7" fmla="*/ 0 h 86"/>
                  <a:gd name="T8" fmla="*/ 0 w 4"/>
                  <a:gd name="T9" fmla="*/ 548 h 86"/>
                  <a:gd name="T10" fmla="*/ 45 w 4"/>
                  <a:gd name="T11" fmla="*/ 570 h 86"/>
                  <a:gd name="T12" fmla="*/ 0 w 4"/>
                  <a:gd name="T13" fmla="*/ 527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0" y="79"/>
                    </a:moveTo>
                    <a:lnTo>
                      <a:pt x="2" y="82"/>
                    </a:lnTo>
                    <a:lnTo>
                      <a:pt x="3" y="0"/>
                    </a:lnTo>
                    <a:lnTo>
                      <a:pt x="1" y="0"/>
                    </a:lnTo>
                    <a:lnTo>
                      <a:pt x="0" y="82"/>
                    </a:lnTo>
                    <a:lnTo>
                      <a:pt x="2" y="85"/>
                    </a:lnTo>
                    <a:lnTo>
                      <a:pt x="0" y="79"/>
                    </a:lnTo>
                  </a:path>
                </a:pathLst>
              </a:custGeom>
              <a:solidFill>
                <a:srgbClr val="FFFFFF"/>
              </a:solidFill>
              <a:ln w="12700" cap="rnd">
                <a:solidFill>
                  <a:srgbClr val="000000"/>
                </a:solidFill>
                <a:round/>
                <a:headEnd/>
                <a:tailEnd/>
              </a:ln>
            </p:spPr>
            <p:txBody>
              <a:bodyPr/>
              <a:lstStyle/>
              <a:p>
                <a:endParaRPr lang="en-US"/>
              </a:p>
            </p:txBody>
          </p:sp>
          <p:sp>
            <p:nvSpPr>
              <p:cNvPr id="16577" name="Freeform 664"/>
              <p:cNvSpPr>
                <a:spLocks/>
              </p:cNvSpPr>
              <p:nvPr/>
            </p:nvSpPr>
            <p:spPr bwMode="auto">
              <a:xfrm>
                <a:off x="2724" y="2659"/>
                <a:ext cx="233" cy="221"/>
              </a:xfrm>
              <a:custGeom>
                <a:avLst/>
                <a:gdLst>
                  <a:gd name="T0" fmla="*/ 1211 w 183"/>
                  <a:gd name="T1" fmla="*/ 22 h 173"/>
                  <a:gd name="T2" fmla="*/ 1211 w 183"/>
                  <a:gd name="T3" fmla="*/ 0 h 173"/>
                  <a:gd name="T4" fmla="*/ 0 w 183"/>
                  <a:gd name="T5" fmla="*/ 1178 h 173"/>
                  <a:gd name="T6" fmla="*/ 46 w 183"/>
                  <a:gd name="T7" fmla="*/ 1223 h 173"/>
                  <a:gd name="T8" fmla="*/ 1248 w 183"/>
                  <a:gd name="T9" fmla="*/ 46 h 173"/>
                  <a:gd name="T10" fmla="*/ 1259 w 183"/>
                  <a:gd name="T11" fmla="*/ 22 h 173"/>
                  <a:gd name="T12" fmla="*/ 1211 w 183"/>
                  <a:gd name="T13" fmla="*/ 22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175" y="3"/>
                    </a:moveTo>
                    <a:lnTo>
                      <a:pt x="175" y="0"/>
                    </a:lnTo>
                    <a:lnTo>
                      <a:pt x="0" y="166"/>
                    </a:lnTo>
                    <a:lnTo>
                      <a:pt x="6" y="172"/>
                    </a:lnTo>
                    <a:lnTo>
                      <a:pt x="181" y="6"/>
                    </a:lnTo>
                    <a:lnTo>
                      <a:pt x="182" y="3"/>
                    </a:lnTo>
                    <a:lnTo>
                      <a:pt x="175" y="3"/>
                    </a:lnTo>
                  </a:path>
                </a:pathLst>
              </a:custGeom>
              <a:solidFill>
                <a:srgbClr val="FFFFFF"/>
              </a:solidFill>
              <a:ln w="12700" cap="rnd">
                <a:solidFill>
                  <a:srgbClr val="000000"/>
                </a:solidFill>
                <a:round/>
                <a:headEnd/>
                <a:tailEnd/>
              </a:ln>
            </p:spPr>
            <p:txBody>
              <a:bodyPr/>
              <a:lstStyle/>
              <a:p>
                <a:endParaRPr lang="en-US"/>
              </a:p>
            </p:txBody>
          </p:sp>
          <p:sp>
            <p:nvSpPr>
              <p:cNvPr id="16578" name="Freeform 665"/>
              <p:cNvSpPr>
                <a:spLocks/>
              </p:cNvSpPr>
              <p:nvPr/>
            </p:nvSpPr>
            <p:spPr bwMode="auto">
              <a:xfrm>
                <a:off x="2097" y="827"/>
                <a:ext cx="442" cy="447"/>
              </a:xfrm>
              <a:custGeom>
                <a:avLst/>
                <a:gdLst>
                  <a:gd name="T0" fmla="*/ 0 w 350"/>
                  <a:gd name="T1" fmla="*/ 1202 h 350"/>
                  <a:gd name="T2" fmla="*/ 1158 w 350"/>
                  <a:gd name="T3" fmla="*/ 0 h 350"/>
                  <a:gd name="T4" fmla="*/ 2258 w 350"/>
                  <a:gd name="T5" fmla="*/ 1267 h 350"/>
                  <a:gd name="T6" fmla="*/ 1102 w 350"/>
                  <a:gd name="T7" fmla="*/ 2474 h 350"/>
                  <a:gd name="T8" fmla="*/ 0 w 350"/>
                  <a:gd name="T9" fmla="*/ 1202 h 350"/>
                  <a:gd name="T10" fmla="*/ 0 60000 65536"/>
                  <a:gd name="T11" fmla="*/ 0 60000 65536"/>
                  <a:gd name="T12" fmla="*/ 0 60000 65536"/>
                  <a:gd name="T13" fmla="*/ 0 60000 65536"/>
                  <a:gd name="T14" fmla="*/ 0 60000 65536"/>
                  <a:gd name="T15" fmla="*/ 0 w 350"/>
                  <a:gd name="T16" fmla="*/ 0 h 350"/>
                  <a:gd name="T17" fmla="*/ 350 w 350"/>
                  <a:gd name="T18" fmla="*/ 350 h 350"/>
                </a:gdLst>
                <a:ahLst/>
                <a:cxnLst>
                  <a:cxn ang="T10">
                    <a:pos x="T0" y="T1"/>
                  </a:cxn>
                  <a:cxn ang="T11">
                    <a:pos x="T2" y="T3"/>
                  </a:cxn>
                  <a:cxn ang="T12">
                    <a:pos x="T4" y="T5"/>
                  </a:cxn>
                  <a:cxn ang="T13">
                    <a:pos x="T6" y="T7"/>
                  </a:cxn>
                  <a:cxn ang="T14">
                    <a:pos x="T8" y="T9"/>
                  </a:cxn>
                </a:cxnLst>
                <a:rect l="T15" t="T16" r="T17" b="T18"/>
                <a:pathLst>
                  <a:path w="350" h="350">
                    <a:moveTo>
                      <a:pt x="0" y="170"/>
                    </a:moveTo>
                    <a:lnTo>
                      <a:pt x="179" y="0"/>
                    </a:lnTo>
                    <a:lnTo>
                      <a:pt x="349" y="179"/>
                    </a:lnTo>
                    <a:lnTo>
                      <a:pt x="170" y="349"/>
                    </a:lnTo>
                    <a:lnTo>
                      <a:pt x="0" y="170"/>
                    </a:lnTo>
                  </a:path>
                </a:pathLst>
              </a:custGeom>
              <a:solidFill>
                <a:srgbClr val="FF3344"/>
              </a:solidFill>
              <a:ln w="12700" cap="rnd">
                <a:solidFill>
                  <a:srgbClr val="000000"/>
                </a:solidFill>
                <a:round/>
                <a:headEnd/>
                <a:tailEnd/>
              </a:ln>
            </p:spPr>
            <p:txBody>
              <a:bodyPr/>
              <a:lstStyle/>
              <a:p>
                <a:endParaRPr lang="en-US"/>
              </a:p>
            </p:txBody>
          </p:sp>
          <p:sp>
            <p:nvSpPr>
              <p:cNvPr id="16579" name="Freeform 666"/>
              <p:cNvSpPr>
                <a:spLocks/>
              </p:cNvSpPr>
              <p:nvPr/>
            </p:nvSpPr>
            <p:spPr bwMode="auto">
              <a:xfrm>
                <a:off x="2097" y="827"/>
                <a:ext cx="450" cy="456"/>
              </a:xfrm>
              <a:custGeom>
                <a:avLst/>
                <a:gdLst>
                  <a:gd name="T0" fmla="*/ 0 w 357"/>
                  <a:gd name="T1" fmla="*/ 1209 h 358"/>
                  <a:gd name="T2" fmla="*/ 1160 w 357"/>
                  <a:gd name="T3" fmla="*/ 0 h 358"/>
                  <a:gd name="T4" fmla="*/ 2269 w 357"/>
                  <a:gd name="T5" fmla="*/ 1267 h 358"/>
                  <a:gd name="T6" fmla="*/ 1108 w 357"/>
                  <a:gd name="T7" fmla="*/ 2477 h 358"/>
                  <a:gd name="T8" fmla="*/ 0 w 357"/>
                  <a:gd name="T9" fmla="*/ 1209 h 358"/>
                  <a:gd name="T10" fmla="*/ 0 60000 65536"/>
                  <a:gd name="T11" fmla="*/ 0 60000 65536"/>
                  <a:gd name="T12" fmla="*/ 0 60000 65536"/>
                  <a:gd name="T13" fmla="*/ 0 60000 65536"/>
                  <a:gd name="T14" fmla="*/ 0 60000 65536"/>
                  <a:gd name="T15" fmla="*/ 0 w 357"/>
                  <a:gd name="T16" fmla="*/ 0 h 358"/>
                  <a:gd name="T17" fmla="*/ 357 w 357"/>
                  <a:gd name="T18" fmla="*/ 358 h 358"/>
                </a:gdLst>
                <a:ahLst/>
                <a:cxnLst>
                  <a:cxn ang="T10">
                    <a:pos x="T0" y="T1"/>
                  </a:cxn>
                  <a:cxn ang="T11">
                    <a:pos x="T2" y="T3"/>
                  </a:cxn>
                  <a:cxn ang="T12">
                    <a:pos x="T4" y="T5"/>
                  </a:cxn>
                  <a:cxn ang="T13">
                    <a:pos x="T6" y="T7"/>
                  </a:cxn>
                  <a:cxn ang="T14">
                    <a:pos x="T8" y="T9"/>
                  </a:cxn>
                </a:cxnLst>
                <a:rect l="T15" t="T16" r="T17" b="T18"/>
                <a:pathLst>
                  <a:path w="357" h="358">
                    <a:moveTo>
                      <a:pt x="0" y="174"/>
                    </a:moveTo>
                    <a:lnTo>
                      <a:pt x="182" y="0"/>
                    </a:lnTo>
                    <a:lnTo>
                      <a:pt x="356" y="183"/>
                    </a:lnTo>
                    <a:lnTo>
                      <a:pt x="174" y="357"/>
                    </a:lnTo>
                    <a:lnTo>
                      <a:pt x="0" y="174"/>
                    </a:lnTo>
                  </a:path>
                </a:pathLst>
              </a:custGeom>
              <a:solidFill>
                <a:srgbClr val="FF0000"/>
              </a:solidFill>
              <a:ln w="12700" cap="rnd">
                <a:solidFill>
                  <a:srgbClr val="000000"/>
                </a:solidFill>
                <a:round/>
                <a:headEnd/>
                <a:tailEnd/>
              </a:ln>
            </p:spPr>
            <p:txBody>
              <a:bodyPr/>
              <a:lstStyle/>
              <a:p>
                <a:endParaRPr lang="en-US"/>
              </a:p>
            </p:txBody>
          </p:sp>
          <p:sp>
            <p:nvSpPr>
              <p:cNvPr id="16580" name="Freeform 667"/>
              <p:cNvSpPr>
                <a:spLocks/>
              </p:cNvSpPr>
              <p:nvPr/>
            </p:nvSpPr>
            <p:spPr bwMode="auto">
              <a:xfrm>
                <a:off x="2312" y="1060"/>
                <a:ext cx="227" cy="325"/>
              </a:xfrm>
              <a:custGeom>
                <a:avLst/>
                <a:gdLst>
                  <a:gd name="T0" fmla="*/ 1177 w 179"/>
                  <a:gd name="T1" fmla="*/ 576 h 256"/>
                  <a:gd name="T2" fmla="*/ 1195 w 179"/>
                  <a:gd name="T3" fmla="*/ 0 h 256"/>
                  <a:gd name="T4" fmla="*/ 16 w 179"/>
                  <a:gd name="T5" fmla="*/ 1146 h 256"/>
                  <a:gd name="T6" fmla="*/ 0 w 179"/>
                  <a:gd name="T7" fmla="*/ 1723 h 256"/>
                  <a:gd name="T8" fmla="*/ 1177 w 179"/>
                  <a:gd name="T9" fmla="*/ 576 h 256"/>
                  <a:gd name="T10" fmla="*/ 0 60000 65536"/>
                  <a:gd name="T11" fmla="*/ 0 60000 65536"/>
                  <a:gd name="T12" fmla="*/ 0 60000 65536"/>
                  <a:gd name="T13" fmla="*/ 0 60000 65536"/>
                  <a:gd name="T14" fmla="*/ 0 60000 65536"/>
                  <a:gd name="T15" fmla="*/ 0 w 179"/>
                  <a:gd name="T16" fmla="*/ 0 h 256"/>
                  <a:gd name="T17" fmla="*/ 179 w 179"/>
                  <a:gd name="T18" fmla="*/ 256 h 256"/>
                </a:gdLst>
                <a:ahLst/>
                <a:cxnLst>
                  <a:cxn ang="T10">
                    <a:pos x="T0" y="T1"/>
                  </a:cxn>
                  <a:cxn ang="T11">
                    <a:pos x="T2" y="T3"/>
                  </a:cxn>
                  <a:cxn ang="T12">
                    <a:pos x="T4" y="T5"/>
                  </a:cxn>
                  <a:cxn ang="T13">
                    <a:pos x="T6" y="T7"/>
                  </a:cxn>
                  <a:cxn ang="T14">
                    <a:pos x="T8" y="T9"/>
                  </a:cxn>
                </a:cxnLst>
                <a:rect l="T15" t="T16" r="T17" b="T18"/>
                <a:pathLst>
                  <a:path w="179" h="256">
                    <a:moveTo>
                      <a:pt x="176" y="86"/>
                    </a:moveTo>
                    <a:lnTo>
                      <a:pt x="178" y="0"/>
                    </a:lnTo>
                    <a:lnTo>
                      <a:pt x="2" y="169"/>
                    </a:lnTo>
                    <a:lnTo>
                      <a:pt x="0" y="255"/>
                    </a:lnTo>
                    <a:lnTo>
                      <a:pt x="176" y="86"/>
                    </a:lnTo>
                  </a:path>
                </a:pathLst>
              </a:custGeom>
              <a:solidFill>
                <a:srgbClr val="FFFFFF"/>
              </a:solidFill>
              <a:ln w="12700" cap="rnd">
                <a:solidFill>
                  <a:srgbClr val="000000"/>
                </a:solidFill>
                <a:round/>
                <a:headEnd/>
                <a:tailEnd/>
              </a:ln>
            </p:spPr>
            <p:txBody>
              <a:bodyPr/>
              <a:lstStyle/>
              <a:p>
                <a:endParaRPr lang="en-US"/>
              </a:p>
            </p:txBody>
          </p:sp>
          <p:sp>
            <p:nvSpPr>
              <p:cNvPr id="16581" name="Freeform 668"/>
              <p:cNvSpPr>
                <a:spLocks/>
              </p:cNvSpPr>
              <p:nvPr/>
            </p:nvSpPr>
            <p:spPr bwMode="auto">
              <a:xfrm>
                <a:off x="2312" y="1060"/>
                <a:ext cx="235" cy="336"/>
              </a:xfrm>
              <a:custGeom>
                <a:avLst/>
                <a:gdLst>
                  <a:gd name="T0" fmla="*/ 1188 w 186"/>
                  <a:gd name="T1" fmla="*/ 636 h 263"/>
                  <a:gd name="T2" fmla="*/ 1207 w 186"/>
                  <a:gd name="T3" fmla="*/ 0 h 263"/>
                  <a:gd name="T4" fmla="*/ 16 w 186"/>
                  <a:gd name="T5" fmla="*/ 1225 h 263"/>
                  <a:gd name="T6" fmla="*/ 0 w 186"/>
                  <a:gd name="T7" fmla="*/ 1863 h 263"/>
                  <a:gd name="T8" fmla="*/ 1188 w 186"/>
                  <a:gd name="T9" fmla="*/ 636 h 263"/>
                  <a:gd name="T10" fmla="*/ 0 60000 65536"/>
                  <a:gd name="T11" fmla="*/ 0 60000 65536"/>
                  <a:gd name="T12" fmla="*/ 0 60000 65536"/>
                  <a:gd name="T13" fmla="*/ 0 60000 65536"/>
                  <a:gd name="T14" fmla="*/ 0 60000 65536"/>
                  <a:gd name="T15" fmla="*/ 0 w 186"/>
                  <a:gd name="T16" fmla="*/ 0 h 263"/>
                  <a:gd name="T17" fmla="*/ 186 w 186"/>
                  <a:gd name="T18" fmla="*/ 263 h 263"/>
                </a:gdLst>
                <a:ahLst/>
                <a:cxnLst>
                  <a:cxn ang="T10">
                    <a:pos x="T0" y="T1"/>
                  </a:cxn>
                  <a:cxn ang="T11">
                    <a:pos x="T2" y="T3"/>
                  </a:cxn>
                  <a:cxn ang="T12">
                    <a:pos x="T4" y="T5"/>
                  </a:cxn>
                  <a:cxn ang="T13">
                    <a:pos x="T6" y="T7"/>
                  </a:cxn>
                  <a:cxn ang="T14">
                    <a:pos x="T8" y="T9"/>
                  </a:cxn>
                </a:cxnLst>
                <a:rect l="T15" t="T16" r="T17" b="T18"/>
                <a:pathLst>
                  <a:path w="186" h="263">
                    <a:moveTo>
                      <a:pt x="183" y="89"/>
                    </a:moveTo>
                    <a:lnTo>
                      <a:pt x="185" y="0"/>
                    </a:lnTo>
                    <a:lnTo>
                      <a:pt x="2" y="173"/>
                    </a:lnTo>
                    <a:lnTo>
                      <a:pt x="0" y="262"/>
                    </a:lnTo>
                    <a:lnTo>
                      <a:pt x="183"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82" name="Freeform 669"/>
              <p:cNvSpPr>
                <a:spLocks/>
              </p:cNvSpPr>
              <p:nvPr/>
            </p:nvSpPr>
            <p:spPr bwMode="auto">
              <a:xfrm>
                <a:off x="2090" y="1048"/>
                <a:ext cx="218" cy="337"/>
              </a:xfrm>
              <a:custGeom>
                <a:avLst/>
                <a:gdLst>
                  <a:gd name="T0" fmla="*/ 0 w 171"/>
                  <a:gd name="T1" fmla="*/ 589 h 265"/>
                  <a:gd name="T2" fmla="*/ 17 w 171"/>
                  <a:gd name="T3" fmla="*/ 0 h 265"/>
                  <a:gd name="T4" fmla="*/ 1189 w 171"/>
                  <a:gd name="T5" fmla="*/ 1213 h 265"/>
                  <a:gd name="T6" fmla="*/ 1173 w 171"/>
                  <a:gd name="T7" fmla="*/ 1808 h 265"/>
                  <a:gd name="T8" fmla="*/ 0 w 171"/>
                  <a:gd name="T9" fmla="*/ 589 h 265"/>
                  <a:gd name="T10" fmla="*/ 0 60000 65536"/>
                  <a:gd name="T11" fmla="*/ 0 60000 65536"/>
                  <a:gd name="T12" fmla="*/ 0 60000 65536"/>
                  <a:gd name="T13" fmla="*/ 0 60000 65536"/>
                  <a:gd name="T14" fmla="*/ 0 60000 65536"/>
                  <a:gd name="T15" fmla="*/ 0 w 171"/>
                  <a:gd name="T16" fmla="*/ 0 h 265"/>
                  <a:gd name="T17" fmla="*/ 171 w 171"/>
                  <a:gd name="T18" fmla="*/ 265 h 265"/>
                </a:gdLst>
                <a:ahLst/>
                <a:cxnLst>
                  <a:cxn ang="T10">
                    <a:pos x="T0" y="T1"/>
                  </a:cxn>
                  <a:cxn ang="T11">
                    <a:pos x="T2" y="T3"/>
                  </a:cxn>
                  <a:cxn ang="T12">
                    <a:pos x="T4" y="T5"/>
                  </a:cxn>
                  <a:cxn ang="T13">
                    <a:pos x="T6" y="T7"/>
                  </a:cxn>
                  <a:cxn ang="T14">
                    <a:pos x="T8" y="T9"/>
                  </a:cxn>
                </a:cxnLst>
                <a:rect l="T15" t="T16" r="T17" b="T18"/>
                <a:pathLst>
                  <a:path w="171" h="265">
                    <a:moveTo>
                      <a:pt x="0" y="86"/>
                    </a:moveTo>
                    <a:lnTo>
                      <a:pt x="2" y="0"/>
                    </a:lnTo>
                    <a:lnTo>
                      <a:pt x="170" y="178"/>
                    </a:lnTo>
                    <a:lnTo>
                      <a:pt x="168" y="264"/>
                    </a:lnTo>
                    <a:lnTo>
                      <a:pt x="0" y="86"/>
                    </a:lnTo>
                  </a:path>
                </a:pathLst>
              </a:custGeom>
              <a:solidFill>
                <a:srgbClr val="E53344"/>
              </a:solidFill>
              <a:ln w="12700" cap="rnd">
                <a:solidFill>
                  <a:srgbClr val="000000"/>
                </a:solidFill>
                <a:round/>
                <a:headEnd/>
                <a:tailEnd/>
              </a:ln>
            </p:spPr>
            <p:txBody>
              <a:bodyPr/>
              <a:lstStyle/>
              <a:p>
                <a:endParaRPr lang="en-US"/>
              </a:p>
            </p:txBody>
          </p:sp>
          <p:sp>
            <p:nvSpPr>
              <p:cNvPr id="16583" name="Freeform 670"/>
              <p:cNvSpPr>
                <a:spLocks/>
              </p:cNvSpPr>
              <p:nvPr/>
            </p:nvSpPr>
            <p:spPr bwMode="auto">
              <a:xfrm>
                <a:off x="2090" y="1048"/>
                <a:ext cx="227" cy="348"/>
              </a:xfrm>
              <a:custGeom>
                <a:avLst/>
                <a:gdLst>
                  <a:gd name="T0" fmla="*/ 0 w 178"/>
                  <a:gd name="T1" fmla="*/ 642 h 272"/>
                  <a:gd name="T2" fmla="*/ 17 w 178"/>
                  <a:gd name="T3" fmla="*/ 0 h 272"/>
                  <a:gd name="T4" fmla="*/ 1237 w 178"/>
                  <a:gd name="T5" fmla="*/ 1305 h 272"/>
                  <a:gd name="T6" fmla="*/ 1222 w 178"/>
                  <a:gd name="T7" fmla="*/ 1949 h 272"/>
                  <a:gd name="T8" fmla="*/ 0 w 178"/>
                  <a:gd name="T9" fmla="*/ 642 h 272"/>
                  <a:gd name="T10" fmla="*/ 0 60000 65536"/>
                  <a:gd name="T11" fmla="*/ 0 60000 65536"/>
                  <a:gd name="T12" fmla="*/ 0 60000 65536"/>
                  <a:gd name="T13" fmla="*/ 0 60000 65536"/>
                  <a:gd name="T14" fmla="*/ 0 60000 65536"/>
                  <a:gd name="T15" fmla="*/ 0 w 178"/>
                  <a:gd name="T16" fmla="*/ 0 h 272"/>
                  <a:gd name="T17" fmla="*/ 178 w 178"/>
                  <a:gd name="T18" fmla="*/ 272 h 272"/>
                </a:gdLst>
                <a:ahLst/>
                <a:cxnLst>
                  <a:cxn ang="T10">
                    <a:pos x="T0" y="T1"/>
                  </a:cxn>
                  <a:cxn ang="T11">
                    <a:pos x="T2" y="T3"/>
                  </a:cxn>
                  <a:cxn ang="T12">
                    <a:pos x="T4" y="T5"/>
                  </a:cxn>
                  <a:cxn ang="T13">
                    <a:pos x="T6" y="T7"/>
                  </a:cxn>
                  <a:cxn ang="T14">
                    <a:pos x="T8" y="T9"/>
                  </a:cxn>
                </a:cxnLst>
                <a:rect l="T15" t="T16" r="T17" b="T18"/>
                <a:pathLst>
                  <a:path w="178" h="272">
                    <a:moveTo>
                      <a:pt x="0" y="89"/>
                    </a:moveTo>
                    <a:lnTo>
                      <a:pt x="2" y="0"/>
                    </a:lnTo>
                    <a:lnTo>
                      <a:pt x="177" y="182"/>
                    </a:lnTo>
                    <a:lnTo>
                      <a:pt x="175" y="271"/>
                    </a:lnTo>
                    <a:lnTo>
                      <a:pt x="0" y="89"/>
                    </a:lnTo>
                  </a:path>
                </a:pathLst>
              </a:custGeom>
              <a:solidFill>
                <a:srgbClr val="FF0000"/>
              </a:solidFill>
              <a:ln w="12700" cap="rnd">
                <a:solidFill>
                  <a:srgbClr val="000000"/>
                </a:solidFill>
                <a:round/>
                <a:headEnd/>
                <a:tailEnd/>
              </a:ln>
            </p:spPr>
            <p:txBody>
              <a:bodyPr/>
              <a:lstStyle/>
              <a:p>
                <a:endParaRPr lang="en-US"/>
              </a:p>
            </p:txBody>
          </p:sp>
          <p:sp>
            <p:nvSpPr>
              <p:cNvPr id="16584" name="Freeform 671"/>
              <p:cNvSpPr>
                <a:spLocks/>
              </p:cNvSpPr>
              <p:nvPr/>
            </p:nvSpPr>
            <p:spPr bwMode="auto">
              <a:xfrm>
                <a:off x="2315" y="1060"/>
                <a:ext cx="443" cy="448"/>
              </a:xfrm>
              <a:custGeom>
                <a:avLst/>
                <a:gdLst>
                  <a:gd name="T0" fmla="*/ 0 w 350"/>
                  <a:gd name="T1" fmla="*/ 1228 h 350"/>
                  <a:gd name="T2" fmla="*/ 1177 w 350"/>
                  <a:gd name="T3" fmla="*/ 0 h 350"/>
                  <a:gd name="T4" fmla="*/ 2299 w 350"/>
                  <a:gd name="T5" fmla="*/ 1292 h 350"/>
                  <a:gd name="T6" fmla="*/ 1116 w 350"/>
                  <a:gd name="T7" fmla="*/ 2515 h 350"/>
                  <a:gd name="T8" fmla="*/ 0 w 350"/>
                  <a:gd name="T9" fmla="*/ 1228 h 350"/>
                  <a:gd name="T10" fmla="*/ 0 60000 65536"/>
                  <a:gd name="T11" fmla="*/ 0 60000 65536"/>
                  <a:gd name="T12" fmla="*/ 0 60000 65536"/>
                  <a:gd name="T13" fmla="*/ 0 60000 65536"/>
                  <a:gd name="T14" fmla="*/ 0 60000 65536"/>
                  <a:gd name="T15" fmla="*/ 0 w 350"/>
                  <a:gd name="T16" fmla="*/ 0 h 350"/>
                  <a:gd name="T17" fmla="*/ 350 w 350"/>
                  <a:gd name="T18" fmla="*/ 350 h 350"/>
                </a:gdLst>
                <a:ahLst/>
                <a:cxnLst>
                  <a:cxn ang="T10">
                    <a:pos x="T0" y="T1"/>
                  </a:cxn>
                  <a:cxn ang="T11">
                    <a:pos x="T2" y="T3"/>
                  </a:cxn>
                  <a:cxn ang="T12">
                    <a:pos x="T4" y="T5"/>
                  </a:cxn>
                  <a:cxn ang="T13">
                    <a:pos x="T6" y="T7"/>
                  </a:cxn>
                  <a:cxn ang="T14">
                    <a:pos x="T8" y="T9"/>
                  </a:cxn>
                </a:cxnLst>
                <a:rect l="T15" t="T16" r="T17" b="T18"/>
                <a:pathLst>
                  <a:path w="350" h="350">
                    <a:moveTo>
                      <a:pt x="0" y="170"/>
                    </a:moveTo>
                    <a:lnTo>
                      <a:pt x="179" y="0"/>
                    </a:lnTo>
                    <a:lnTo>
                      <a:pt x="349" y="180"/>
                    </a:lnTo>
                    <a:lnTo>
                      <a:pt x="170" y="349"/>
                    </a:lnTo>
                    <a:lnTo>
                      <a:pt x="0" y="170"/>
                    </a:lnTo>
                  </a:path>
                </a:pathLst>
              </a:custGeom>
              <a:solidFill>
                <a:srgbClr val="FF0000"/>
              </a:solidFill>
              <a:ln w="12700" cap="rnd">
                <a:solidFill>
                  <a:srgbClr val="000000"/>
                </a:solidFill>
                <a:round/>
                <a:headEnd/>
                <a:tailEnd/>
              </a:ln>
            </p:spPr>
            <p:txBody>
              <a:bodyPr/>
              <a:lstStyle/>
              <a:p>
                <a:endParaRPr lang="en-US"/>
              </a:p>
            </p:txBody>
          </p:sp>
          <p:sp>
            <p:nvSpPr>
              <p:cNvPr id="16585" name="Freeform 672"/>
              <p:cNvSpPr>
                <a:spLocks/>
              </p:cNvSpPr>
              <p:nvPr/>
            </p:nvSpPr>
            <p:spPr bwMode="auto">
              <a:xfrm>
                <a:off x="2315" y="1060"/>
                <a:ext cx="452" cy="457"/>
              </a:xfrm>
              <a:custGeom>
                <a:avLst/>
                <a:gdLst>
                  <a:gd name="T0" fmla="*/ 0 w 357"/>
                  <a:gd name="T1" fmla="*/ 1256 h 357"/>
                  <a:gd name="T2" fmla="*/ 1198 w 357"/>
                  <a:gd name="T3" fmla="*/ 0 h 357"/>
                  <a:gd name="T4" fmla="*/ 2350 w 357"/>
                  <a:gd name="T5" fmla="*/ 1321 h 357"/>
                  <a:gd name="T6" fmla="*/ 1150 w 357"/>
                  <a:gd name="T7" fmla="*/ 2570 h 357"/>
                  <a:gd name="T8" fmla="*/ 0 w 357"/>
                  <a:gd name="T9" fmla="*/ 1256 h 357"/>
                  <a:gd name="T10" fmla="*/ 0 60000 65536"/>
                  <a:gd name="T11" fmla="*/ 0 60000 65536"/>
                  <a:gd name="T12" fmla="*/ 0 60000 65536"/>
                  <a:gd name="T13" fmla="*/ 0 60000 65536"/>
                  <a:gd name="T14" fmla="*/ 0 60000 65536"/>
                  <a:gd name="T15" fmla="*/ 0 w 357"/>
                  <a:gd name="T16" fmla="*/ 0 h 357"/>
                  <a:gd name="T17" fmla="*/ 357 w 357"/>
                  <a:gd name="T18" fmla="*/ 357 h 357"/>
                </a:gdLst>
                <a:ahLst/>
                <a:cxnLst>
                  <a:cxn ang="T10">
                    <a:pos x="T0" y="T1"/>
                  </a:cxn>
                  <a:cxn ang="T11">
                    <a:pos x="T2" y="T3"/>
                  </a:cxn>
                  <a:cxn ang="T12">
                    <a:pos x="T4" y="T5"/>
                  </a:cxn>
                  <a:cxn ang="T13">
                    <a:pos x="T6" y="T7"/>
                  </a:cxn>
                  <a:cxn ang="T14">
                    <a:pos x="T8" y="T9"/>
                  </a:cxn>
                </a:cxnLst>
                <a:rect l="T15" t="T16" r="T17" b="T18"/>
                <a:pathLst>
                  <a:path w="357" h="357">
                    <a:moveTo>
                      <a:pt x="0" y="174"/>
                    </a:moveTo>
                    <a:lnTo>
                      <a:pt x="182" y="0"/>
                    </a:lnTo>
                    <a:lnTo>
                      <a:pt x="356" y="183"/>
                    </a:lnTo>
                    <a:lnTo>
                      <a:pt x="174" y="356"/>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86" name="Freeform 673"/>
              <p:cNvSpPr>
                <a:spLocks/>
              </p:cNvSpPr>
              <p:nvPr/>
            </p:nvSpPr>
            <p:spPr bwMode="auto">
              <a:xfrm>
                <a:off x="2531" y="1294"/>
                <a:ext cx="227" cy="328"/>
              </a:xfrm>
              <a:custGeom>
                <a:avLst/>
                <a:gdLst>
                  <a:gd name="T0" fmla="*/ 1177 w 179"/>
                  <a:gd name="T1" fmla="*/ 613 h 257"/>
                  <a:gd name="T2" fmla="*/ 1195 w 179"/>
                  <a:gd name="T3" fmla="*/ 0 h 257"/>
                  <a:gd name="T4" fmla="*/ 16 w 179"/>
                  <a:gd name="T5" fmla="*/ 1179 h 257"/>
                  <a:gd name="T6" fmla="*/ 0 w 179"/>
                  <a:gd name="T7" fmla="*/ 1803 h 257"/>
                  <a:gd name="T8" fmla="*/ 1177 w 179"/>
                  <a:gd name="T9" fmla="*/ 613 h 257"/>
                  <a:gd name="T10" fmla="*/ 0 60000 65536"/>
                  <a:gd name="T11" fmla="*/ 0 60000 65536"/>
                  <a:gd name="T12" fmla="*/ 0 60000 65536"/>
                  <a:gd name="T13" fmla="*/ 0 60000 65536"/>
                  <a:gd name="T14" fmla="*/ 0 60000 65536"/>
                  <a:gd name="T15" fmla="*/ 0 w 179"/>
                  <a:gd name="T16" fmla="*/ 0 h 257"/>
                  <a:gd name="T17" fmla="*/ 179 w 179"/>
                  <a:gd name="T18" fmla="*/ 257 h 257"/>
                </a:gdLst>
                <a:ahLst/>
                <a:cxnLst>
                  <a:cxn ang="T10">
                    <a:pos x="T0" y="T1"/>
                  </a:cxn>
                  <a:cxn ang="T11">
                    <a:pos x="T2" y="T3"/>
                  </a:cxn>
                  <a:cxn ang="T12">
                    <a:pos x="T4" y="T5"/>
                  </a:cxn>
                  <a:cxn ang="T13">
                    <a:pos x="T6" y="T7"/>
                  </a:cxn>
                  <a:cxn ang="T14">
                    <a:pos x="T8" y="T9"/>
                  </a:cxn>
                </a:cxnLst>
                <a:rect l="T15" t="T16" r="T17" b="T18"/>
                <a:pathLst>
                  <a:path w="179" h="257">
                    <a:moveTo>
                      <a:pt x="176" y="87"/>
                    </a:moveTo>
                    <a:lnTo>
                      <a:pt x="178" y="0"/>
                    </a:lnTo>
                    <a:lnTo>
                      <a:pt x="2" y="168"/>
                    </a:lnTo>
                    <a:lnTo>
                      <a:pt x="0" y="256"/>
                    </a:lnTo>
                    <a:lnTo>
                      <a:pt x="176" y="87"/>
                    </a:lnTo>
                  </a:path>
                </a:pathLst>
              </a:custGeom>
              <a:solidFill>
                <a:srgbClr val="FFFFFF"/>
              </a:solidFill>
              <a:ln w="12700" cap="rnd">
                <a:solidFill>
                  <a:srgbClr val="000000"/>
                </a:solidFill>
                <a:round/>
                <a:headEnd/>
                <a:tailEnd/>
              </a:ln>
            </p:spPr>
            <p:txBody>
              <a:bodyPr/>
              <a:lstStyle/>
              <a:p>
                <a:endParaRPr lang="en-US"/>
              </a:p>
            </p:txBody>
          </p:sp>
          <p:sp>
            <p:nvSpPr>
              <p:cNvPr id="16587" name="Freeform 674"/>
              <p:cNvSpPr>
                <a:spLocks/>
              </p:cNvSpPr>
              <p:nvPr/>
            </p:nvSpPr>
            <p:spPr bwMode="auto">
              <a:xfrm>
                <a:off x="2531" y="1294"/>
                <a:ext cx="236" cy="336"/>
              </a:xfrm>
              <a:custGeom>
                <a:avLst/>
                <a:gdLst>
                  <a:gd name="T0" fmla="*/ 1226 w 186"/>
                  <a:gd name="T1" fmla="*/ 612 h 264"/>
                  <a:gd name="T2" fmla="*/ 1245 w 186"/>
                  <a:gd name="T3" fmla="*/ 0 h 264"/>
                  <a:gd name="T4" fmla="*/ 16 w 186"/>
                  <a:gd name="T5" fmla="*/ 1189 h 264"/>
                  <a:gd name="T6" fmla="*/ 0 w 186"/>
                  <a:gd name="T7" fmla="*/ 1810 h 264"/>
                  <a:gd name="T8" fmla="*/ 1226 w 186"/>
                  <a:gd name="T9" fmla="*/ 612 h 264"/>
                  <a:gd name="T10" fmla="*/ 0 60000 65536"/>
                  <a:gd name="T11" fmla="*/ 0 60000 65536"/>
                  <a:gd name="T12" fmla="*/ 0 60000 65536"/>
                  <a:gd name="T13" fmla="*/ 0 60000 65536"/>
                  <a:gd name="T14" fmla="*/ 0 60000 65536"/>
                  <a:gd name="T15" fmla="*/ 0 w 186"/>
                  <a:gd name="T16" fmla="*/ 0 h 264"/>
                  <a:gd name="T17" fmla="*/ 186 w 186"/>
                  <a:gd name="T18" fmla="*/ 264 h 264"/>
                </a:gdLst>
                <a:ahLst/>
                <a:cxnLst>
                  <a:cxn ang="T10">
                    <a:pos x="T0" y="T1"/>
                  </a:cxn>
                  <a:cxn ang="T11">
                    <a:pos x="T2" y="T3"/>
                  </a:cxn>
                  <a:cxn ang="T12">
                    <a:pos x="T4" y="T5"/>
                  </a:cxn>
                  <a:cxn ang="T13">
                    <a:pos x="T6" y="T7"/>
                  </a:cxn>
                  <a:cxn ang="T14">
                    <a:pos x="T8" y="T9"/>
                  </a:cxn>
                </a:cxnLst>
                <a:rect l="T15" t="T16" r="T17" b="T18"/>
                <a:pathLst>
                  <a:path w="186" h="264">
                    <a:moveTo>
                      <a:pt x="183" y="89"/>
                    </a:moveTo>
                    <a:lnTo>
                      <a:pt x="185" y="0"/>
                    </a:lnTo>
                    <a:lnTo>
                      <a:pt x="2" y="173"/>
                    </a:lnTo>
                    <a:lnTo>
                      <a:pt x="0" y="263"/>
                    </a:lnTo>
                    <a:lnTo>
                      <a:pt x="183"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88" name="Freeform 675"/>
              <p:cNvSpPr>
                <a:spLocks/>
              </p:cNvSpPr>
              <p:nvPr/>
            </p:nvSpPr>
            <p:spPr bwMode="auto">
              <a:xfrm>
                <a:off x="2312" y="1282"/>
                <a:ext cx="216" cy="340"/>
              </a:xfrm>
              <a:custGeom>
                <a:avLst/>
                <a:gdLst>
                  <a:gd name="T0" fmla="*/ 0 w 171"/>
                  <a:gd name="T1" fmla="*/ 615 h 266"/>
                  <a:gd name="T2" fmla="*/ 16 w 171"/>
                  <a:gd name="T3" fmla="*/ 0 h 266"/>
                  <a:gd name="T4" fmla="*/ 1105 w 171"/>
                  <a:gd name="T5" fmla="*/ 1259 h 266"/>
                  <a:gd name="T6" fmla="*/ 1090 w 171"/>
                  <a:gd name="T7" fmla="*/ 1887 h 266"/>
                  <a:gd name="T8" fmla="*/ 0 w 171"/>
                  <a:gd name="T9" fmla="*/ 615 h 266"/>
                  <a:gd name="T10" fmla="*/ 0 60000 65536"/>
                  <a:gd name="T11" fmla="*/ 0 60000 65536"/>
                  <a:gd name="T12" fmla="*/ 0 60000 65536"/>
                  <a:gd name="T13" fmla="*/ 0 60000 65536"/>
                  <a:gd name="T14" fmla="*/ 0 60000 65536"/>
                  <a:gd name="T15" fmla="*/ 0 w 171"/>
                  <a:gd name="T16" fmla="*/ 0 h 266"/>
                  <a:gd name="T17" fmla="*/ 171 w 171"/>
                  <a:gd name="T18" fmla="*/ 266 h 266"/>
                </a:gdLst>
                <a:ahLst/>
                <a:cxnLst>
                  <a:cxn ang="T10">
                    <a:pos x="T0" y="T1"/>
                  </a:cxn>
                  <a:cxn ang="T11">
                    <a:pos x="T2" y="T3"/>
                  </a:cxn>
                  <a:cxn ang="T12">
                    <a:pos x="T4" y="T5"/>
                  </a:cxn>
                  <a:cxn ang="T13">
                    <a:pos x="T6" y="T7"/>
                  </a:cxn>
                  <a:cxn ang="T14">
                    <a:pos x="T8" y="T9"/>
                  </a:cxn>
                </a:cxnLst>
                <a:rect l="T15" t="T16" r="T17" b="T18"/>
                <a:pathLst>
                  <a:path w="171" h="266">
                    <a:moveTo>
                      <a:pt x="0" y="86"/>
                    </a:moveTo>
                    <a:lnTo>
                      <a:pt x="2" y="0"/>
                    </a:lnTo>
                    <a:lnTo>
                      <a:pt x="170" y="177"/>
                    </a:lnTo>
                    <a:lnTo>
                      <a:pt x="168" y="265"/>
                    </a:lnTo>
                    <a:lnTo>
                      <a:pt x="0" y="86"/>
                    </a:lnTo>
                  </a:path>
                </a:pathLst>
              </a:custGeom>
              <a:solidFill>
                <a:srgbClr val="E53344"/>
              </a:solidFill>
              <a:ln w="12700" cap="rnd">
                <a:solidFill>
                  <a:srgbClr val="000000"/>
                </a:solidFill>
                <a:round/>
                <a:headEnd/>
                <a:tailEnd/>
              </a:ln>
            </p:spPr>
            <p:txBody>
              <a:bodyPr/>
              <a:lstStyle/>
              <a:p>
                <a:endParaRPr lang="en-US"/>
              </a:p>
            </p:txBody>
          </p:sp>
          <p:sp>
            <p:nvSpPr>
              <p:cNvPr id="16589" name="Freeform 676"/>
              <p:cNvSpPr>
                <a:spLocks/>
              </p:cNvSpPr>
              <p:nvPr/>
            </p:nvSpPr>
            <p:spPr bwMode="auto">
              <a:xfrm>
                <a:off x="2312" y="1282"/>
                <a:ext cx="224" cy="348"/>
              </a:xfrm>
              <a:custGeom>
                <a:avLst/>
                <a:gdLst>
                  <a:gd name="T0" fmla="*/ 0 w 178"/>
                  <a:gd name="T1" fmla="*/ 621 h 273"/>
                  <a:gd name="T2" fmla="*/ 16 w 178"/>
                  <a:gd name="T3" fmla="*/ 0 h 273"/>
                  <a:gd name="T4" fmla="*/ 1116 w 178"/>
                  <a:gd name="T5" fmla="*/ 1270 h 273"/>
                  <a:gd name="T6" fmla="*/ 1101 w 178"/>
                  <a:gd name="T7" fmla="*/ 1894 h 273"/>
                  <a:gd name="T8" fmla="*/ 0 w 178"/>
                  <a:gd name="T9" fmla="*/ 621 h 273"/>
                  <a:gd name="T10" fmla="*/ 0 60000 65536"/>
                  <a:gd name="T11" fmla="*/ 0 60000 65536"/>
                  <a:gd name="T12" fmla="*/ 0 60000 65536"/>
                  <a:gd name="T13" fmla="*/ 0 60000 65536"/>
                  <a:gd name="T14" fmla="*/ 0 60000 65536"/>
                  <a:gd name="T15" fmla="*/ 0 w 178"/>
                  <a:gd name="T16" fmla="*/ 0 h 273"/>
                  <a:gd name="T17" fmla="*/ 178 w 178"/>
                  <a:gd name="T18" fmla="*/ 273 h 273"/>
                </a:gdLst>
                <a:ahLst/>
                <a:cxnLst>
                  <a:cxn ang="T10">
                    <a:pos x="T0" y="T1"/>
                  </a:cxn>
                  <a:cxn ang="T11">
                    <a:pos x="T2" y="T3"/>
                  </a:cxn>
                  <a:cxn ang="T12">
                    <a:pos x="T4" y="T5"/>
                  </a:cxn>
                  <a:cxn ang="T13">
                    <a:pos x="T6" y="T7"/>
                  </a:cxn>
                  <a:cxn ang="T14">
                    <a:pos x="T8" y="T9"/>
                  </a:cxn>
                </a:cxnLst>
                <a:rect l="T15" t="T16" r="T17" b="T18"/>
                <a:pathLst>
                  <a:path w="178" h="273">
                    <a:moveTo>
                      <a:pt x="0" y="89"/>
                    </a:moveTo>
                    <a:lnTo>
                      <a:pt x="2" y="0"/>
                    </a:lnTo>
                    <a:lnTo>
                      <a:pt x="177" y="182"/>
                    </a:lnTo>
                    <a:lnTo>
                      <a:pt x="175" y="272"/>
                    </a:lnTo>
                    <a:lnTo>
                      <a:pt x="0" y="89"/>
                    </a:lnTo>
                  </a:path>
                </a:pathLst>
              </a:custGeom>
              <a:solidFill>
                <a:srgbClr val="FF0000"/>
              </a:solidFill>
              <a:ln w="12700" cap="rnd">
                <a:solidFill>
                  <a:srgbClr val="000000"/>
                </a:solidFill>
                <a:round/>
                <a:headEnd/>
                <a:tailEnd/>
              </a:ln>
            </p:spPr>
            <p:txBody>
              <a:bodyPr/>
              <a:lstStyle/>
              <a:p>
                <a:endParaRPr lang="en-US"/>
              </a:p>
            </p:txBody>
          </p:sp>
          <p:sp>
            <p:nvSpPr>
              <p:cNvPr id="16590" name="Freeform 677"/>
              <p:cNvSpPr>
                <a:spLocks/>
              </p:cNvSpPr>
              <p:nvPr/>
            </p:nvSpPr>
            <p:spPr bwMode="auto">
              <a:xfrm>
                <a:off x="2534" y="1294"/>
                <a:ext cx="443" cy="446"/>
              </a:xfrm>
              <a:custGeom>
                <a:avLst/>
                <a:gdLst>
                  <a:gd name="T0" fmla="*/ 0 w 350"/>
                  <a:gd name="T1" fmla="*/ 1203 h 349"/>
                  <a:gd name="T2" fmla="*/ 1177 w 350"/>
                  <a:gd name="T3" fmla="*/ 0 h 349"/>
                  <a:gd name="T4" fmla="*/ 2299 w 350"/>
                  <a:gd name="T5" fmla="*/ 1275 h 349"/>
                  <a:gd name="T6" fmla="*/ 1116 w 350"/>
                  <a:gd name="T7" fmla="*/ 2478 h 349"/>
                  <a:gd name="T8" fmla="*/ 0 w 350"/>
                  <a:gd name="T9" fmla="*/ 1203 h 349"/>
                  <a:gd name="T10" fmla="*/ 0 60000 65536"/>
                  <a:gd name="T11" fmla="*/ 0 60000 65536"/>
                  <a:gd name="T12" fmla="*/ 0 60000 65536"/>
                  <a:gd name="T13" fmla="*/ 0 60000 65536"/>
                  <a:gd name="T14" fmla="*/ 0 60000 65536"/>
                  <a:gd name="T15" fmla="*/ 0 w 350"/>
                  <a:gd name="T16" fmla="*/ 0 h 349"/>
                  <a:gd name="T17" fmla="*/ 350 w 350"/>
                  <a:gd name="T18" fmla="*/ 349 h 349"/>
                </a:gdLst>
                <a:ahLst/>
                <a:cxnLst>
                  <a:cxn ang="T10">
                    <a:pos x="T0" y="T1"/>
                  </a:cxn>
                  <a:cxn ang="T11">
                    <a:pos x="T2" y="T3"/>
                  </a:cxn>
                  <a:cxn ang="T12">
                    <a:pos x="T4" y="T5"/>
                  </a:cxn>
                  <a:cxn ang="T13">
                    <a:pos x="T6" y="T7"/>
                  </a:cxn>
                  <a:cxn ang="T14">
                    <a:pos x="T8" y="T9"/>
                  </a:cxn>
                </a:cxnLst>
                <a:rect l="T15" t="T16" r="T17" b="T18"/>
                <a:pathLst>
                  <a:path w="350" h="349">
                    <a:moveTo>
                      <a:pt x="0" y="169"/>
                    </a:moveTo>
                    <a:lnTo>
                      <a:pt x="179" y="0"/>
                    </a:lnTo>
                    <a:lnTo>
                      <a:pt x="349" y="179"/>
                    </a:lnTo>
                    <a:lnTo>
                      <a:pt x="170" y="348"/>
                    </a:lnTo>
                    <a:lnTo>
                      <a:pt x="0" y="169"/>
                    </a:lnTo>
                  </a:path>
                </a:pathLst>
              </a:custGeom>
              <a:solidFill>
                <a:srgbClr val="FF0000"/>
              </a:solidFill>
              <a:ln w="12700" cap="rnd">
                <a:solidFill>
                  <a:srgbClr val="000000"/>
                </a:solidFill>
                <a:round/>
                <a:headEnd/>
                <a:tailEnd/>
              </a:ln>
            </p:spPr>
            <p:txBody>
              <a:bodyPr/>
              <a:lstStyle/>
              <a:p>
                <a:endParaRPr lang="en-US"/>
              </a:p>
            </p:txBody>
          </p:sp>
          <p:sp>
            <p:nvSpPr>
              <p:cNvPr id="16591" name="Freeform 678"/>
              <p:cNvSpPr>
                <a:spLocks/>
              </p:cNvSpPr>
              <p:nvPr/>
            </p:nvSpPr>
            <p:spPr bwMode="auto">
              <a:xfrm>
                <a:off x="2534" y="1294"/>
                <a:ext cx="452" cy="455"/>
              </a:xfrm>
              <a:custGeom>
                <a:avLst/>
                <a:gdLst>
                  <a:gd name="T0" fmla="*/ 0 w 357"/>
                  <a:gd name="T1" fmla="*/ 1228 h 356"/>
                  <a:gd name="T2" fmla="*/ 1198 w 357"/>
                  <a:gd name="T3" fmla="*/ 0 h 356"/>
                  <a:gd name="T4" fmla="*/ 2350 w 357"/>
                  <a:gd name="T5" fmla="*/ 1299 h 356"/>
                  <a:gd name="T6" fmla="*/ 1150 w 357"/>
                  <a:gd name="T7" fmla="*/ 2526 h 356"/>
                  <a:gd name="T8" fmla="*/ 0 w 357"/>
                  <a:gd name="T9" fmla="*/ 1228 h 356"/>
                  <a:gd name="T10" fmla="*/ 0 60000 65536"/>
                  <a:gd name="T11" fmla="*/ 0 60000 65536"/>
                  <a:gd name="T12" fmla="*/ 0 60000 65536"/>
                  <a:gd name="T13" fmla="*/ 0 60000 65536"/>
                  <a:gd name="T14" fmla="*/ 0 60000 65536"/>
                  <a:gd name="T15" fmla="*/ 0 w 357"/>
                  <a:gd name="T16" fmla="*/ 0 h 356"/>
                  <a:gd name="T17" fmla="*/ 357 w 357"/>
                  <a:gd name="T18" fmla="*/ 356 h 356"/>
                </a:gdLst>
                <a:ahLst/>
                <a:cxnLst>
                  <a:cxn ang="T10">
                    <a:pos x="T0" y="T1"/>
                  </a:cxn>
                  <a:cxn ang="T11">
                    <a:pos x="T2" y="T3"/>
                  </a:cxn>
                  <a:cxn ang="T12">
                    <a:pos x="T4" y="T5"/>
                  </a:cxn>
                  <a:cxn ang="T13">
                    <a:pos x="T6" y="T7"/>
                  </a:cxn>
                  <a:cxn ang="T14">
                    <a:pos x="T8" y="T9"/>
                  </a:cxn>
                </a:cxnLst>
                <a:rect l="T15" t="T16" r="T17" b="T18"/>
                <a:pathLst>
                  <a:path w="357" h="356">
                    <a:moveTo>
                      <a:pt x="0" y="173"/>
                    </a:moveTo>
                    <a:lnTo>
                      <a:pt x="182" y="0"/>
                    </a:lnTo>
                    <a:lnTo>
                      <a:pt x="356" y="182"/>
                    </a:lnTo>
                    <a:lnTo>
                      <a:pt x="174" y="355"/>
                    </a:lnTo>
                    <a:lnTo>
                      <a:pt x="0" y="17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2" name="Freeform 679"/>
              <p:cNvSpPr>
                <a:spLocks/>
              </p:cNvSpPr>
              <p:nvPr/>
            </p:nvSpPr>
            <p:spPr bwMode="auto">
              <a:xfrm>
                <a:off x="2750" y="1526"/>
                <a:ext cx="227" cy="328"/>
              </a:xfrm>
              <a:custGeom>
                <a:avLst/>
                <a:gdLst>
                  <a:gd name="T0" fmla="*/ 1183 w 179"/>
                  <a:gd name="T1" fmla="*/ 625 h 256"/>
                  <a:gd name="T2" fmla="*/ 1195 w 179"/>
                  <a:gd name="T3" fmla="*/ 0 h 256"/>
                  <a:gd name="T4" fmla="*/ 16 w 179"/>
                  <a:gd name="T5" fmla="*/ 1216 h 256"/>
                  <a:gd name="T6" fmla="*/ 0 w 179"/>
                  <a:gd name="T7" fmla="*/ 1854 h 256"/>
                  <a:gd name="T8" fmla="*/ 1183 w 179"/>
                  <a:gd name="T9" fmla="*/ 625 h 256"/>
                  <a:gd name="T10" fmla="*/ 0 60000 65536"/>
                  <a:gd name="T11" fmla="*/ 0 60000 65536"/>
                  <a:gd name="T12" fmla="*/ 0 60000 65536"/>
                  <a:gd name="T13" fmla="*/ 0 60000 65536"/>
                  <a:gd name="T14" fmla="*/ 0 60000 65536"/>
                  <a:gd name="T15" fmla="*/ 0 w 179"/>
                  <a:gd name="T16" fmla="*/ 0 h 256"/>
                  <a:gd name="T17" fmla="*/ 179 w 179"/>
                  <a:gd name="T18" fmla="*/ 256 h 256"/>
                </a:gdLst>
                <a:ahLst/>
                <a:cxnLst>
                  <a:cxn ang="T10">
                    <a:pos x="T0" y="T1"/>
                  </a:cxn>
                  <a:cxn ang="T11">
                    <a:pos x="T2" y="T3"/>
                  </a:cxn>
                  <a:cxn ang="T12">
                    <a:pos x="T4" y="T5"/>
                  </a:cxn>
                  <a:cxn ang="T13">
                    <a:pos x="T6" y="T7"/>
                  </a:cxn>
                  <a:cxn ang="T14">
                    <a:pos x="T8" y="T9"/>
                  </a:cxn>
                </a:cxnLst>
                <a:rect l="T15" t="T16" r="T17" b="T18"/>
                <a:pathLst>
                  <a:path w="179" h="256">
                    <a:moveTo>
                      <a:pt x="177" y="86"/>
                    </a:moveTo>
                    <a:lnTo>
                      <a:pt x="178" y="0"/>
                    </a:lnTo>
                    <a:lnTo>
                      <a:pt x="2" y="168"/>
                    </a:lnTo>
                    <a:lnTo>
                      <a:pt x="0" y="255"/>
                    </a:lnTo>
                    <a:lnTo>
                      <a:pt x="177" y="86"/>
                    </a:lnTo>
                  </a:path>
                </a:pathLst>
              </a:custGeom>
              <a:solidFill>
                <a:srgbClr val="FF5960"/>
              </a:solidFill>
              <a:ln w="12700" cap="rnd">
                <a:solidFill>
                  <a:srgbClr val="000000"/>
                </a:solidFill>
                <a:round/>
                <a:headEnd/>
                <a:tailEnd/>
              </a:ln>
            </p:spPr>
            <p:txBody>
              <a:bodyPr/>
              <a:lstStyle/>
              <a:p>
                <a:endParaRPr lang="en-US"/>
              </a:p>
            </p:txBody>
          </p:sp>
          <p:sp>
            <p:nvSpPr>
              <p:cNvPr id="16593" name="Freeform 680"/>
              <p:cNvSpPr>
                <a:spLocks/>
              </p:cNvSpPr>
              <p:nvPr/>
            </p:nvSpPr>
            <p:spPr bwMode="auto">
              <a:xfrm>
                <a:off x="2750" y="1526"/>
                <a:ext cx="236" cy="336"/>
              </a:xfrm>
              <a:custGeom>
                <a:avLst/>
                <a:gdLst>
                  <a:gd name="T0" fmla="*/ 1236 w 186"/>
                  <a:gd name="T1" fmla="*/ 636 h 263"/>
                  <a:gd name="T2" fmla="*/ 1245 w 186"/>
                  <a:gd name="T3" fmla="*/ 0 h 263"/>
                  <a:gd name="T4" fmla="*/ 16 w 186"/>
                  <a:gd name="T5" fmla="*/ 1223 h 263"/>
                  <a:gd name="T6" fmla="*/ 0 w 186"/>
                  <a:gd name="T7" fmla="*/ 1863 h 263"/>
                  <a:gd name="T8" fmla="*/ 1236 w 186"/>
                  <a:gd name="T9" fmla="*/ 636 h 263"/>
                  <a:gd name="T10" fmla="*/ 0 60000 65536"/>
                  <a:gd name="T11" fmla="*/ 0 60000 65536"/>
                  <a:gd name="T12" fmla="*/ 0 60000 65536"/>
                  <a:gd name="T13" fmla="*/ 0 60000 65536"/>
                  <a:gd name="T14" fmla="*/ 0 60000 65536"/>
                  <a:gd name="T15" fmla="*/ 0 w 186"/>
                  <a:gd name="T16" fmla="*/ 0 h 263"/>
                  <a:gd name="T17" fmla="*/ 186 w 186"/>
                  <a:gd name="T18" fmla="*/ 263 h 263"/>
                </a:gdLst>
                <a:ahLst/>
                <a:cxnLst>
                  <a:cxn ang="T10">
                    <a:pos x="T0" y="T1"/>
                  </a:cxn>
                  <a:cxn ang="T11">
                    <a:pos x="T2" y="T3"/>
                  </a:cxn>
                  <a:cxn ang="T12">
                    <a:pos x="T4" y="T5"/>
                  </a:cxn>
                  <a:cxn ang="T13">
                    <a:pos x="T6" y="T7"/>
                  </a:cxn>
                  <a:cxn ang="T14">
                    <a:pos x="T8" y="T9"/>
                  </a:cxn>
                </a:cxnLst>
                <a:rect l="T15" t="T16" r="T17" b="T18"/>
                <a:pathLst>
                  <a:path w="186" h="263">
                    <a:moveTo>
                      <a:pt x="184" y="89"/>
                    </a:moveTo>
                    <a:lnTo>
                      <a:pt x="185" y="0"/>
                    </a:lnTo>
                    <a:lnTo>
                      <a:pt x="2" y="172"/>
                    </a:lnTo>
                    <a:lnTo>
                      <a:pt x="0" y="262"/>
                    </a:lnTo>
                    <a:lnTo>
                      <a:pt x="184" y="89"/>
                    </a:lnTo>
                  </a:path>
                </a:pathLst>
              </a:custGeom>
              <a:solidFill>
                <a:srgbClr val="FF0000"/>
              </a:solidFill>
              <a:ln w="12700" cap="rnd">
                <a:solidFill>
                  <a:srgbClr val="000000"/>
                </a:solidFill>
                <a:round/>
                <a:headEnd/>
                <a:tailEnd/>
              </a:ln>
            </p:spPr>
            <p:txBody>
              <a:bodyPr/>
              <a:lstStyle/>
              <a:p>
                <a:endParaRPr lang="en-US"/>
              </a:p>
            </p:txBody>
          </p:sp>
          <p:sp>
            <p:nvSpPr>
              <p:cNvPr id="16594" name="Freeform 681"/>
              <p:cNvSpPr>
                <a:spLocks/>
              </p:cNvSpPr>
              <p:nvPr/>
            </p:nvSpPr>
            <p:spPr bwMode="auto">
              <a:xfrm>
                <a:off x="2531" y="1514"/>
                <a:ext cx="215" cy="340"/>
              </a:xfrm>
              <a:custGeom>
                <a:avLst/>
                <a:gdLst>
                  <a:gd name="T0" fmla="*/ 0 w 170"/>
                  <a:gd name="T1" fmla="*/ 624 h 266"/>
                  <a:gd name="T2" fmla="*/ 16 w 170"/>
                  <a:gd name="T3" fmla="*/ 0 h 266"/>
                  <a:gd name="T4" fmla="*/ 1110 w 170"/>
                  <a:gd name="T5" fmla="*/ 1259 h 266"/>
                  <a:gd name="T6" fmla="*/ 1093 w 170"/>
                  <a:gd name="T7" fmla="*/ 1887 h 266"/>
                  <a:gd name="T8" fmla="*/ 0 w 170"/>
                  <a:gd name="T9" fmla="*/ 624 h 266"/>
                  <a:gd name="T10" fmla="*/ 0 60000 65536"/>
                  <a:gd name="T11" fmla="*/ 0 60000 65536"/>
                  <a:gd name="T12" fmla="*/ 0 60000 65536"/>
                  <a:gd name="T13" fmla="*/ 0 60000 65536"/>
                  <a:gd name="T14" fmla="*/ 0 60000 65536"/>
                  <a:gd name="T15" fmla="*/ 0 w 170"/>
                  <a:gd name="T16" fmla="*/ 0 h 266"/>
                  <a:gd name="T17" fmla="*/ 170 w 170"/>
                  <a:gd name="T18" fmla="*/ 266 h 266"/>
                </a:gdLst>
                <a:ahLst/>
                <a:cxnLst>
                  <a:cxn ang="T10">
                    <a:pos x="T0" y="T1"/>
                  </a:cxn>
                  <a:cxn ang="T11">
                    <a:pos x="T2" y="T3"/>
                  </a:cxn>
                  <a:cxn ang="T12">
                    <a:pos x="T4" y="T5"/>
                  </a:cxn>
                  <a:cxn ang="T13">
                    <a:pos x="T6" y="T7"/>
                  </a:cxn>
                  <a:cxn ang="T14">
                    <a:pos x="T8" y="T9"/>
                  </a:cxn>
                </a:cxnLst>
                <a:rect l="T15" t="T16" r="T17" b="T18"/>
                <a:pathLst>
                  <a:path w="170" h="266">
                    <a:moveTo>
                      <a:pt x="0" y="88"/>
                    </a:moveTo>
                    <a:lnTo>
                      <a:pt x="2" y="0"/>
                    </a:lnTo>
                    <a:lnTo>
                      <a:pt x="169" y="177"/>
                    </a:lnTo>
                    <a:lnTo>
                      <a:pt x="167" y="265"/>
                    </a:lnTo>
                    <a:lnTo>
                      <a:pt x="0" y="88"/>
                    </a:lnTo>
                  </a:path>
                </a:pathLst>
              </a:custGeom>
              <a:solidFill>
                <a:srgbClr val="E53344"/>
              </a:solidFill>
              <a:ln w="12700" cap="rnd">
                <a:solidFill>
                  <a:srgbClr val="000000"/>
                </a:solidFill>
                <a:round/>
                <a:headEnd/>
                <a:tailEnd/>
              </a:ln>
            </p:spPr>
            <p:txBody>
              <a:bodyPr/>
              <a:lstStyle/>
              <a:p>
                <a:endParaRPr lang="en-US"/>
              </a:p>
            </p:txBody>
          </p:sp>
          <p:sp>
            <p:nvSpPr>
              <p:cNvPr id="16595" name="Freeform 682"/>
              <p:cNvSpPr>
                <a:spLocks/>
              </p:cNvSpPr>
              <p:nvPr/>
            </p:nvSpPr>
            <p:spPr bwMode="auto">
              <a:xfrm>
                <a:off x="2531" y="1514"/>
                <a:ext cx="225" cy="348"/>
              </a:xfrm>
              <a:custGeom>
                <a:avLst/>
                <a:gdLst>
                  <a:gd name="T0" fmla="*/ 0 w 178"/>
                  <a:gd name="T1" fmla="*/ 627 h 273"/>
                  <a:gd name="T2" fmla="*/ 16 w 178"/>
                  <a:gd name="T3" fmla="*/ 0 h 273"/>
                  <a:gd name="T4" fmla="*/ 1157 w 178"/>
                  <a:gd name="T5" fmla="*/ 1270 h 273"/>
                  <a:gd name="T6" fmla="*/ 1139 w 178"/>
                  <a:gd name="T7" fmla="*/ 1894 h 273"/>
                  <a:gd name="T8" fmla="*/ 0 w 178"/>
                  <a:gd name="T9" fmla="*/ 627 h 273"/>
                  <a:gd name="T10" fmla="*/ 0 60000 65536"/>
                  <a:gd name="T11" fmla="*/ 0 60000 65536"/>
                  <a:gd name="T12" fmla="*/ 0 60000 65536"/>
                  <a:gd name="T13" fmla="*/ 0 60000 65536"/>
                  <a:gd name="T14" fmla="*/ 0 60000 65536"/>
                  <a:gd name="T15" fmla="*/ 0 w 178"/>
                  <a:gd name="T16" fmla="*/ 0 h 273"/>
                  <a:gd name="T17" fmla="*/ 178 w 178"/>
                  <a:gd name="T18" fmla="*/ 273 h 273"/>
                </a:gdLst>
                <a:ahLst/>
                <a:cxnLst>
                  <a:cxn ang="T10">
                    <a:pos x="T0" y="T1"/>
                  </a:cxn>
                  <a:cxn ang="T11">
                    <a:pos x="T2" y="T3"/>
                  </a:cxn>
                  <a:cxn ang="T12">
                    <a:pos x="T4" y="T5"/>
                  </a:cxn>
                  <a:cxn ang="T13">
                    <a:pos x="T6" y="T7"/>
                  </a:cxn>
                  <a:cxn ang="T14">
                    <a:pos x="T8" y="T9"/>
                  </a:cxn>
                </a:cxnLst>
                <a:rect l="T15" t="T16" r="T17" b="T18"/>
                <a:pathLst>
                  <a:path w="178" h="273">
                    <a:moveTo>
                      <a:pt x="0" y="90"/>
                    </a:moveTo>
                    <a:lnTo>
                      <a:pt x="2" y="0"/>
                    </a:lnTo>
                    <a:lnTo>
                      <a:pt x="177" y="182"/>
                    </a:lnTo>
                    <a:lnTo>
                      <a:pt x="175" y="272"/>
                    </a:lnTo>
                    <a:lnTo>
                      <a:pt x="0" y="90"/>
                    </a:lnTo>
                  </a:path>
                </a:pathLst>
              </a:custGeom>
              <a:solidFill>
                <a:srgbClr val="FF0000"/>
              </a:solidFill>
              <a:ln w="12700" cap="rnd">
                <a:solidFill>
                  <a:srgbClr val="000000"/>
                </a:solidFill>
                <a:round/>
                <a:headEnd/>
                <a:tailEnd/>
              </a:ln>
            </p:spPr>
            <p:txBody>
              <a:bodyPr/>
              <a:lstStyle/>
              <a:p>
                <a:endParaRPr lang="en-US"/>
              </a:p>
            </p:txBody>
          </p:sp>
          <p:sp>
            <p:nvSpPr>
              <p:cNvPr id="16596" name="Freeform 683"/>
              <p:cNvSpPr>
                <a:spLocks/>
              </p:cNvSpPr>
              <p:nvPr/>
            </p:nvSpPr>
            <p:spPr bwMode="auto">
              <a:xfrm>
                <a:off x="2525" y="1746"/>
                <a:ext cx="444" cy="449"/>
              </a:xfrm>
              <a:custGeom>
                <a:avLst/>
                <a:gdLst>
                  <a:gd name="T0" fmla="*/ 0 w 352"/>
                  <a:gd name="T1" fmla="*/ 1227 h 351"/>
                  <a:gd name="T2" fmla="*/ 1145 w 352"/>
                  <a:gd name="T3" fmla="*/ 0 h 351"/>
                  <a:gd name="T4" fmla="*/ 2250 w 352"/>
                  <a:gd name="T5" fmla="*/ 1284 h 351"/>
                  <a:gd name="T6" fmla="*/ 1096 w 352"/>
                  <a:gd name="T7" fmla="*/ 2512 h 351"/>
                  <a:gd name="T8" fmla="*/ 0 w 352"/>
                  <a:gd name="T9" fmla="*/ 1227 h 351"/>
                  <a:gd name="T10" fmla="*/ 0 60000 65536"/>
                  <a:gd name="T11" fmla="*/ 0 60000 65536"/>
                  <a:gd name="T12" fmla="*/ 0 60000 65536"/>
                  <a:gd name="T13" fmla="*/ 0 60000 65536"/>
                  <a:gd name="T14" fmla="*/ 0 60000 65536"/>
                  <a:gd name="T15" fmla="*/ 0 w 352"/>
                  <a:gd name="T16" fmla="*/ 0 h 351"/>
                  <a:gd name="T17" fmla="*/ 352 w 352"/>
                  <a:gd name="T18" fmla="*/ 351 h 351"/>
                </a:gdLst>
                <a:ahLst/>
                <a:cxnLst>
                  <a:cxn ang="T10">
                    <a:pos x="T0" y="T1"/>
                  </a:cxn>
                  <a:cxn ang="T11">
                    <a:pos x="T2" y="T3"/>
                  </a:cxn>
                  <a:cxn ang="T12">
                    <a:pos x="T4" y="T5"/>
                  </a:cxn>
                  <a:cxn ang="T13">
                    <a:pos x="T6" y="T7"/>
                  </a:cxn>
                  <a:cxn ang="T14">
                    <a:pos x="T8" y="T9"/>
                  </a:cxn>
                </a:cxnLst>
                <a:rect l="T15" t="T16" r="T17" b="T18"/>
                <a:pathLst>
                  <a:path w="352" h="351">
                    <a:moveTo>
                      <a:pt x="0" y="171"/>
                    </a:moveTo>
                    <a:lnTo>
                      <a:pt x="179" y="0"/>
                    </a:lnTo>
                    <a:lnTo>
                      <a:pt x="351" y="179"/>
                    </a:lnTo>
                    <a:lnTo>
                      <a:pt x="171" y="350"/>
                    </a:lnTo>
                    <a:lnTo>
                      <a:pt x="0" y="171"/>
                    </a:lnTo>
                  </a:path>
                </a:pathLst>
              </a:custGeom>
              <a:solidFill>
                <a:srgbClr val="FF0000"/>
              </a:solidFill>
              <a:ln w="12700" cap="rnd">
                <a:solidFill>
                  <a:srgbClr val="000000"/>
                </a:solidFill>
                <a:round/>
                <a:headEnd/>
                <a:tailEnd/>
              </a:ln>
            </p:spPr>
            <p:txBody>
              <a:bodyPr/>
              <a:lstStyle/>
              <a:p>
                <a:endParaRPr lang="en-US"/>
              </a:p>
            </p:txBody>
          </p:sp>
          <p:sp>
            <p:nvSpPr>
              <p:cNvPr id="16597" name="Freeform 684"/>
              <p:cNvSpPr>
                <a:spLocks/>
              </p:cNvSpPr>
              <p:nvPr/>
            </p:nvSpPr>
            <p:spPr bwMode="auto">
              <a:xfrm>
                <a:off x="2525" y="1746"/>
                <a:ext cx="452" cy="458"/>
              </a:xfrm>
              <a:custGeom>
                <a:avLst/>
                <a:gdLst>
                  <a:gd name="T0" fmla="*/ 0 w 359"/>
                  <a:gd name="T1" fmla="*/ 1250 h 358"/>
                  <a:gd name="T2" fmla="*/ 1156 w 359"/>
                  <a:gd name="T3" fmla="*/ 0 h 358"/>
                  <a:gd name="T4" fmla="*/ 2263 w 359"/>
                  <a:gd name="T5" fmla="*/ 1313 h 358"/>
                  <a:gd name="T6" fmla="*/ 1097 w 359"/>
                  <a:gd name="T7" fmla="*/ 2562 h 358"/>
                  <a:gd name="T8" fmla="*/ 0 w 359"/>
                  <a:gd name="T9" fmla="*/ 1250 h 358"/>
                  <a:gd name="T10" fmla="*/ 0 60000 65536"/>
                  <a:gd name="T11" fmla="*/ 0 60000 65536"/>
                  <a:gd name="T12" fmla="*/ 0 60000 65536"/>
                  <a:gd name="T13" fmla="*/ 0 60000 65536"/>
                  <a:gd name="T14" fmla="*/ 0 60000 65536"/>
                  <a:gd name="T15" fmla="*/ 0 w 359"/>
                  <a:gd name="T16" fmla="*/ 0 h 358"/>
                  <a:gd name="T17" fmla="*/ 359 w 359"/>
                  <a:gd name="T18" fmla="*/ 358 h 358"/>
                </a:gdLst>
                <a:ahLst/>
                <a:cxnLst>
                  <a:cxn ang="T10">
                    <a:pos x="T0" y="T1"/>
                  </a:cxn>
                  <a:cxn ang="T11">
                    <a:pos x="T2" y="T3"/>
                  </a:cxn>
                  <a:cxn ang="T12">
                    <a:pos x="T4" y="T5"/>
                  </a:cxn>
                  <a:cxn ang="T13">
                    <a:pos x="T6" y="T7"/>
                  </a:cxn>
                  <a:cxn ang="T14">
                    <a:pos x="T8" y="T9"/>
                  </a:cxn>
                </a:cxnLst>
                <a:rect l="T15" t="T16" r="T17" b="T18"/>
                <a:pathLst>
                  <a:path w="359" h="358">
                    <a:moveTo>
                      <a:pt x="0" y="174"/>
                    </a:moveTo>
                    <a:lnTo>
                      <a:pt x="183" y="0"/>
                    </a:lnTo>
                    <a:lnTo>
                      <a:pt x="358" y="183"/>
                    </a:lnTo>
                    <a:lnTo>
                      <a:pt x="174" y="357"/>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8" name="Freeform 685"/>
              <p:cNvSpPr>
                <a:spLocks/>
              </p:cNvSpPr>
              <p:nvPr/>
            </p:nvSpPr>
            <p:spPr bwMode="auto">
              <a:xfrm>
                <a:off x="2743" y="1981"/>
                <a:ext cx="226" cy="328"/>
              </a:xfrm>
              <a:custGeom>
                <a:avLst/>
                <a:gdLst>
                  <a:gd name="T0" fmla="*/ 1091 w 180"/>
                  <a:gd name="T1" fmla="*/ 613 h 257"/>
                  <a:gd name="T2" fmla="*/ 1102 w 180"/>
                  <a:gd name="T3" fmla="*/ 0 h 257"/>
                  <a:gd name="T4" fmla="*/ 16 w 180"/>
                  <a:gd name="T5" fmla="*/ 1191 h 257"/>
                  <a:gd name="T6" fmla="*/ 0 w 180"/>
                  <a:gd name="T7" fmla="*/ 1803 h 257"/>
                  <a:gd name="T8" fmla="*/ 1091 w 180"/>
                  <a:gd name="T9" fmla="*/ 613 h 257"/>
                  <a:gd name="T10" fmla="*/ 0 60000 65536"/>
                  <a:gd name="T11" fmla="*/ 0 60000 65536"/>
                  <a:gd name="T12" fmla="*/ 0 60000 65536"/>
                  <a:gd name="T13" fmla="*/ 0 60000 65536"/>
                  <a:gd name="T14" fmla="*/ 0 60000 65536"/>
                  <a:gd name="T15" fmla="*/ 0 w 180"/>
                  <a:gd name="T16" fmla="*/ 0 h 257"/>
                  <a:gd name="T17" fmla="*/ 180 w 180"/>
                  <a:gd name="T18" fmla="*/ 257 h 257"/>
                </a:gdLst>
                <a:ahLst/>
                <a:cxnLst>
                  <a:cxn ang="T10">
                    <a:pos x="T0" y="T1"/>
                  </a:cxn>
                  <a:cxn ang="T11">
                    <a:pos x="T2" y="T3"/>
                  </a:cxn>
                  <a:cxn ang="T12">
                    <a:pos x="T4" y="T5"/>
                  </a:cxn>
                  <a:cxn ang="T13">
                    <a:pos x="T6" y="T7"/>
                  </a:cxn>
                  <a:cxn ang="T14">
                    <a:pos x="T8" y="T9"/>
                  </a:cxn>
                </a:cxnLst>
                <a:rect l="T15" t="T16" r="T17" b="T18"/>
                <a:pathLst>
                  <a:path w="180" h="257">
                    <a:moveTo>
                      <a:pt x="177" y="87"/>
                    </a:moveTo>
                    <a:lnTo>
                      <a:pt x="179" y="0"/>
                    </a:lnTo>
                    <a:lnTo>
                      <a:pt x="2" y="169"/>
                    </a:lnTo>
                    <a:lnTo>
                      <a:pt x="0" y="256"/>
                    </a:lnTo>
                    <a:lnTo>
                      <a:pt x="177" y="87"/>
                    </a:lnTo>
                  </a:path>
                </a:pathLst>
              </a:custGeom>
              <a:solidFill>
                <a:srgbClr val="FF5960"/>
              </a:solidFill>
              <a:ln w="12700" cap="rnd">
                <a:solidFill>
                  <a:srgbClr val="000000"/>
                </a:solidFill>
                <a:round/>
                <a:headEnd/>
                <a:tailEnd/>
              </a:ln>
            </p:spPr>
            <p:txBody>
              <a:bodyPr/>
              <a:lstStyle/>
              <a:p>
                <a:endParaRPr lang="en-US"/>
              </a:p>
            </p:txBody>
          </p:sp>
          <p:sp>
            <p:nvSpPr>
              <p:cNvPr id="16599" name="Freeform 686"/>
              <p:cNvSpPr>
                <a:spLocks/>
              </p:cNvSpPr>
              <p:nvPr/>
            </p:nvSpPr>
            <p:spPr bwMode="auto">
              <a:xfrm>
                <a:off x="2743" y="1981"/>
                <a:ext cx="234" cy="338"/>
              </a:xfrm>
              <a:custGeom>
                <a:avLst/>
                <a:gdLst>
                  <a:gd name="T0" fmla="*/ 1104 w 187"/>
                  <a:gd name="T1" fmla="*/ 643 h 264"/>
                  <a:gd name="T2" fmla="*/ 1121 w 187"/>
                  <a:gd name="T3" fmla="*/ 0 h 264"/>
                  <a:gd name="T4" fmla="*/ 16 w 187"/>
                  <a:gd name="T5" fmla="*/ 1259 h 264"/>
                  <a:gd name="T6" fmla="*/ 0 w 187"/>
                  <a:gd name="T7" fmla="*/ 1900 h 264"/>
                  <a:gd name="T8" fmla="*/ 1104 w 187"/>
                  <a:gd name="T9" fmla="*/ 643 h 264"/>
                  <a:gd name="T10" fmla="*/ 0 60000 65536"/>
                  <a:gd name="T11" fmla="*/ 0 60000 65536"/>
                  <a:gd name="T12" fmla="*/ 0 60000 65536"/>
                  <a:gd name="T13" fmla="*/ 0 60000 65536"/>
                  <a:gd name="T14" fmla="*/ 0 60000 65536"/>
                  <a:gd name="T15" fmla="*/ 0 w 187"/>
                  <a:gd name="T16" fmla="*/ 0 h 264"/>
                  <a:gd name="T17" fmla="*/ 187 w 187"/>
                  <a:gd name="T18" fmla="*/ 264 h 264"/>
                </a:gdLst>
                <a:ahLst/>
                <a:cxnLst>
                  <a:cxn ang="T10">
                    <a:pos x="T0" y="T1"/>
                  </a:cxn>
                  <a:cxn ang="T11">
                    <a:pos x="T2" y="T3"/>
                  </a:cxn>
                  <a:cxn ang="T12">
                    <a:pos x="T4" y="T5"/>
                  </a:cxn>
                  <a:cxn ang="T13">
                    <a:pos x="T6" y="T7"/>
                  </a:cxn>
                  <a:cxn ang="T14">
                    <a:pos x="T8" y="T9"/>
                  </a:cxn>
                </a:cxnLst>
                <a:rect l="T15" t="T16" r="T17" b="T18"/>
                <a:pathLst>
                  <a:path w="187" h="264">
                    <a:moveTo>
                      <a:pt x="184" y="89"/>
                    </a:moveTo>
                    <a:lnTo>
                      <a:pt x="186" y="0"/>
                    </a:lnTo>
                    <a:lnTo>
                      <a:pt x="2" y="174"/>
                    </a:lnTo>
                    <a:lnTo>
                      <a:pt x="0" y="263"/>
                    </a:lnTo>
                    <a:lnTo>
                      <a:pt x="184" y="89"/>
                    </a:lnTo>
                  </a:path>
                </a:pathLst>
              </a:custGeom>
              <a:solidFill>
                <a:srgbClr val="FF0000"/>
              </a:solidFill>
              <a:ln w="12700" cap="rnd">
                <a:solidFill>
                  <a:srgbClr val="000000"/>
                </a:solidFill>
                <a:round/>
                <a:headEnd/>
                <a:tailEnd/>
              </a:ln>
            </p:spPr>
            <p:txBody>
              <a:bodyPr/>
              <a:lstStyle/>
              <a:p>
                <a:endParaRPr lang="en-US"/>
              </a:p>
            </p:txBody>
          </p:sp>
          <p:sp>
            <p:nvSpPr>
              <p:cNvPr id="16600" name="Freeform 687"/>
              <p:cNvSpPr>
                <a:spLocks/>
              </p:cNvSpPr>
              <p:nvPr/>
            </p:nvSpPr>
            <p:spPr bwMode="auto">
              <a:xfrm>
                <a:off x="2521" y="1970"/>
                <a:ext cx="215" cy="339"/>
              </a:xfrm>
              <a:custGeom>
                <a:avLst/>
                <a:gdLst>
                  <a:gd name="T0" fmla="*/ 0 w 170"/>
                  <a:gd name="T1" fmla="*/ 615 h 265"/>
                  <a:gd name="T2" fmla="*/ 16 w 170"/>
                  <a:gd name="T3" fmla="*/ 0 h 265"/>
                  <a:gd name="T4" fmla="*/ 1110 w 170"/>
                  <a:gd name="T5" fmla="*/ 1279 h 265"/>
                  <a:gd name="T6" fmla="*/ 1093 w 170"/>
                  <a:gd name="T7" fmla="*/ 1892 h 265"/>
                  <a:gd name="T8" fmla="*/ 0 w 170"/>
                  <a:gd name="T9" fmla="*/ 615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2" y="0"/>
                    </a:lnTo>
                    <a:lnTo>
                      <a:pt x="169" y="178"/>
                    </a:lnTo>
                    <a:lnTo>
                      <a:pt x="167" y="264"/>
                    </a:lnTo>
                    <a:lnTo>
                      <a:pt x="0" y="86"/>
                    </a:lnTo>
                  </a:path>
                </a:pathLst>
              </a:custGeom>
              <a:solidFill>
                <a:srgbClr val="AA5BFF"/>
              </a:solidFill>
              <a:ln w="12700" cap="rnd">
                <a:solidFill>
                  <a:srgbClr val="000000"/>
                </a:solidFill>
                <a:round/>
                <a:headEnd/>
                <a:tailEnd/>
              </a:ln>
            </p:spPr>
            <p:txBody>
              <a:bodyPr/>
              <a:lstStyle/>
              <a:p>
                <a:endParaRPr lang="en-US"/>
              </a:p>
            </p:txBody>
          </p:sp>
          <p:sp>
            <p:nvSpPr>
              <p:cNvPr id="16601" name="Freeform 688"/>
              <p:cNvSpPr>
                <a:spLocks/>
              </p:cNvSpPr>
              <p:nvPr/>
            </p:nvSpPr>
            <p:spPr bwMode="auto">
              <a:xfrm>
                <a:off x="2521" y="1970"/>
                <a:ext cx="225" cy="349"/>
              </a:xfrm>
              <a:custGeom>
                <a:avLst/>
                <a:gdLst>
                  <a:gd name="T0" fmla="*/ 0 w 177"/>
                  <a:gd name="T1" fmla="*/ 651 h 272"/>
                  <a:gd name="T2" fmla="*/ 17 w 177"/>
                  <a:gd name="T3" fmla="*/ 0 h 272"/>
                  <a:gd name="T4" fmla="*/ 1203 w 177"/>
                  <a:gd name="T5" fmla="*/ 1338 h 272"/>
                  <a:gd name="T6" fmla="*/ 1185 w 177"/>
                  <a:gd name="T7" fmla="*/ 1994 h 272"/>
                  <a:gd name="T8" fmla="*/ 0 w 177"/>
                  <a:gd name="T9" fmla="*/ 651 h 272"/>
                  <a:gd name="T10" fmla="*/ 0 60000 65536"/>
                  <a:gd name="T11" fmla="*/ 0 60000 65536"/>
                  <a:gd name="T12" fmla="*/ 0 60000 65536"/>
                  <a:gd name="T13" fmla="*/ 0 60000 65536"/>
                  <a:gd name="T14" fmla="*/ 0 60000 65536"/>
                  <a:gd name="T15" fmla="*/ 0 w 177"/>
                  <a:gd name="T16" fmla="*/ 0 h 272"/>
                  <a:gd name="T17" fmla="*/ 177 w 177"/>
                  <a:gd name="T18" fmla="*/ 272 h 272"/>
                </a:gdLst>
                <a:ahLst/>
                <a:cxnLst>
                  <a:cxn ang="T10">
                    <a:pos x="T0" y="T1"/>
                  </a:cxn>
                  <a:cxn ang="T11">
                    <a:pos x="T2" y="T3"/>
                  </a:cxn>
                  <a:cxn ang="T12">
                    <a:pos x="T4" y="T5"/>
                  </a:cxn>
                  <a:cxn ang="T13">
                    <a:pos x="T6" y="T7"/>
                  </a:cxn>
                  <a:cxn ang="T14">
                    <a:pos x="T8" y="T9"/>
                  </a:cxn>
                </a:cxnLst>
                <a:rect l="T15" t="T16" r="T17" b="T18"/>
                <a:pathLst>
                  <a:path w="177" h="272">
                    <a:moveTo>
                      <a:pt x="0" y="89"/>
                    </a:moveTo>
                    <a:lnTo>
                      <a:pt x="2" y="0"/>
                    </a:lnTo>
                    <a:lnTo>
                      <a:pt x="176" y="182"/>
                    </a:lnTo>
                    <a:lnTo>
                      <a:pt x="174"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02" name="Freeform 689"/>
              <p:cNvSpPr>
                <a:spLocks/>
              </p:cNvSpPr>
              <p:nvPr/>
            </p:nvSpPr>
            <p:spPr bwMode="auto">
              <a:xfrm>
                <a:off x="2294" y="1970"/>
                <a:ext cx="442" cy="446"/>
              </a:xfrm>
              <a:custGeom>
                <a:avLst/>
                <a:gdLst>
                  <a:gd name="T0" fmla="*/ 0 w 350"/>
                  <a:gd name="T1" fmla="*/ 1203 h 349"/>
                  <a:gd name="T2" fmla="*/ 1158 w 350"/>
                  <a:gd name="T3" fmla="*/ 0 h 349"/>
                  <a:gd name="T4" fmla="*/ 2258 w 350"/>
                  <a:gd name="T5" fmla="*/ 1275 h 349"/>
                  <a:gd name="T6" fmla="*/ 1102 w 350"/>
                  <a:gd name="T7" fmla="*/ 2478 h 349"/>
                  <a:gd name="T8" fmla="*/ 0 w 350"/>
                  <a:gd name="T9" fmla="*/ 1203 h 349"/>
                  <a:gd name="T10" fmla="*/ 0 60000 65536"/>
                  <a:gd name="T11" fmla="*/ 0 60000 65536"/>
                  <a:gd name="T12" fmla="*/ 0 60000 65536"/>
                  <a:gd name="T13" fmla="*/ 0 60000 65536"/>
                  <a:gd name="T14" fmla="*/ 0 60000 65536"/>
                  <a:gd name="T15" fmla="*/ 0 w 350"/>
                  <a:gd name="T16" fmla="*/ 0 h 349"/>
                  <a:gd name="T17" fmla="*/ 350 w 350"/>
                  <a:gd name="T18" fmla="*/ 349 h 349"/>
                </a:gdLst>
                <a:ahLst/>
                <a:cxnLst>
                  <a:cxn ang="T10">
                    <a:pos x="T0" y="T1"/>
                  </a:cxn>
                  <a:cxn ang="T11">
                    <a:pos x="T2" y="T3"/>
                  </a:cxn>
                  <a:cxn ang="T12">
                    <a:pos x="T4" y="T5"/>
                  </a:cxn>
                  <a:cxn ang="T13">
                    <a:pos x="T6" y="T7"/>
                  </a:cxn>
                  <a:cxn ang="T14">
                    <a:pos x="T8" y="T9"/>
                  </a:cxn>
                </a:cxnLst>
                <a:rect l="T15" t="T16" r="T17" b="T18"/>
                <a:pathLst>
                  <a:path w="350" h="349">
                    <a:moveTo>
                      <a:pt x="0" y="169"/>
                    </a:moveTo>
                    <a:lnTo>
                      <a:pt x="179" y="0"/>
                    </a:lnTo>
                    <a:lnTo>
                      <a:pt x="349" y="179"/>
                    </a:lnTo>
                    <a:lnTo>
                      <a:pt x="170" y="348"/>
                    </a:lnTo>
                    <a:lnTo>
                      <a:pt x="0" y="169"/>
                    </a:lnTo>
                  </a:path>
                </a:pathLst>
              </a:custGeom>
              <a:solidFill>
                <a:srgbClr val="AA5BFF"/>
              </a:solidFill>
              <a:ln w="12700" cap="rnd">
                <a:solidFill>
                  <a:srgbClr val="000000"/>
                </a:solidFill>
                <a:round/>
                <a:headEnd/>
                <a:tailEnd/>
              </a:ln>
            </p:spPr>
            <p:txBody>
              <a:bodyPr/>
              <a:lstStyle/>
              <a:p>
                <a:endParaRPr lang="en-US"/>
              </a:p>
            </p:txBody>
          </p:sp>
          <p:sp>
            <p:nvSpPr>
              <p:cNvPr id="16603" name="Freeform 690"/>
              <p:cNvSpPr>
                <a:spLocks/>
              </p:cNvSpPr>
              <p:nvPr/>
            </p:nvSpPr>
            <p:spPr bwMode="auto">
              <a:xfrm>
                <a:off x="2294" y="1970"/>
                <a:ext cx="452" cy="455"/>
              </a:xfrm>
              <a:custGeom>
                <a:avLst/>
                <a:gdLst>
                  <a:gd name="T0" fmla="*/ 0 w 357"/>
                  <a:gd name="T1" fmla="*/ 1228 h 356"/>
                  <a:gd name="T2" fmla="*/ 1198 w 357"/>
                  <a:gd name="T3" fmla="*/ 0 h 356"/>
                  <a:gd name="T4" fmla="*/ 2350 w 357"/>
                  <a:gd name="T5" fmla="*/ 1299 h 356"/>
                  <a:gd name="T6" fmla="*/ 1150 w 357"/>
                  <a:gd name="T7" fmla="*/ 2526 h 356"/>
                  <a:gd name="T8" fmla="*/ 0 w 357"/>
                  <a:gd name="T9" fmla="*/ 1228 h 356"/>
                  <a:gd name="T10" fmla="*/ 0 60000 65536"/>
                  <a:gd name="T11" fmla="*/ 0 60000 65536"/>
                  <a:gd name="T12" fmla="*/ 0 60000 65536"/>
                  <a:gd name="T13" fmla="*/ 0 60000 65536"/>
                  <a:gd name="T14" fmla="*/ 0 60000 65536"/>
                  <a:gd name="T15" fmla="*/ 0 w 357"/>
                  <a:gd name="T16" fmla="*/ 0 h 356"/>
                  <a:gd name="T17" fmla="*/ 357 w 357"/>
                  <a:gd name="T18" fmla="*/ 356 h 356"/>
                </a:gdLst>
                <a:ahLst/>
                <a:cxnLst>
                  <a:cxn ang="T10">
                    <a:pos x="T0" y="T1"/>
                  </a:cxn>
                  <a:cxn ang="T11">
                    <a:pos x="T2" y="T3"/>
                  </a:cxn>
                  <a:cxn ang="T12">
                    <a:pos x="T4" y="T5"/>
                  </a:cxn>
                  <a:cxn ang="T13">
                    <a:pos x="T6" y="T7"/>
                  </a:cxn>
                  <a:cxn ang="T14">
                    <a:pos x="T8" y="T9"/>
                  </a:cxn>
                </a:cxnLst>
                <a:rect l="T15" t="T16" r="T17" b="T18"/>
                <a:pathLst>
                  <a:path w="357" h="356">
                    <a:moveTo>
                      <a:pt x="0" y="173"/>
                    </a:moveTo>
                    <a:lnTo>
                      <a:pt x="182" y="0"/>
                    </a:lnTo>
                    <a:lnTo>
                      <a:pt x="356" y="182"/>
                    </a:lnTo>
                    <a:lnTo>
                      <a:pt x="174" y="355"/>
                    </a:lnTo>
                    <a:lnTo>
                      <a:pt x="0" y="17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04" name="Freeform 691"/>
              <p:cNvSpPr>
                <a:spLocks/>
              </p:cNvSpPr>
              <p:nvPr/>
            </p:nvSpPr>
            <p:spPr bwMode="auto">
              <a:xfrm>
                <a:off x="2510" y="2203"/>
                <a:ext cx="226" cy="328"/>
              </a:xfrm>
              <a:custGeom>
                <a:avLst/>
                <a:gdLst>
                  <a:gd name="T0" fmla="*/ 1183 w 178"/>
                  <a:gd name="T1" fmla="*/ 613 h 257"/>
                  <a:gd name="T2" fmla="*/ 1197 w 178"/>
                  <a:gd name="T3" fmla="*/ 0 h 257"/>
                  <a:gd name="T4" fmla="*/ 17 w 178"/>
                  <a:gd name="T5" fmla="*/ 1179 h 257"/>
                  <a:gd name="T6" fmla="*/ 0 w 178"/>
                  <a:gd name="T7" fmla="*/ 1803 h 257"/>
                  <a:gd name="T8" fmla="*/ 1183 w 178"/>
                  <a:gd name="T9" fmla="*/ 613 h 257"/>
                  <a:gd name="T10" fmla="*/ 0 60000 65536"/>
                  <a:gd name="T11" fmla="*/ 0 60000 65536"/>
                  <a:gd name="T12" fmla="*/ 0 60000 65536"/>
                  <a:gd name="T13" fmla="*/ 0 60000 65536"/>
                  <a:gd name="T14" fmla="*/ 0 60000 65536"/>
                  <a:gd name="T15" fmla="*/ 0 w 178"/>
                  <a:gd name="T16" fmla="*/ 0 h 257"/>
                  <a:gd name="T17" fmla="*/ 178 w 178"/>
                  <a:gd name="T18" fmla="*/ 257 h 257"/>
                </a:gdLst>
                <a:ahLst/>
                <a:cxnLst>
                  <a:cxn ang="T10">
                    <a:pos x="T0" y="T1"/>
                  </a:cxn>
                  <a:cxn ang="T11">
                    <a:pos x="T2" y="T3"/>
                  </a:cxn>
                  <a:cxn ang="T12">
                    <a:pos x="T4" y="T5"/>
                  </a:cxn>
                  <a:cxn ang="T13">
                    <a:pos x="T6" y="T7"/>
                  </a:cxn>
                  <a:cxn ang="T14">
                    <a:pos x="T8" y="T9"/>
                  </a:cxn>
                </a:cxnLst>
                <a:rect l="T15" t="T16" r="T17" b="T18"/>
                <a:pathLst>
                  <a:path w="178" h="257">
                    <a:moveTo>
                      <a:pt x="175" y="87"/>
                    </a:moveTo>
                    <a:lnTo>
                      <a:pt x="177" y="0"/>
                    </a:lnTo>
                    <a:lnTo>
                      <a:pt x="2" y="168"/>
                    </a:lnTo>
                    <a:lnTo>
                      <a:pt x="0" y="256"/>
                    </a:lnTo>
                    <a:lnTo>
                      <a:pt x="175" y="87"/>
                    </a:lnTo>
                  </a:path>
                </a:pathLst>
              </a:custGeom>
              <a:solidFill>
                <a:srgbClr val="AA5BFF"/>
              </a:solidFill>
              <a:ln w="12700" cap="rnd">
                <a:solidFill>
                  <a:srgbClr val="000000"/>
                </a:solidFill>
                <a:round/>
                <a:headEnd/>
                <a:tailEnd/>
              </a:ln>
            </p:spPr>
            <p:txBody>
              <a:bodyPr/>
              <a:lstStyle/>
              <a:p>
                <a:endParaRPr lang="en-US"/>
              </a:p>
            </p:txBody>
          </p:sp>
          <p:sp>
            <p:nvSpPr>
              <p:cNvPr id="16605" name="Freeform 692"/>
              <p:cNvSpPr>
                <a:spLocks/>
              </p:cNvSpPr>
              <p:nvPr/>
            </p:nvSpPr>
            <p:spPr bwMode="auto">
              <a:xfrm>
                <a:off x="2510" y="2203"/>
                <a:ext cx="236" cy="337"/>
              </a:xfrm>
              <a:custGeom>
                <a:avLst/>
                <a:gdLst>
                  <a:gd name="T0" fmla="*/ 1277 w 185"/>
                  <a:gd name="T1" fmla="*/ 631 h 264"/>
                  <a:gd name="T2" fmla="*/ 1295 w 185"/>
                  <a:gd name="T3" fmla="*/ 0 h 264"/>
                  <a:gd name="T4" fmla="*/ 17 w 185"/>
                  <a:gd name="T5" fmla="*/ 1220 h 264"/>
                  <a:gd name="T6" fmla="*/ 0 w 185"/>
                  <a:gd name="T7" fmla="*/ 1860 h 264"/>
                  <a:gd name="T8" fmla="*/ 1277 w 185"/>
                  <a:gd name="T9" fmla="*/ 631 h 264"/>
                  <a:gd name="T10" fmla="*/ 0 60000 65536"/>
                  <a:gd name="T11" fmla="*/ 0 60000 65536"/>
                  <a:gd name="T12" fmla="*/ 0 60000 65536"/>
                  <a:gd name="T13" fmla="*/ 0 60000 65536"/>
                  <a:gd name="T14" fmla="*/ 0 60000 65536"/>
                  <a:gd name="T15" fmla="*/ 0 w 185"/>
                  <a:gd name="T16" fmla="*/ 0 h 264"/>
                  <a:gd name="T17" fmla="*/ 185 w 185"/>
                  <a:gd name="T18" fmla="*/ 264 h 264"/>
                </a:gdLst>
                <a:ahLst/>
                <a:cxnLst>
                  <a:cxn ang="T10">
                    <a:pos x="T0" y="T1"/>
                  </a:cxn>
                  <a:cxn ang="T11">
                    <a:pos x="T2" y="T3"/>
                  </a:cxn>
                  <a:cxn ang="T12">
                    <a:pos x="T4" y="T5"/>
                  </a:cxn>
                  <a:cxn ang="T13">
                    <a:pos x="T6" y="T7"/>
                  </a:cxn>
                  <a:cxn ang="T14">
                    <a:pos x="T8" y="T9"/>
                  </a:cxn>
                </a:cxnLst>
                <a:rect l="T15" t="T16" r="T17" b="T18"/>
                <a:pathLst>
                  <a:path w="185" h="264">
                    <a:moveTo>
                      <a:pt x="182" y="89"/>
                    </a:moveTo>
                    <a:lnTo>
                      <a:pt x="184" y="0"/>
                    </a:lnTo>
                    <a:lnTo>
                      <a:pt x="2" y="173"/>
                    </a:lnTo>
                    <a:lnTo>
                      <a:pt x="0" y="263"/>
                    </a:lnTo>
                    <a:lnTo>
                      <a:pt x="182"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06" name="Freeform 693"/>
              <p:cNvSpPr>
                <a:spLocks/>
              </p:cNvSpPr>
              <p:nvPr/>
            </p:nvSpPr>
            <p:spPr bwMode="auto">
              <a:xfrm>
                <a:off x="2291" y="2190"/>
                <a:ext cx="216" cy="341"/>
              </a:xfrm>
              <a:custGeom>
                <a:avLst/>
                <a:gdLst>
                  <a:gd name="T0" fmla="*/ 0 w 170"/>
                  <a:gd name="T1" fmla="*/ 623 h 267"/>
                  <a:gd name="T2" fmla="*/ 17 w 170"/>
                  <a:gd name="T3" fmla="*/ 0 h 267"/>
                  <a:gd name="T4" fmla="*/ 1150 w 170"/>
                  <a:gd name="T5" fmla="*/ 1258 h 267"/>
                  <a:gd name="T6" fmla="*/ 1135 w 170"/>
                  <a:gd name="T7" fmla="*/ 1884 h 267"/>
                  <a:gd name="T8" fmla="*/ 0 w 170"/>
                  <a:gd name="T9" fmla="*/ 623 h 267"/>
                  <a:gd name="T10" fmla="*/ 0 60000 65536"/>
                  <a:gd name="T11" fmla="*/ 0 60000 65536"/>
                  <a:gd name="T12" fmla="*/ 0 60000 65536"/>
                  <a:gd name="T13" fmla="*/ 0 60000 65536"/>
                  <a:gd name="T14" fmla="*/ 0 60000 65536"/>
                  <a:gd name="T15" fmla="*/ 0 w 170"/>
                  <a:gd name="T16" fmla="*/ 0 h 267"/>
                  <a:gd name="T17" fmla="*/ 170 w 170"/>
                  <a:gd name="T18" fmla="*/ 267 h 267"/>
                </a:gdLst>
                <a:ahLst/>
                <a:cxnLst>
                  <a:cxn ang="T10">
                    <a:pos x="T0" y="T1"/>
                  </a:cxn>
                  <a:cxn ang="T11">
                    <a:pos x="T2" y="T3"/>
                  </a:cxn>
                  <a:cxn ang="T12">
                    <a:pos x="T4" y="T5"/>
                  </a:cxn>
                  <a:cxn ang="T13">
                    <a:pos x="T6" y="T7"/>
                  </a:cxn>
                  <a:cxn ang="T14">
                    <a:pos x="T8" y="T9"/>
                  </a:cxn>
                </a:cxnLst>
                <a:rect l="T15" t="T16" r="T17" b="T18"/>
                <a:pathLst>
                  <a:path w="170" h="267">
                    <a:moveTo>
                      <a:pt x="0" y="88"/>
                    </a:moveTo>
                    <a:lnTo>
                      <a:pt x="2" y="0"/>
                    </a:lnTo>
                    <a:lnTo>
                      <a:pt x="169" y="178"/>
                    </a:lnTo>
                    <a:lnTo>
                      <a:pt x="167" y="266"/>
                    </a:lnTo>
                    <a:lnTo>
                      <a:pt x="0" y="88"/>
                    </a:lnTo>
                  </a:path>
                </a:pathLst>
              </a:custGeom>
              <a:solidFill>
                <a:srgbClr val="FFFFFF"/>
              </a:solidFill>
              <a:ln w="12700" cap="rnd">
                <a:solidFill>
                  <a:srgbClr val="000000"/>
                </a:solidFill>
                <a:round/>
                <a:headEnd/>
                <a:tailEnd/>
              </a:ln>
            </p:spPr>
            <p:txBody>
              <a:bodyPr/>
              <a:lstStyle/>
              <a:p>
                <a:endParaRPr lang="en-US"/>
              </a:p>
            </p:txBody>
          </p:sp>
          <p:sp>
            <p:nvSpPr>
              <p:cNvPr id="16607" name="Freeform 694"/>
              <p:cNvSpPr>
                <a:spLocks/>
              </p:cNvSpPr>
              <p:nvPr/>
            </p:nvSpPr>
            <p:spPr bwMode="auto">
              <a:xfrm>
                <a:off x="2291" y="2190"/>
                <a:ext cx="225" cy="350"/>
              </a:xfrm>
              <a:custGeom>
                <a:avLst/>
                <a:gdLst>
                  <a:gd name="T0" fmla="*/ 0 w 177"/>
                  <a:gd name="T1" fmla="*/ 640 h 274"/>
                  <a:gd name="T2" fmla="*/ 17 w 177"/>
                  <a:gd name="T3" fmla="*/ 0 h 274"/>
                  <a:gd name="T4" fmla="*/ 1203 w 177"/>
                  <a:gd name="T5" fmla="*/ 1299 h 274"/>
                  <a:gd name="T6" fmla="*/ 1185 w 177"/>
                  <a:gd name="T7" fmla="*/ 1939 h 274"/>
                  <a:gd name="T8" fmla="*/ 0 w 177"/>
                  <a:gd name="T9" fmla="*/ 640 h 274"/>
                  <a:gd name="T10" fmla="*/ 0 60000 65536"/>
                  <a:gd name="T11" fmla="*/ 0 60000 65536"/>
                  <a:gd name="T12" fmla="*/ 0 60000 65536"/>
                  <a:gd name="T13" fmla="*/ 0 60000 65536"/>
                  <a:gd name="T14" fmla="*/ 0 60000 65536"/>
                  <a:gd name="T15" fmla="*/ 0 w 177"/>
                  <a:gd name="T16" fmla="*/ 0 h 274"/>
                  <a:gd name="T17" fmla="*/ 177 w 177"/>
                  <a:gd name="T18" fmla="*/ 274 h 274"/>
                </a:gdLst>
                <a:ahLst/>
                <a:cxnLst>
                  <a:cxn ang="T10">
                    <a:pos x="T0" y="T1"/>
                  </a:cxn>
                  <a:cxn ang="T11">
                    <a:pos x="T2" y="T3"/>
                  </a:cxn>
                  <a:cxn ang="T12">
                    <a:pos x="T4" y="T5"/>
                  </a:cxn>
                  <a:cxn ang="T13">
                    <a:pos x="T6" y="T7"/>
                  </a:cxn>
                  <a:cxn ang="T14">
                    <a:pos x="T8" y="T9"/>
                  </a:cxn>
                </a:cxnLst>
                <a:rect l="T15" t="T16" r="T17" b="T18"/>
                <a:pathLst>
                  <a:path w="177" h="274">
                    <a:moveTo>
                      <a:pt x="0" y="90"/>
                    </a:moveTo>
                    <a:lnTo>
                      <a:pt x="2" y="0"/>
                    </a:lnTo>
                    <a:lnTo>
                      <a:pt x="176" y="183"/>
                    </a:lnTo>
                    <a:lnTo>
                      <a:pt x="174" y="273"/>
                    </a:lnTo>
                    <a:lnTo>
                      <a:pt x="0"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08" name="Freeform 695"/>
              <p:cNvSpPr>
                <a:spLocks/>
              </p:cNvSpPr>
              <p:nvPr/>
            </p:nvSpPr>
            <p:spPr bwMode="auto">
              <a:xfrm>
                <a:off x="2063" y="2190"/>
                <a:ext cx="444" cy="451"/>
              </a:xfrm>
              <a:custGeom>
                <a:avLst/>
                <a:gdLst>
                  <a:gd name="T0" fmla="*/ 0 w 350"/>
                  <a:gd name="T1" fmla="*/ 1248 h 352"/>
                  <a:gd name="T2" fmla="*/ 1199 w 350"/>
                  <a:gd name="T3" fmla="*/ 0 h 352"/>
                  <a:gd name="T4" fmla="*/ 2342 w 350"/>
                  <a:gd name="T5" fmla="*/ 1294 h 352"/>
                  <a:gd name="T6" fmla="*/ 1140 w 350"/>
                  <a:gd name="T7" fmla="*/ 2551 h 352"/>
                  <a:gd name="T8" fmla="*/ 0 w 350"/>
                  <a:gd name="T9" fmla="*/ 1248 h 352"/>
                  <a:gd name="T10" fmla="*/ 0 60000 65536"/>
                  <a:gd name="T11" fmla="*/ 0 60000 65536"/>
                  <a:gd name="T12" fmla="*/ 0 60000 65536"/>
                  <a:gd name="T13" fmla="*/ 0 60000 65536"/>
                  <a:gd name="T14" fmla="*/ 0 60000 65536"/>
                  <a:gd name="T15" fmla="*/ 0 w 350"/>
                  <a:gd name="T16" fmla="*/ 0 h 352"/>
                  <a:gd name="T17" fmla="*/ 350 w 350"/>
                  <a:gd name="T18" fmla="*/ 352 h 352"/>
                </a:gdLst>
                <a:ahLst/>
                <a:cxnLst>
                  <a:cxn ang="T10">
                    <a:pos x="T0" y="T1"/>
                  </a:cxn>
                  <a:cxn ang="T11">
                    <a:pos x="T2" y="T3"/>
                  </a:cxn>
                  <a:cxn ang="T12">
                    <a:pos x="T4" y="T5"/>
                  </a:cxn>
                  <a:cxn ang="T13">
                    <a:pos x="T6" y="T7"/>
                  </a:cxn>
                  <a:cxn ang="T14">
                    <a:pos x="T8" y="T9"/>
                  </a:cxn>
                </a:cxnLst>
                <a:rect l="T15" t="T16" r="T17" b="T18"/>
                <a:pathLst>
                  <a:path w="350" h="352">
                    <a:moveTo>
                      <a:pt x="0" y="172"/>
                    </a:moveTo>
                    <a:lnTo>
                      <a:pt x="179" y="0"/>
                    </a:lnTo>
                    <a:lnTo>
                      <a:pt x="349" y="179"/>
                    </a:lnTo>
                    <a:lnTo>
                      <a:pt x="170" y="351"/>
                    </a:lnTo>
                    <a:lnTo>
                      <a:pt x="0" y="172"/>
                    </a:lnTo>
                  </a:path>
                </a:pathLst>
              </a:custGeom>
              <a:solidFill>
                <a:srgbClr val="AA5BFF"/>
              </a:solidFill>
              <a:ln w="12700" cap="rnd">
                <a:solidFill>
                  <a:srgbClr val="000000"/>
                </a:solidFill>
                <a:round/>
                <a:headEnd/>
                <a:tailEnd/>
              </a:ln>
            </p:spPr>
            <p:txBody>
              <a:bodyPr/>
              <a:lstStyle/>
              <a:p>
                <a:endParaRPr lang="en-US"/>
              </a:p>
            </p:txBody>
          </p:sp>
          <p:sp>
            <p:nvSpPr>
              <p:cNvPr id="16609" name="Freeform 696"/>
              <p:cNvSpPr>
                <a:spLocks/>
              </p:cNvSpPr>
              <p:nvPr/>
            </p:nvSpPr>
            <p:spPr bwMode="auto">
              <a:xfrm>
                <a:off x="2063" y="2190"/>
                <a:ext cx="453" cy="458"/>
              </a:xfrm>
              <a:custGeom>
                <a:avLst/>
                <a:gdLst>
                  <a:gd name="T0" fmla="*/ 0 w 357"/>
                  <a:gd name="T1" fmla="*/ 1222 h 359"/>
                  <a:gd name="T2" fmla="*/ 1223 w 357"/>
                  <a:gd name="T3" fmla="*/ 0 h 359"/>
                  <a:gd name="T4" fmla="*/ 2394 w 357"/>
                  <a:gd name="T5" fmla="*/ 1281 h 359"/>
                  <a:gd name="T6" fmla="*/ 1167 w 357"/>
                  <a:gd name="T7" fmla="*/ 2515 h 359"/>
                  <a:gd name="T8" fmla="*/ 0 w 357"/>
                  <a:gd name="T9" fmla="*/ 1222 h 359"/>
                  <a:gd name="T10" fmla="*/ 0 60000 65536"/>
                  <a:gd name="T11" fmla="*/ 0 60000 65536"/>
                  <a:gd name="T12" fmla="*/ 0 60000 65536"/>
                  <a:gd name="T13" fmla="*/ 0 60000 65536"/>
                  <a:gd name="T14" fmla="*/ 0 60000 65536"/>
                  <a:gd name="T15" fmla="*/ 0 w 357"/>
                  <a:gd name="T16" fmla="*/ 0 h 359"/>
                  <a:gd name="T17" fmla="*/ 357 w 357"/>
                  <a:gd name="T18" fmla="*/ 359 h 359"/>
                </a:gdLst>
                <a:ahLst/>
                <a:cxnLst>
                  <a:cxn ang="T10">
                    <a:pos x="T0" y="T1"/>
                  </a:cxn>
                  <a:cxn ang="T11">
                    <a:pos x="T2" y="T3"/>
                  </a:cxn>
                  <a:cxn ang="T12">
                    <a:pos x="T4" y="T5"/>
                  </a:cxn>
                  <a:cxn ang="T13">
                    <a:pos x="T6" y="T7"/>
                  </a:cxn>
                  <a:cxn ang="T14">
                    <a:pos x="T8" y="T9"/>
                  </a:cxn>
                </a:cxnLst>
                <a:rect l="T15" t="T16" r="T17" b="T18"/>
                <a:pathLst>
                  <a:path w="357" h="359">
                    <a:moveTo>
                      <a:pt x="0" y="175"/>
                    </a:moveTo>
                    <a:lnTo>
                      <a:pt x="182" y="0"/>
                    </a:lnTo>
                    <a:lnTo>
                      <a:pt x="356" y="183"/>
                    </a:lnTo>
                    <a:lnTo>
                      <a:pt x="174" y="358"/>
                    </a:lnTo>
                    <a:lnTo>
                      <a:pt x="0" y="17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10" name="Freeform 697"/>
              <p:cNvSpPr>
                <a:spLocks/>
              </p:cNvSpPr>
              <p:nvPr/>
            </p:nvSpPr>
            <p:spPr bwMode="auto">
              <a:xfrm>
                <a:off x="2280" y="2424"/>
                <a:ext cx="227" cy="328"/>
              </a:xfrm>
              <a:custGeom>
                <a:avLst/>
                <a:gdLst>
                  <a:gd name="T0" fmla="*/ 1177 w 179"/>
                  <a:gd name="T1" fmla="*/ 600 h 258"/>
                  <a:gd name="T2" fmla="*/ 1195 w 179"/>
                  <a:gd name="T3" fmla="*/ 0 h 258"/>
                  <a:gd name="T4" fmla="*/ 16 w 179"/>
                  <a:gd name="T5" fmla="*/ 1166 h 258"/>
                  <a:gd name="T6" fmla="*/ 0 w 179"/>
                  <a:gd name="T7" fmla="*/ 1758 h 258"/>
                  <a:gd name="T8" fmla="*/ 1177 w 179"/>
                  <a:gd name="T9" fmla="*/ 600 h 258"/>
                  <a:gd name="T10" fmla="*/ 0 60000 65536"/>
                  <a:gd name="T11" fmla="*/ 0 60000 65536"/>
                  <a:gd name="T12" fmla="*/ 0 60000 65536"/>
                  <a:gd name="T13" fmla="*/ 0 60000 65536"/>
                  <a:gd name="T14" fmla="*/ 0 60000 65536"/>
                  <a:gd name="T15" fmla="*/ 0 w 179"/>
                  <a:gd name="T16" fmla="*/ 0 h 258"/>
                  <a:gd name="T17" fmla="*/ 179 w 179"/>
                  <a:gd name="T18" fmla="*/ 258 h 258"/>
                </a:gdLst>
                <a:ahLst/>
                <a:cxnLst>
                  <a:cxn ang="T10">
                    <a:pos x="T0" y="T1"/>
                  </a:cxn>
                  <a:cxn ang="T11">
                    <a:pos x="T2" y="T3"/>
                  </a:cxn>
                  <a:cxn ang="T12">
                    <a:pos x="T4" y="T5"/>
                  </a:cxn>
                  <a:cxn ang="T13">
                    <a:pos x="T6" y="T7"/>
                  </a:cxn>
                  <a:cxn ang="T14">
                    <a:pos x="T8" y="T9"/>
                  </a:cxn>
                </a:cxnLst>
                <a:rect l="T15" t="T16" r="T17" b="T18"/>
                <a:pathLst>
                  <a:path w="179" h="258">
                    <a:moveTo>
                      <a:pt x="176" y="88"/>
                    </a:moveTo>
                    <a:lnTo>
                      <a:pt x="178" y="0"/>
                    </a:lnTo>
                    <a:lnTo>
                      <a:pt x="2" y="171"/>
                    </a:lnTo>
                    <a:lnTo>
                      <a:pt x="0" y="257"/>
                    </a:lnTo>
                    <a:lnTo>
                      <a:pt x="176" y="88"/>
                    </a:lnTo>
                  </a:path>
                </a:pathLst>
              </a:custGeom>
              <a:solidFill>
                <a:srgbClr val="AA5BFF"/>
              </a:solidFill>
              <a:ln w="12700" cap="rnd">
                <a:solidFill>
                  <a:srgbClr val="000000"/>
                </a:solidFill>
                <a:round/>
                <a:headEnd/>
                <a:tailEnd/>
              </a:ln>
            </p:spPr>
            <p:txBody>
              <a:bodyPr/>
              <a:lstStyle/>
              <a:p>
                <a:endParaRPr lang="en-US"/>
              </a:p>
            </p:txBody>
          </p:sp>
          <p:sp>
            <p:nvSpPr>
              <p:cNvPr id="16611" name="Freeform 698"/>
              <p:cNvSpPr>
                <a:spLocks/>
              </p:cNvSpPr>
              <p:nvPr/>
            </p:nvSpPr>
            <p:spPr bwMode="auto">
              <a:xfrm>
                <a:off x="2280" y="2424"/>
                <a:ext cx="236" cy="337"/>
              </a:xfrm>
              <a:custGeom>
                <a:avLst/>
                <a:gdLst>
                  <a:gd name="T0" fmla="*/ 1226 w 186"/>
                  <a:gd name="T1" fmla="*/ 613 h 265"/>
                  <a:gd name="T2" fmla="*/ 1245 w 186"/>
                  <a:gd name="T3" fmla="*/ 0 h 265"/>
                  <a:gd name="T4" fmla="*/ 16 w 186"/>
                  <a:gd name="T5" fmla="*/ 1202 h 265"/>
                  <a:gd name="T6" fmla="*/ 0 w 186"/>
                  <a:gd name="T7" fmla="*/ 1808 h 265"/>
                  <a:gd name="T8" fmla="*/ 1226 w 186"/>
                  <a:gd name="T9" fmla="*/ 613 h 265"/>
                  <a:gd name="T10" fmla="*/ 0 60000 65536"/>
                  <a:gd name="T11" fmla="*/ 0 60000 65536"/>
                  <a:gd name="T12" fmla="*/ 0 60000 65536"/>
                  <a:gd name="T13" fmla="*/ 0 60000 65536"/>
                  <a:gd name="T14" fmla="*/ 0 60000 65536"/>
                  <a:gd name="T15" fmla="*/ 0 w 186"/>
                  <a:gd name="T16" fmla="*/ 0 h 265"/>
                  <a:gd name="T17" fmla="*/ 186 w 186"/>
                  <a:gd name="T18" fmla="*/ 265 h 265"/>
                </a:gdLst>
                <a:ahLst/>
                <a:cxnLst>
                  <a:cxn ang="T10">
                    <a:pos x="T0" y="T1"/>
                  </a:cxn>
                  <a:cxn ang="T11">
                    <a:pos x="T2" y="T3"/>
                  </a:cxn>
                  <a:cxn ang="T12">
                    <a:pos x="T4" y="T5"/>
                  </a:cxn>
                  <a:cxn ang="T13">
                    <a:pos x="T6" y="T7"/>
                  </a:cxn>
                  <a:cxn ang="T14">
                    <a:pos x="T8" y="T9"/>
                  </a:cxn>
                </a:cxnLst>
                <a:rect l="T15" t="T16" r="T17" b="T18"/>
                <a:pathLst>
                  <a:path w="186" h="265">
                    <a:moveTo>
                      <a:pt x="183" y="90"/>
                    </a:moveTo>
                    <a:lnTo>
                      <a:pt x="185" y="0"/>
                    </a:lnTo>
                    <a:lnTo>
                      <a:pt x="2" y="175"/>
                    </a:lnTo>
                    <a:lnTo>
                      <a:pt x="0" y="264"/>
                    </a:lnTo>
                    <a:lnTo>
                      <a:pt x="183"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12" name="Freeform 699"/>
              <p:cNvSpPr>
                <a:spLocks/>
              </p:cNvSpPr>
              <p:nvPr/>
            </p:nvSpPr>
            <p:spPr bwMode="auto">
              <a:xfrm>
                <a:off x="2060" y="2415"/>
                <a:ext cx="216" cy="337"/>
              </a:xfrm>
              <a:custGeom>
                <a:avLst/>
                <a:gdLst>
                  <a:gd name="T0" fmla="*/ 0 w 170"/>
                  <a:gd name="T1" fmla="*/ 589 h 265"/>
                  <a:gd name="T2" fmla="*/ 17 w 170"/>
                  <a:gd name="T3" fmla="*/ 0 h 265"/>
                  <a:gd name="T4" fmla="*/ 1150 w 170"/>
                  <a:gd name="T5" fmla="*/ 1213 h 265"/>
                  <a:gd name="T6" fmla="*/ 1135 w 170"/>
                  <a:gd name="T7" fmla="*/ 1808 h 265"/>
                  <a:gd name="T8" fmla="*/ 0 w 170"/>
                  <a:gd name="T9" fmla="*/ 589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2" y="0"/>
                    </a:lnTo>
                    <a:lnTo>
                      <a:pt x="169" y="178"/>
                    </a:lnTo>
                    <a:lnTo>
                      <a:pt x="167" y="264"/>
                    </a:lnTo>
                    <a:lnTo>
                      <a:pt x="0" y="86"/>
                    </a:lnTo>
                  </a:path>
                </a:pathLst>
              </a:custGeom>
              <a:solidFill>
                <a:srgbClr val="9142FF"/>
              </a:solidFill>
              <a:ln w="12700" cap="rnd">
                <a:solidFill>
                  <a:srgbClr val="000000"/>
                </a:solidFill>
                <a:round/>
                <a:headEnd/>
                <a:tailEnd/>
              </a:ln>
            </p:spPr>
            <p:txBody>
              <a:bodyPr/>
              <a:lstStyle/>
              <a:p>
                <a:endParaRPr lang="en-US"/>
              </a:p>
            </p:txBody>
          </p:sp>
          <p:sp>
            <p:nvSpPr>
              <p:cNvPr id="16613" name="Freeform 700"/>
              <p:cNvSpPr>
                <a:spLocks/>
              </p:cNvSpPr>
              <p:nvPr/>
            </p:nvSpPr>
            <p:spPr bwMode="auto">
              <a:xfrm>
                <a:off x="2060" y="2415"/>
                <a:ext cx="226" cy="346"/>
              </a:xfrm>
              <a:custGeom>
                <a:avLst/>
                <a:gdLst>
                  <a:gd name="T0" fmla="*/ 0 w 178"/>
                  <a:gd name="T1" fmla="*/ 611 h 272"/>
                  <a:gd name="T2" fmla="*/ 17 w 178"/>
                  <a:gd name="T3" fmla="*/ 0 h 272"/>
                  <a:gd name="T4" fmla="*/ 1197 w 178"/>
                  <a:gd name="T5" fmla="*/ 1249 h 272"/>
                  <a:gd name="T6" fmla="*/ 1183 w 178"/>
                  <a:gd name="T7" fmla="*/ 1860 h 272"/>
                  <a:gd name="T8" fmla="*/ 0 w 178"/>
                  <a:gd name="T9" fmla="*/ 611 h 272"/>
                  <a:gd name="T10" fmla="*/ 0 60000 65536"/>
                  <a:gd name="T11" fmla="*/ 0 60000 65536"/>
                  <a:gd name="T12" fmla="*/ 0 60000 65536"/>
                  <a:gd name="T13" fmla="*/ 0 60000 65536"/>
                  <a:gd name="T14" fmla="*/ 0 60000 65536"/>
                  <a:gd name="T15" fmla="*/ 0 w 178"/>
                  <a:gd name="T16" fmla="*/ 0 h 272"/>
                  <a:gd name="T17" fmla="*/ 178 w 178"/>
                  <a:gd name="T18" fmla="*/ 272 h 272"/>
                </a:gdLst>
                <a:ahLst/>
                <a:cxnLst>
                  <a:cxn ang="T10">
                    <a:pos x="T0" y="T1"/>
                  </a:cxn>
                  <a:cxn ang="T11">
                    <a:pos x="T2" y="T3"/>
                  </a:cxn>
                  <a:cxn ang="T12">
                    <a:pos x="T4" y="T5"/>
                  </a:cxn>
                  <a:cxn ang="T13">
                    <a:pos x="T6" y="T7"/>
                  </a:cxn>
                  <a:cxn ang="T14">
                    <a:pos x="T8" y="T9"/>
                  </a:cxn>
                </a:cxnLst>
                <a:rect l="T15" t="T16" r="T17" b="T18"/>
                <a:pathLst>
                  <a:path w="178" h="272">
                    <a:moveTo>
                      <a:pt x="0" y="89"/>
                    </a:moveTo>
                    <a:lnTo>
                      <a:pt x="2" y="0"/>
                    </a:lnTo>
                    <a:lnTo>
                      <a:pt x="177" y="182"/>
                    </a:lnTo>
                    <a:lnTo>
                      <a:pt x="175"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14" name="Freeform 701"/>
              <p:cNvSpPr>
                <a:spLocks/>
              </p:cNvSpPr>
              <p:nvPr/>
            </p:nvSpPr>
            <p:spPr bwMode="auto">
              <a:xfrm>
                <a:off x="1377" y="2508"/>
                <a:ext cx="230" cy="225"/>
              </a:xfrm>
              <a:custGeom>
                <a:avLst/>
                <a:gdLst>
                  <a:gd name="T0" fmla="*/ 1177 w 182"/>
                  <a:gd name="T1" fmla="*/ 22 h 176"/>
                  <a:gd name="T2" fmla="*/ 1139 w 182"/>
                  <a:gd name="T3" fmla="*/ 22 h 176"/>
                  <a:gd name="T4" fmla="*/ 0 w 182"/>
                  <a:gd name="T5" fmla="*/ 1209 h 176"/>
                  <a:gd name="T6" fmla="*/ 32 w 182"/>
                  <a:gd name="T7" fmla="*/ 1249 h 176"/>
                  <a:gd name="T8" fmla="*/ 1177 w 182"/>
                  <a:gd name="T9" fmla="*/ 59 h 176"/>
                  <a:gd name="T10" fmla="*/ 1139 w 182"/>
                  <a:gd name="T11" fmla="*/ 59 h 176"/>
                  <a:gd name="T12" fmla="*/ 1177 w 182"/>
                  <a:gd name="T13" fmla="*/ 22 h 176"/>
                  <a:gd name="T14" fmla="*/ 1158 w 182"/>
                  <a:gd name="T15" fmla="*/ 0 h 176"/>
                  <a:gd name="T16" fmla="*/ 1139 w 182"/>
                  <a:gd name="T17" fmla="*/ 22 h 176"/>
                  <a:gd name="T18" fmla="*/ 1177 w 182"/>
                  <a:gd name="T19" fmla="*/ 22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3"/>
                    </a:moveTo>
                    <a:lnTo>
                      <a:pt x="175" y="3"/>
                    </a:lnTo>
                    <a:lnTo>
                      <a:pt x="0" y="170"/>
                    </a:lnTo>
                    <a:lnTo>
                      <a:pt x="5" y="175"/>
                    </a:lnTo>
                    <a:lnTo>
                      <a:pt x="181" y="8"/>
                    </a:lnTo>
                    <a:lnTo>
                      <a:pt x="175" y="8"/>
                    </a:lnTo>
                    <a:lnTo>
                      <a:pt x="181" y="3"/>
                    </a:lnTo>
                    <a:lnTo>
                      <a:pt x="178" y="0"/>
                    </a:lnTo>
                    <a:lnTo>
                      <a:pt x="175" y="3"/>
                    </a:lnTo>
                    <a:lnTo>
                      <a:pt x="181" y="3"/>
                    </a:lnTo>
                  </a:path>
                </a:pathLst>
              </a:custGeom>
              <a:solidFill>
                <a:srgbClr val="FFFFFF"/>
              </a:solidFill>
              <a:ln w="12700" cap="rnd">
                <a:solidFill>
                  <a:srgbClr val="000000"/>
                </a:solidFill>
                <a:round/>
                <a:headEnd/>
                <a:tailEnd/>
              </a:ln>
            </p:spPr>
            <p:txBody>
              <a:bodyPr/>
              <a:lstStyle/>
              <a:p>
                <a:endParaRPr lang="en-US"/>
              </a:p>
            </p:txBody>
          </p:sp>
          <p:sp>
            <p:nvSpPr>
              <p:cNvPr id="16615" name="Freeform 702"/>
              <p:cNvSpPr>
                <a:spLocks/>
              </p:cNvSpPr>
              <p:nvPr/>
            </p:nvSpPr>
            <p:spPr bwMode="auto">
              <a:xfrm>
                <a:off x="1607" y="2512"/>
                <a:ext cx="223" cy="231"/>
              </a:xfrm>
              <a:custGeom>
                <a:avLst/>
                <a:gdLst>
                  <a:gd name="T0" fmla="*/ 1104 w 177"/>
                  <a:gd name="T1" fmla="*/ 1270 h 181"/>
                  <a:gd name="T2" fmla="*/ 1104 w 177"/>
                  <a:gd name="T3" fmla="*/ 1233 h 181"/>
                  <a:gd name="T4" fmla="*/ 39 w 177"/>
                  <a:gd name="T5" fmla="*/ 0 h 181"/>
                  <a:gd name="T6" fmla="*/ 0 w 177"/>
                  <a:gd name="T7" fmla="*/ 36 h 181"/>
                  <a:gd name="T8" fmla="*/ 1067 w 177"/>
                  <a:gd name="T9" fmla="*/ 1270 h 181"/>
                  <a:gd name="T10" fmla="*/ 1067 w 177"/>
                  <a:gd name="T11" fmla="*/ 1233 h 181"/>
                  <a:gd name="T12" fmla="*/ 1104 w 177"/>
                  <a:gd name="T13" fmla="*/ 1270 h 181"/>
                  <a:gd name="T14" fmla="*/ 1123 w 177"/>
                  <a:gd name="T15" fmla="*/ 1251 h 181"/>
                  <a:gd name="T16" fmla="*/ 1104 w 177"/>
                  <a:gd name="T17" fmla="*/ 1233 h 181"/>
                  <a:gd name="T18" fmla="*/ 1104 w 177"/>
                  <a:gd name="T19" fmla="*/ 127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174" y="180"/>
                    </a:moveTo>
                    <a:lnTo>
                      <a:pt x="174" y="175"/>
                    </a:lnTo>
                    <a:lnTo>
                      <a:pt x="6" y="0"/>
                    </a:lnTo>
                    <a:lnTo>
                      <a:pt x="0" y="5"/>
                    </a:lnTo>
                    <a:lnTo>
                      <a:pt x="168" y="180"/>
                    </a:lnTo>
                    <a:lnTo>
                      <a:pt x="168" y="175"/>
                    </a:lnTo>
                    <a:lnTo>
                      <a:pt x="174" y="180"/>
                    </a:lnTo>
                    <a:lnTo>
                      <a:pt x="176" y="178"/>
                    </a:lnTo>
                    <a:lnTo>
                      <a:pt x="174" y="175"/>
                    </a:lnTo>
                    <a:lnTo>
                      <a:pt x="174" y="180"/>
                    </a:lnTo>
                  </a:path>
                </a:pathLst>
              </a:custGeom>
              <a:solidFill>
                <a:srgbClr val="FFFFFF"/>
              </a:solidFill>
              <a:ln w="12700" cap="rnd">
                <a:solidFill>
                  <a:srgbClr val="000000"/>
                </a:solidFill>
                <a:round/>
                <a:headEnd/>
                <a:tailEnd/>
              </a:ln>
            </p:spPr>
            <p:txBody>
              <a:bodyPr/>
              <a:lstStyle/>
              <a:p>
                <a:endParaRPr lang="en-US"/>
              </a:p>
            </p:txBody>
          </p:sp>
          <p:sp>
            <p:nvSpPr>
              <p:cNvPr id="16616" name="Freeform 703"/>
              <p:cNvSpPr>
                <a:spLocks/>
              </p:cNvSpPr>
              <p:nvPr/>
            </p:nvSpPr>
            <p:spPr bwMode="auto">
              <a:xfrm>
                <a:off x="1596" y="2746"/>
                <a:ext cx="230" cy="223"/>
              </a:xfrm>
              <a:custGeom>
                <a:avLst/>
                <a:gdLst>
                  <a:gd name="T0" fmla="*/ 0 w 182"/>
                  <a:gd name="T1" fmla="*/ 1198 h 175"/>
                  <a:gd name="T2" fmla="*/ 32 w 182"/>
                  <a:gd name="T3" fmla="*/ 1198 h 175"/>
                  <a:gd name="T4" fmla="*/ 1177 w 182"/>
                  <a:gd name="T5" fmla="*/ 36 h 175"/>
                  <a:gd name="T6" fmla="*/ 1139 w 182"/>
                  <a:gd name="T7" fmla="*/ 0 h 175"/>
                  <a:gd name="T8" fmla="*/ 0 w 182"/>
                  <a:gd name="T9" fmla="*/ 1155 h 175"/>
                  <a:gd name="T10" fmla="*/ 32 w 182"/>
                  <a:gd name="T11" fmla="*/ 1155 h 175"/>
                  <a:gd name="T12" fmla="*/ 0 w 182"/>
                  <a:gd name="T13" fmla="*/ 1198 h 175"/>
                  <a:gd name="T14" fmla="*/ 16 w 182"/>
                  <a:gd name="T15" fmla="*/ 1213 h 175"/>
                  <a:gd name="T16" fmla="*/ 32 w 182"/>
                  <a:gd name="T17" fmla="*/ 1198 h 175"/>
                  <a:gd name="T18" fmla="*/ 0 w 182"/>
                  <a:gd name="T19" fmla="*/ 1198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5" y="172"/>
                    </a:lnTo>
                    <a:lnTo>
                      <a:pt x="181" y="5"/>
                    </a:lnTo>
                    <a:lnTo>
                      <a:pt x="175" y="0"/>
                    </a:lnTo>
                    <a:lnTo>
                      <a:pt x="0" y="166"/>
                    </a:lnTo>
                    <a:lnTo>
                      <a:pt x="5" y="166"/>
                    </a:lnTo>
                    <a:lnTo>
                      <a:pt x="0" y="172"/>
                    </a:lnTo>
                    <a:lnTo>
                      <a:pt x="2" y="174"/>
                    </a:lnTo>
                    <a:lnTo>
                      <a:pt x="5" y="172"/>
                    </a:lnTo>
                    <a:lnTo>
                      <a:pt x="0" y="172"/>
                    </a:lnTo>
                  </a:path>
                </a:pathLst>
              </a:custGeom>
              <a:solidFill>
                <a:srgbClr val="FFFFFF"/>
              </a:solidFill>
              <a:ln w="12700" cap="rnd">
                <a:solidFill>
                  <a:srgbClr val="000000"/>
                </a:solidFill>
                <a:round/>
                <a:headEnd/>
                <a:tailEnd/>
              </a:ln>
            </p:spPr>
            <p:txBody>
              <a:bodyPr/>
              <a:lstStyle/>
              <a:p>
                <a:endParaRPr lang="en-US"/>
              </a:p>
            </p:txBody>
          </p:sp>
          <p:sp>
            <p:nvSpPr>
              <p:cNvPr id="16617" name="Freeform 704"/>
              <p:cNvSpPr>
                <a:spLocks/>
              </p:cNvSpPr>
              <p:nvPr/>
            </p:nvSpPr>
            <p:spPr bwMode="auto">
              <a:xfrm>
                <a:off x="1371" y="2733"/>
                <a:ext cx="223" cy="233"/>
              </a:xfrm>
              <a:custGeom>
                <a:avLst/>
                <a:gdLst>
                  <a:gd name="T0" fmla="*/ 20 w 177"/>
                  <a:gd name="T1" fmla="*/ 0 h 181"/>
                  <a:gd name="T2" fmla="*/ 20 w 177"/>
                  <a:gd name="T3" fmla="*/ 36 h 181"/>
                  <a:gd name="T4" fmla="*/ 1085 w 177"/>
                  <a:gd name="T5" fmla="*/ 1361 h 181"/>
                  <a:gd name="T6" fmla="*/ 1123 w 177"/>
                  <a:gd name="T7" fmla="*/ 1313 h 181"/>
                  <a:gd name="T8" fmla="*/ 49 w 177"/>
                  <a:gd name="T9" fmla="*/ 0 h 181"/>
                  <a:gd name="T10" fmla="*/ 49 w 177"/>
                  <a:gd name="T11" fmla="*/ 36 h 181"/>
                  <a:gd name="T12" fmla="*/ 20 w 177"/>
                  <a:gd name="T13" fmla="*/ 0 h 181"/>
                  <a:gd name="T14" fmla="*/ 0 w 177"/>
                  <a:gd name="T15" fmla="*/ 17 h 181"/>
                  <a:gd name="T16" fmla="*/ 20 w 177"/>
                  <a:gd name="T17" fmla="*/ 36 h 181"/>
                  <a:gd name="T18" fmla="*/ 20 w 177"/>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3" y="0"/>
                    </a:moveTo>
                    <a:lnTo>
                      <a:pt x="3" y="5"/>
                    </a:lnTo>
                    <a:lnTo>
                      <a:pt x="171" y="180"/>
                    </a:lnTo>
                    <a:lnTo>
                      <a:pt x="176" y="174"/>
                    </a:lnTo>
                    <a:lnTo>
                      <a:pt x="8" y="0"/>
                    </a:lnTo>
                    <a:lnTo>
                      <a:pt x="8" y="5"/>
                    </a:lnTo>
                    <a:lnTo>
                      <a:pt x="3" y="0"/>
                    </a:lnTo>
                    <a:lnTo>
                      <a:pt x="0" y="2"/>
                    </a:lnTo>
                    <a:lnTo>
                      <a:pt x="3" y="5"/>
                    </a:lnTo>
                    <a:lnTo>
                      <a:pt x="3" y="0"/>
                    </a:lnTo>
                  </a:path>
                </a:pathLst>
              </a:custGeom>
              <a:solidFill>
                <a:srgbClr val="FFFFFF"/>
              </a:solidFill>
              <a:ln w="12700" cap="rnd">
                <a:solidFill>
                  <a:srgbClr val="000000"/>
                </a:solidFill>
                <a:round/>
                <a:headEnd/>
                <a:tailEnd/>
              </a:ln>
            </p:spPr>
            <p:txBody>
              <a:bodyPr/>
              <a:lstStyle/>
              <a:p>
                <a:endParaRPr lang="en-US"/>
              </a:p>
            </p:txBody>
          </p:sp>
          <p:sp>
            <p:nvSpPr>
              <p:cNvPr id="16618" name="Freeform 705"/>
              <p:cNvSpPr>
                <a:spLocks/>
              </p:cNvSpPr>
              <p:nvPr/>
            </p:nvSpPr>
            <p:spPr bwMode="auto">
              <a:xfrm>
                <a:off x="1376" y="2732"/>
                <a:ext cx="1" cy="3"/>
              </a:xfrm>
              <a:custGeom>
                <a:avLst/>
                <a:gdLst>
                  <a:gd name="T0" fmla="*/ 0 w 2"/>
                  <a:gd name="T1" fmla="*/ 2 h 3"/>
                  <a:gd name="T2" fmla="*/ 0 w 2"/>
                  <a:gd name="T3" fmla="*/ 1 h 3"/>
                  <a:gd name="T4" fmla="*/ 0 w 2"/>
                  <a:gd name="T5" fmla="*/ 0 h 3"/>
                  <a:gd name="T6" fmla="*/ 1 w 2"/>
                  <a:gd name="T7" fmla="*/ 0 h 3"/>
                  <a:gd name="T8" fmla="*/ 1 w 2"/>
                  <a:gd name="T9" fmla="*/ 1 h 3"/>
                  <a:gd name="T10" fmla="*/ 1 w 2"/>
                  <a:gd name="T11" fmla="*/ 0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1"/>
                    </a:lnTo>
                    <a:lnTo>
                      <a:pt x="0" y="0"/>
                    </a:lnTo>
                    <a:lnTo>
                      <a:pt x="1" y="0"/>
                    </a:lnTo>
                    <a:lnTo>
                      <a:pt x="1" y="1"/>
                    </a:lnTo>
                    <a:lnTo>
                      <a:pt x="1" y="0"/>
                    </a:lnTo>
                    <a:lnTo>
                      <a:pt x="0" y="2"/>
                    </a:lnTo>
                  </a:path>
                </a:pathLst>
              </a:custGeom>
              <a:solidFill>
                <a:srgbClr val="FFFFFF"/>
              </a:solidFill>
              <a:ln w="12700" cap="rnd">
                <a:solidFill>
                  <a:srgbClr val="000000"/>
                </a:solidFill>
                <a:round/>
                <a:headEnd/>
                <a:tailEnd/>
              </a:ln>
            </p:spPr>
            <p:txBody>
              <a:bodyPr/>
              <a:lstStyle/>
              <a:p>
                <a:endParaRPr lang="en-US"/>
              </a:p>
            </p:txBody>
          </p:sp>
          <p:sp>
            <p:nvSpPr>
              <p:cNvPr id="16619" name="Freeform 706"/>
              <p:cNvSpPr>
                <a:spLocks/>
              </p:cNvSpPr>
              <p:nvPr/>
            </p:nvSpPr>
            <p:spPr bwMode="auto">
              <a:xfrm>
                <a:off x="1377" y="2512"/>
                <a:ext cx="230" cy="221"/>
              </a:xfrm>
              <a:custGeom>
                <a:avLst/>
                <a:gdLst>
                  <a:gd name="T0" fmla="*/ 1177 w 182"/>
                  <a:gd name="T1" fmla="*/ 17 h 173"/>
                  <a:gd name="T2" fmla="*/ 1139 w 182"/>
                  <a:gd name="T3" fmla="*/ 0 h 173"/>
                  <a:gd name="T4" fmla="*/ 0 w 182"/>
                  <a:gd name="T5" fmla="*/ 1180 h 173"/>
                  <a:gd name="T6" fmla="*/ 32 w 182"/>
                  <a:gd name="T7" fmla="*/ 1223 h 173"/>
                  <a:gd name="T8" fmla="*/ 1177 w 182"/>
                  <a:gd name="T9" fmla="*/ 36 h 173"/>
                  <a:gd name="T10" fmla="*/ 1139 w 182"/>
                  <a:gd name="T11" fmla="*/ 17 h 173"/>
                  <a:gd name="T12" fmla="*/ 1177 w 182"/>
                  <a:gd name="T13" fmla="*/ 17 h 173"/>
                  <a:gd name="T14" fmla="*/ 0 60000 65536"/>
                  <a:gd name="T15" fmla="*/ 0 60000 65536"/>
                  <a:gd name="T16" fmla="*/ 0 60000 65536"/>
                  <a:gd name="T17" fmla="*/ 0 60000 65536"/>
                  <a:gd name="T18" fmla="*/ 0 60000 65536"/>
                  <a:gd name="T19" fmla="*/ 0 60000 65536"/>
                  <a:gd name="T20" fmla="*/ 0 60000 65536"/>
                  <a:gd name="T21" fmla="*/ 0 w 182"/>
                  <a:gd name="T22" fmla="*/ 0 h 173"/>
                  <a:gd name="T23" fmla="*/ 182 w 182"/>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3">
                    <a:moveTo>
                      <a:pt x="181" y="2"/>
                    </a:moveTo>
                    <a:lnTo>
                      <a:pt x="175" y="0"/>
                    </a:lnTo>
                    <a:lnTo>
                      <a:pt x="0" y="167"/>
                    </a:lnTo>
                    <a:lnTo>
                      <a:pt x="5" y="172"/>
                    </a:lnTo>
                    <a:lnTo>
                      <a:pt x="181" y="5"/>
                    </a:lnTo>
                    <a:lnTo>
                      <a:pt x="175"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16620" name="Freeform 707"/>
              <p:cNvSpPr>
                <a:spLocks/>
              </p:cNvSpPr>
              <p:nvPr/>
            </p:nvSpPr>
            <p:spPr bwMode="auto">
              <a:xfrm>
                <a:off x="1604" y="2515"/>
                <a:ext cx="3" cy="112"/>
              </a:xfrm>
              <a:custGeom>
                <a:avLst/>
                <a:gdLst>
                  <a:gd name="T0" fmla="*/ 1 w 3"/>
                  <a:gd name="T1" fmla="*/ 707 h 86"/>
                  <a:gd name="T2" fmla="*/ 2 w 3"/>
                  <a:gd name="T3" fmla="*/ 679 h 86"/>
                  <a:gd name="T4" fmla="*/ 2 w 3"/>
                  <a:gd name="T5" fmla="*/ 0 h 86"/>
                  <a:gd name="T6" fmla="*/ 1 w 3"/>
                  <a:gd name="T7" fmla="*/ 0 h 86"/>
                  <a:gd name="T8" fmla="*/ 0 w 3"/>
                  <a:gd name="T9" fmla="*/ 679 h 86"/>
                  <a:gd name="T10" fmla="*/ 0 w 3"/>
                  <a:gd name="T11" fmla="*/ 656 h 86"/>
                  <a:gd name="T12" fmla="*/ 1 w 3"/>
                  <a:gd name="T13" fmla="*/ 707 h 86"/>
                  <a:gd name="T14" fmla="*/ 2 w 3"/>
                  <a:gd name="T15" fmla="*/ 692 h 86"/>
                  <a:gd name="T16" fmla="*/ 2 w 3"/>
                  <a:gd name="T17" fmla="*/ 679 h 86"/>
                  <a:gd name="T18" fmla="*/ 1 w 3"/>
                  <a:gd name="T19" fmla="*/ 70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1" y="85"/>
                    </a:moveTo>
                    <a:lnTo>
                      <a:pt x="2" y="82"/>
                    </a:lnTo>
                    <a:lnTo>
                      <a:pt x="2" y="0"/>
                    </a:lnTo>
                    <a:lnTo>
                      <a:pt x="1" y="0"/>
                    </a:lnTo>
                    <a:lnTo>
                      <a:pt x="0" y="82"/>
                    </a:lnTo>
                    <a:lnTo>
                      <a:pt x="0" y="79"/>
                    </a:lnTo>
                    <a:lnTo>
                      <a:pt x="1" y="85"/>
                    </a:lnTo>
                    <a:lnTo>
                      <a:pt x="2" y="83"/>
                    </a:lnTo>
                    <a:lnTo>
                      <a:pt x="2" y="82"/>
                    </a:lnTo>
                    <a:lnTo>
                      <a:pt x="1" y="85"/>
                    </a:lnTo>
                  </a:path>
                </a:pathLst>
              </a:custGeom>
              <a:solidFill>
                <a:srgbClr val="FFFFFF"/>
              </a:solidFill>
              <a:ln w="12700" cap="rnd">
                <a:solidFill>
                  <a:srgbClr val="000000"/>
                </a:solidFill>
                <a:round/>
                <a:headEnd/>
                <a:tailEnd/>
              </a:ln>
            </p:spPr>
            <p:txBody>
              <a:bodyPr/>
              <a:lstStyle/>
              <a:p>
                <a:endParaRPr lang="en-US"/>
              </a:p>
            </p:txBody>
          </p:sp>
          <p:sp>
            <p:nvSpPr>
              <p:cNvPr id="16621" name="Freeform 708"/>
              <p:cNvSpPr>
                <a:spLocks/>
              </p:cNvSpPr>
              <p:nvPr/>
            </p:nvSpPr>
            <p:spPr bwMode="auto">
              <a:xfrm>
                <a:off x="1434" y="2627"/>
                <a:ext cx="170" cy="168"/>
              </a:xfrm>
              <a:custGeom>
                <a:avLst/>
                <a:gdLst>
                  <a:gd name="T0" fmla="*/ 17 w 133"/>
                  <a:gd name="T1" fmla="*/ 835 h 133"/>
                  <a:gd name="T2" fmla="*/ 36 w 133"/>
                  <a:gd name="T3" fmla="*/ 859 h 133"/>
                  <a:gd name="T4" fmla="*/ 941 w 133"/>
                  <a:gd name="T5" fmla="*/ 40 h 133"/>
                  <a:gd name="T6" fmla="*/ 904 w 133"/>
                  <a:gd name="T7" fmla="*/ 0 h 133"/>
                  <a:gd name="T8" fmla="*/ 0 w 133"/>
                  <a:gd name="T9" fmla="*/ 817 h 133"/>
                  <a:gd name="T10" fmla="*/ 17 w 133"/>
                  <a:gd name="T11" fmla="*/ 835 h 133"/>
                  <a:gd name="T12" fmla="*/ 0 60000 65536"/>
                  <a:gd name="T13" fmla="*/ 0 60000 65536"/>
                  <a:gd name="T14" fmla="*/ 0 60000 65536"/>
                  <a:gd name="T15" fmla="*/ 0 60000 65536"/>
                  <a:gd name="T16" fmla="*/ 0 60000 65536"/>
                  <a:gd name="T17" fmla="*/ 0 60000 65536"/>
                  <a:gd name="T18" fmla="*/ 0 w 133"/>
                  <a:gd name="T19" fmla="*/ 0 h 133"/>
                  <a:gd name="T20" fmla="*/ 133 w 133"/>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33" h="133">
                    <a:moveTo>
                      <a:pt x="2" y="129"/>
                    </a:moveTo>
                    <a:lnTo>
                      <a:pt x="5" y="132"/>
                    </a:lnTo>
                    <a:lnTo>
                      <a:pt x="132" y="6"/>
                    </a:lnTo>
                    <a:lnTo>
                      <a:pt x="127" y="0"/>
                    </a:lnTo>
                    <a:lnTo>
                      <a:pt x="0" y="126"/>
                    </a:lnTo>
                    <a:lnTo>
                      <a:pt x="2" y="129"/>
                    </a:lnTo>
                  </a:path>
                </a:pathLst>
              </a:custGeom>
              <a:solidFill>
                <a:srgbClr val="FFFFFF"/>
              </a:solidFill>
              <a:ln w="12700" cap="rnd">
                <a:solidFill>
                  <a:srgbClr val="000000"/>
                </a:solidFill>
                <a:round/>
                <a:headEnd/>
                <a:tailEnd/>
              </a:ln>
            </p:spPr>
            <p:txBody>
              <a:bodyPr/>
              <a:lstStyle/>
              <a:p>
                <a:endParaRPr lang="en-US"/>
              </a:p>
            </p:txBody>
          </p:sp>
          <p:sp>
            <p:nvSpPr>
              <p:cNvPr id="16622" name="Freeform 709"/>
              <p:cNvSpPr>
                <a:spLocks/>
              </p:cNvSpPr>
              <p:nvPr/>
            </p:nvSpPr>
            <p:spPr bwMode="auto">
              <a:xfrm>
                <a:off x="1604" y="2515"/>
                <a:ext cx="3" cy="112"/>
              </a:xfrm>
              <a:custGeom>
                <a:avLst/>
                <a:gdLst>
                  <a:gd name="T0" fmla="*/ 1 w 3"/>
                  <a:gd name="T1" fmla="*/ 656 h 86"/>
                  <a:gd name="T2" fmla="*/ 2 w 3"/>
                  <a:gd name="T3" fmla="*/ 679 h 86"/>
                  <a:gd name="T4" fmla="*/ 2 w 3"/>
                  <a:gd name="T5" fmla="*/ 0 h 86"/>
                  <a:gd name="T6" fmla="*/ 1 w 3"/>
                  <a:gd name="T7" fmla="*/ 0 h 86"/>
                  <a:gd name="T8" fmla="*/ 0 w 3"/>
                  <a:gd name="T9" fmla="*/ 679 h 86"/>
                  <a:gd name="T10" fmla="*/ 0 w 3"/>
                  <a:gd name="T11" fmla="*/ 707 h 86"/>
                  <a:gd name="T12" fmla="*/ 1 w 3"/>
                  <a:gd name="T13" fmla="*/ 656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1" y="79"/>
                    </a:moveTo>
                    <a:lnTo>
                      <a:pt x="2" y="82"/>
                    </a:lnTo>
                    <a:lnTo>
                      <a:pt x="2" y="0"/>
                    </a:lnTo>
                    <a:lnTo>
                      <a:pt x="1" y="0"/>
                    </a:lnTo>
                    <a:lnTo>
                      <a:pt x="0" y="82"/>
                    </a:lnTo>
                    <a:lnTo>
                      <a:pt x="0" y="85"/>
                    </a:lnTo>
                    <a:lnTo>
                      <a:pt x="1" y="79"/>
                    </a:lnTo>
                  </a:path>
                </a:pathLst>
              </a:custGeom>
              <a:solidFill>
                <a:srgbClr val="FFFFFF"/>
              </a:solidFill>
              <a:ln w="12700" cap="rnd">
                <a:solidFill>
                  <a:srgbClr val="000000"/>
                </a:solidFill>
                <a:round/>
                <a:headEnd/>
                <a:tailEnd/>
              </a:ln>
            </p:spPr>
            <p:txBody>
              <a:bodyPr/>
              <a:lstStyle/>
              <a:p>
                <a:endParaRPr lang="en-US"/>
              </a:p>
            </p:txBody>
          </p:sp>
          <p:sp>
            <p:nvSpPr>
              <p:cNvPr id="16623" name="Freeform 710"/>
              <p:cNvSpPr>
                <a:spLocks/>
              </p:cNvSpPr>
              <p:nvPr/>
            </p:nvSpPr>
            <p:spPr bwMode="auto">
              <a:xfrm>
                <a:off x="1604" y="2627"/>
                <a:ext cx="168" cy="170"/>
              </a:xfrm>
              <a:custGeom>
                <a:avLst/>
                <a:gdLst>
                  <a:gd name="T0" fmla="*/ 817 w 133"/>
                  <a:gd name="T1" fmla="*/ 851 h 134"/>
                  <a:gd name="T2" fmla="*/ 859 w 133"/>
                  <a:gd name="T3" fmla="*/ 851 h 134"/>
                  <a:gd name="T4" fmla="*/ 32 w 133"/>
                  <a:gd name="T5" fmla="*/ 0 h 134"/>
                  <a:gd name="T6" fmla="*/ 0 w 133"/>
                  <a:gd name="T7" fmla="*/ 41 h 134"/>
                  <a:gd name="T8" fmla="*/ 817 w 133"/>
                  <a:gd name="T9" fmla="*/ 891 h 134"/>
                  <a:gd name="T10" fmla="*/ 859 w 133"/>
                  <a:gd name="T11" fmla="*/ 891 h 134"/>
                  <a:gd name="T12" fmla="*/ 817 w 133"/>
                  <a:gd name="T13" fmla="*/ 851 h 134"/>
                  <a:gd name="T14" fmla="*/ 0 60000 65536"/>
                  <a:gd name="T15" fmla="*/ 0 60000 65536"/>
                  <a:gd name="T16" fmla="*/ 0 60000 65536"/>
                  <a:gd name="T17" fmla="*/ 0 60000 65536"/>
                  <a:gd name="T18" fmla="*/ 0 60000 65536"/>
                  <a:gd name="T19" fmla="*/ 0 60000 65536"/>
                  <a:gd name="T20" fmla="*/ 0 60000 65536"/>
                  <a:gd name="T21" fmla="*/ 0 w 133"/>
                  <a:gd name="T22" fmla="*/ 0 h 134"/>
                  <a:gd name="T23" fmla="*/ 133 w 133"/>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34">
                    <a:moveTo>
                      <a:pt x="126" y="127"/>
                    </a:moveTo>
                    <a:lnTo>
                      <a:pt x="132" y="127"/>
                    </a:lnTo>
                    <a:lnTo>
                      <a:pt x="5" y="0"/>
                    </a:lnTo>
                    <a:lnTo>
                      <a:pt x="0" y="6"/>
                    </a:lnTo>
                    <a:lnTo>
                      <a:pt x="126" y="133"/>
                    </a:lnTo>
                    <a:lnTo>
                      <a:pt x="132" y="133"/>
                    </a:lnTo>
                    <a:lnTo>
                      <a:pt x="126" y="127"/>
                    </a:lnTo>
                  </a:path>
                </a:pathLst>
              </a:custGeom>
              <a:solidFill>
                <a:srgbClr val="FFFFFF"/>
              </a:solidFill>
              <a:ln w="12700" cap="rnd">
                <a:solidFill>
                  <a:srgbClr val="000000"/>
                </a:solidFill>
                <a:round/>
                <a:headEnd/>
                <a:tailEnd/>
              </a:ln>
            </p:spPr>
            <p:txBody>
              <a:bodyPr/>
              <a:lstStyle/>
              <a:p>
                <a:endParaRPr lang="en-US"/>
              </a:p>
            </p:txBody>
          </p:sp>
          <p:sp>
            <p:nvSpPr>
              <p:cNvPr id="16624" name="Freeform 711"/>
              <p:cNvSpPr>
                <a:spLocks/>
              </p:cNvSpPr>
              <p:nvPr/>
            </p:nvSpPr>
            <p:spPr bwMode="auto">
              <a:xfrm>
                <a:off x="1772" y="2746"/>
                <a:ext cx="54" cy="51"/>
              </a:xfrm>
              <a:custGeom>
                <a:avLst/>
                <a:gdLst>
                  <a:gd name="T0" fmla="*/ 230 w 43"/>
                  <a:gd name="T1" fmla="*/ 28 h 40"/>
                  <a:gd name="T2" fmla="*/ 230 w 43"/>
                  <a:gd name="T3" fmla="*/ 0 h 40"/>
                  <a:gd name="T4" fmla="*/ 0 w 43"/>
                  <a:gd name="T5" fmla="*/ 235 h 40"/>
                  <a:gd name="T6" fmla="*/ 31 w 43"/>
                  <a:gd name="T7" fmla="*/ 278 h 40"/>
                  <a:gd name="T8" fmla="*/ 261 w 43"/>
                  <a:gd name="T9" fmla="*/ 28 h 40"/>
                  <a:gd name="T10" fmla="*/ 261 w 43"/>
                  <a:gd name="T11" fmla="*/ 0 h 40"/>
                  <a:gd name="T12" fmla="*/ 230 w 43"/>
                  <a:gd name="T13" fmla="*/ 28 h 40"/>
                  <a:gd name="T14" fmla="*/ 0 60000 65536"/>
                  <a:gd name="T15" fmla="*/ 0 60000 65536"/>
                  <a:gd name="T16" fmla="*/ 0 60000 65536"/>
                  <a:gd name="T17" fmla="*/ 0 60000 65536"/>
                  <a:gd name="T18" fmla="*/ 0 60000 65536"/>
                  <a:gd name="T19" fmla="*/ 0 60000 65536"/>
                  <a:gd name="T20" fmla="*/ 0 60000 65536"/>
                  <a:gd name="T21" fmla="*/ 0 w 43"/>
                  <a:gd name="T22" fmla="*/ 0 h 40"/>
                  <a:gd name="T23" fmla="*/ 43 w 43"/>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0">
                    <a:moveTo>
                      <a:pt x="37" y="4"/>
                    </a:moveTo>
                    <a:lnTo>
                      <a:pt x="37" y="0"/>
                    </a:lnTo>
                    <a:lnTo>
                      <a:pt x="0" y="34"/>
                    </a:lnTo>
                    <a:lnTo>
                      <a:pt x="5" y="39"/>
                    </a:lnTo>
                    <a:lnTo>
                      <a:pt x="42" y="4"/>
                    </a:lnTo>
                    <a:lnTo>
                      <a:pt x="42" y="0"/>
                    </a:lnTo>
                    <a:lnTo>
                      <a:pt x="37" y="4"/>
                    </a:lnTo>
                  </a:path>
                </a:pathLst>
              </a:custGeom>
              <a:solidFill>
                <a:srgbClr val="FFFFFF"/>
              </a:solidFill>
              <a:ln w="12700" cap="rnd">
                <a:solidFill>
                  <a:srgbClr val="000000"/>
                </a:solidFill>
                <a:round/>
                <a:headEnd/>
                <a:tailEnd/>
              </a:ln>
            </p:spPr>
            <p:txBody>
              <a:bodyPr/>
              <a:lstStyle/>
              <a:p>
                <a:endParaRPr lang="en-US"/>
              </a:p>
            </p:txBody>
          </p:sp>
          <p:sp>
            <p:nvSpPr>
              <p:cNvPr id="16625" name="Freeform 712"/>
              <p:cNvSpPr>
                <a:spLocks/>
              </p:cNvSpPr>
              <p:nvPr/>
            </p:nvSpPr>
            <p:spPr bwMode="auto">
              <a:xfrm>
                <a:off x="1607" y="2512"/>
                <a:ext cx="219" cy="231"/>
              </a:xfrm>
              <a:custGeom>
                <a:avLst/>
                <a:gdLst>
                  <a:gd name="T0" fmla="*/ 39 w 174"/>
                  <a:gd name="T1" fmla="*/ 17 h 181"/>
                  <a:gd name="T2" fmla="*/ 0 w 174"/>
                  <a:gd name="T3" fmla="*/ 36 h 181"/>
                  <a:gd name="T4" fmla="*/ 1048 w 174"/>
                  <a:gd name="T5" fmla="*/ 1270 h 181"/>
                  <a:gd name="T6" fmla="*/ 1089 w 174"/>
                  <a:gd name="T7" fmla="*/ 1233 h 181"/>
                  <a:gd name="T8" fmla="*/ 39 w 174"/>
                  <a:gd name="T9" fmla="*/ 0 h 181"/>
                  <a:gd name="T10" fmla="*/ 0 w 174"/>
                  <a:gd name="T11" fmla="*/ 17 h 181"/>
                  <a:gd name="T12" fmla="*/ 39 w 174"/>
                  <a:gd name="T13" fmla="*/ 17 h 181"/>
                  <a:gd name="T14" fmla="*/ 0 60000 65536"/>
                  <a:gd name="T15" fmla="*/ 0 60000 65536"/>
                  <a:gd name="T16" fmla="*/ 0 60000 65536"/>
                  <a:gd name="T17" fmla="*/ 0 60000 65536"/>
                  <a:gd name="T18" fmla="*/ 0 60000 65536"/>
                  <a:gd name="T19" fmla="*/ 0 60000 65536"/>
                  <a:gd name="T20" fmla="*/ 0 60000 65536"/>
                  <a:gd name="T21" fmla="*/ 0 w 174"/>
                  <a:gd name="T22" fmla="*/ 0 h 181"/>
                  <a:gd name="T23" fmla="*/ 174 w 174"/>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1">
                    <a:moveTo>
                      <a:pt x="6" y="2"/>
                    </a:moveTo>
                    <a:lnTo>
                      <a:pt x="0" y="5"/>
                    </a:lnTo>
                    <a:lnTo>
                      <a:pt x="167" y="180"/>
                    </a:lnTo>
                    <a:lnTo>
                      <a:pt x="173" y="175"/>
                    </a:lnTo>
                    <a:lnTo>
                      <a:pt x="6" y="0"/>
                    </a:lnTo>
                    <a:lnTo>
                      <a:pt x="0" y="2"/>
                    </a:lnTo>
                    <a:lnTo>
                      <a:pt x="6" y="2"/>
                    </a:lnTo>
                  </a:path>
                </a:pathLst>
              </a:custGeom>
              <a:solidFill>
                <a:srgbClr val="FFFFFF"/>
              </a:solidFill>
              <a:ln w="12700" cap="rnd">
                <a:solidFill>
                  <a:srgbClr val="000000"/>
                </a:solidFill>
                <a:round/>
                <a:headEnd/>
                <a:tailEnd/>
              </a:ln>
            </p:spPr>
            <p:txBody>
              <a:bodyPr/>
              <a:lstStyle/>
              <a:p>
                <a:endParaRPr lang="en-US"/>
              </a:p>
            </p:txBody>
          </p:sp>
          <p:sp>
            <p:nvSpPr>
              <p:cNvPr id="16626" name="Freeform 713"/>
              <p:cNvSpPr>
                <a:spLocks/>
              </p:cNvSpPr>
              <p:nvPr/>
            </p:nvSpPr>
            <p:spPr bwMode="auto">
              <a:xfrm>
                <a:off x="1824" y="2746"/>
                <a:ext cx="2" cy="108"/>
              </a:xfrm>
              <a:custGeom>
                <a:avLst/>
                <a:gdLst>
                  <a:gd name="T0" fmla="*/ 1 w 2"/>
                  <a:gd name="T1" fmla="*/ 28 h 85"/>
                  <a:gd name="T2" fmla="*/ 0 w 2"/>
                  <a:gd name="T3" fmla="*/ 17 h 85"/>
                  <a:gd name="T4" fmla="*/ 0 w 2"/>
                  <a:gd name="T5" fmla="*/ 574 h 85"/>
                  <a:gd name="T6" fmla="*/ 1 w 2"/>
                  <a:gd name="T7" fmla="*/ 574 h 85"/>
                  <a:gd name="T8" fmla="*/ 1 w 2"/>
                  <a:gd name="T9" fmla="*/ 17 h 85"/>
                  <a:gd name="T10" fmla="*/ 0 w 2"/>
                  <a:gd name="T11" fmla="*/ 0 h 85"/>
                  <a:gd name="T12" fmla="*/ 1 w 2"/>
                  <a:gd name="T13" fmla="*/ 28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1" y="4"/>
                    </a:moveTo>
                    <a:lnTo>
                      <a:pt x="0" y="2"/>
                    </a:lnTo>
                    <a:lnTo>
                      <a:pt x="0" y="84"/>
                    </a:lnTo>
                    <a:lnTo>
                      <a:pt x="1" y="84"/>
                    </a:lnTo>
                    <a:lnTo>
                      <a:pt x="1" y="2"/>
                    </a:lnTo>
                    <a:lnTo>
                      <a:pt x="0" y="0"/>
                    </a:lnTo>
                    <a:lnTo>
                      <a:pt x="1" y="4"/>
                    </a:lnTo>
                  </a:path>
                </a:pathLst>
              </a:custGeom>
              <a:solidFill>
                <a:srgbClr val="FFFFFF"/>
              </a:solidFill>
              <a:ln w="12700" cap="rnd">
                <a:solidFill>
                  <a:srgbClr val="000000"/>
                </a:solidFill>
                <a:round/>
                <a:headEnd/>
                <a:tailEnd/>
              </a:ln>
            </p:spPr>
            <p:txBody>
              <a:bodyPr/>
              <a:lstStyle/>
              <a:p>
                <a:endParaRPr lang="en-US"/>
              </a:p>
            </p:txBody>
          </p:sp>
          <p:sp>
            <p:nvSpPr>
              <p:cNvPr id="16627" name="Freeform 714"/>
              <p:cNvSpPr>
                <a:spLocks/>
              </p:cNvSpPr>
              <p:nvPr/>
            </p:nvSpPr>
            <p:spPr bwMode="auto">
              <a:xfrm>
                <a:off x="1594" y="2746"/>
                <a:ext cx="232" cy="220"/>
              </a:xfrm>
              <a:custGeom>
                <a:avLst/>
                <a:gdLst>
                  <a:gd name="T0" fmla="*/ 47 w 183"/>
                  <a:gd name="T1" fmla="*/ 1209 h 172"/>
                  <a:gd name="T2" fmla="*/ 41 w 183"/>
                  <a:gd name="T3" fmla="*/ 1227 h 172"/>
                  <a:gd name="T4" fmla="*/ 1215 w 183"/>
                  <a:gd name="T5" fmla="*/ 36 h 172"/>
                  <a:gd name="T6" fmla="*/ 1175 w 183"/>
                  <a:gd name="T7" fmla="*/ 0 h 172"/>
                  <a:gd name="T8" fmla="*/ 1 w 183"/>
                  <a:gd name="T9" fmla="*/ 1179 h 172"/>
                  <a:gd name="T10" fmla="*/ 0 w 183"/>
                  <a:gd name="T11" fmla="*/ 1209 h 172"/>
                  <a:gd name="T12" fmla="*/ 47 w 183"/>
                  <a:gd name="T13" fmla="*/ 1209 h 172"/>
                  <a:gd name="T14" fmla="*/ 0 60000 65536"/>
                  <a:gd name="T15" fmla="*/ 0 60000 65536"/>
                  <a:gd name="T16" fmla="*/ 0 60000 65536"/>
                  <a:gd name="T17" fmla="*/ 0 60000 65536"/>
                  <a:gd name="T18" fmla="*/ 0 60000 65536"/>
                  <a:gd name="T19" fmla="*/ 0 60000 65536"/>
                  <a:gd name="T20" fmla="*/ 0 60000 65536"/>
                  <a:gd name="T21" fmla="*/ 0 w 183"/>
                  <a:gd name="T22" fmla="*/ 0 h 172"/>
                  <a:gd name="T23" fmla="*/ 183 w 183"/>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2">
                    <a:moveTo>
                      <a:pt x="7" y="169"/>
                    </a:moveTo>
                    <a:lnTo>
                      <a:pt x="6" y="171"/>
                    </a:lnTo>
                    <a:lnTo>
                      <a:pt x="182" y="5"/>
                    </a:lnTo>
                    <a:lnTo>
                      <a:pt x="176" y="0"/>
                    </a:lnTo>
                    <a:lnTo>
                      <a:pt x="1" y="165"/>
                    </a:lnTo>
                    <a:lnTo>
                      <a:pt x="0" y="169"/>
                    </a:lnTo>
                    <a:lnTo>
                      <a:pt x="7" y="169"/>
                    </a:lnTo>
                  </a:path>
                </a:pathLst>
              </a:custGeom>
              <a:solidFill>
                <a:srgbClr val="FFFFFF"/>
              </a:solidFill>
              <a:ln w="12700" cap="rnd">
                <a:solidFill>
                  <a:srgbClr val="000000"/>
                </a:solidFill>
                <a:round/>
                <a:headEnd/>
                <a:tailEnd/>
              </a:ln>
            </p:spPr>
            <p:txBody>
              <a:bodyPr/>
              <a:lstStyle/>
              <a:p>
                <a:endParaRPr lang="en-US"/>
              </a:p>
            </p:txBody>
          </p:sp>
          <p:sp>
            <p:nvSpPr>
              <p:cNvPr id="16628" name="Freeform 715"/>
              <p:cNvSpPr>
                <a:spLocks/>
              </p:cNvSpPr>
              <p:nvPr/>
            </p:nvSpPr>
            <p:spPr bwMode="auto">
              <a:xfrm>
                <a:off x="1591" y="2970"/>
                <a:ext cx="5" cy="109"/>
              </a:xfrm>
              <a:custGeom>
                <a:avLst/>
                <a:gdLst>
                  <a:gd name="T0" fmla="*/ 0 w 4"/>
                  <a:gd name="T1" fmla="*/ 586 h 85"/>
                  <a:gd name="T2" fmla="*/ 14 w 4"/>
                  <a:gd name="T3" fmla="*/ 600 h 85"/>
                  <a:gd name="T4" fmla="*/ 18 w 4"/>
                  <a:gd name="T5" fmla="*/ 0 h 85"/>
                  <a:gd name="T6" fmla="*/ 1 w 4"/>
                  <a:gd name="T7" fmla="*/ 0 h 85"/>
                  <a:gd name="T8" fmla="*/ 0 w 4"/>
                  <a:gd name="T9" fmla="*/ 600 h 85"/>
                  <a:gd name="T10" fmla="*/ 14 w 4"/>
                  <a:gd name="T11" fmla="*/ 613 h 85"/>
                  <a:gd name="T12" fmla="*/ 0 w 4"/>
                  <a:gd name="T13" fmla="*/ 586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0" y="80"/>
                    </a:moveTo>
                    <a:lnTo>
                      <a:pt x="2" y="82"/>
                    </a:lnTo>
                    <a:lnTo>
                      <a:pt x="3" y="0"/>
                    </a:lnTo>
                    <a:lnTo>
                      <a:pt x="1" y="0"/>
                    </a:lnTo>
                    <a:lnTo>
                      <a:pt x="0" y="82"/>
                    </a:lnTo>
                    <a:lnTo>
                      <a:pt x="2" y="84"/>
                    </a:lnTo>
                    <a:lnTo>
                      <a:pt x="0" y="80"/>
                    </a:lnTo>
                  </a:path>
                </a:pathLst>
              </a:custGeom>
              <a:solidFill>
                <a:srgbClr val="FFFFFF"/>
              </a:solidFill>
              <a:ln w="12700" cap="rnd">
                <a:solidFill>
                  <a:srgbClr val="000000"/>
                </a:solidFill>
                <a:round/>
                <a:headEnd/>
                <a:tailEnd/>
              </a:ln>
            </p:spPr>
            <p:txBody>
              <a:bodyPr/>
              <a:lstStyle/>
              <a:p>
                <a:endParaRPr lang="en-US"/>
              </a:p>
            </p:txBody>
          </p:sp>
          <p:sp>
            <p:nvSpPr>
              <p:cNvPr id="16629" name="Freeform 716"/>
              <p:cNvSpPr>
                <a:spLocks/>
              </p:cNvSpPr>
              <p:nvPr/>
            </p:nvSpPr>
            <p:spPr bwMode="auto">
              <a:xfrm>
                <a:off x="1593" y="2859"/>
                <a:ext cx="231" cy="220"/>
              </a:xfrm>
              <a:custGeom>
                <a:avLst/>
                <a:gdLst>
                  <a:gd name="T0" fmla="*/ 1178 w 182"/>
                  <a:gd name="T1" fmla="*/ 17 h 172"/>
                  <a:gd name="T2" fmla="*/ 1178 w 182"/>
                  <a:gd name="T3" fmla="*/ 0 h 172"/>
                  <a:gd name="T4" fmla="*/ 0 w 182"/>
                  <a:gd name="T5" fmla="*/ 1190 h 172"/>
                  <a:gd name="T6" fmla="*/ 41 w 182"/>
                  <a:gd name="T7" fmla="*/ 1227 h 172"/>
                  <a:gd name="T8" fmla="*/ 1222 w 182"/>
                  <a:gd name="T9" fmla="*/ 36 h 172"/>
                  <a:gd name="T10" fmla="*/ 1222 w 182"/>
                  <a:gd name="T11" fmla="*/ 17 h 172"/>
                  <a:gd name="T12" fmla="*/ 1178 w 182"/>
                  <a:gd name="T13" fmla="*/ 17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175" y="2"/>
                    </a:moveTo>
                    <a:lnTo>
                      <a:pt x="175" y="0"/>
                    </a:lnTo>
                    <a:lnTo>
                      <a:pt x="0" y="166"/>
                    </a:lnTo>
                    <a:lnTo>
                      <a:pt x="6" y="171"/>
                    </a:lnTo>
                    <a:lnTo>
                      <a:pt x="181" y="5"/>
                    </a:lnTo>
                    <a:lnTo>
                      <a:pt x="181" y="2"/>
                    </a:lnTo>
                    <a:lnTo>
                      <a:pt x="175" y="2"/>
                    </a:lnTo>
                  </a:path>
                </a:pathLst>
              </a:custGeom>
              <a:solidFill>
                <a:srgbClr val="FFFFFF"/>
              </a:solidFill>
              <a:ln w="12700" cap="rnd">
                <a:solidFill>
                  <a:srgbClr val="000000"/>
                </a:solidFill>
                <a:round/>
                <a:headEnd/>
                <a:tailEnd/>
              </a:ln>
            </p:spPr>
            <p:txBody>
              <a:bodyPr/>
              <a:lstStyle/>
              <a:p>
                <a:endParaRPr lang="en-US"/>
              </a:p>
            </p:txBody>
          </p:sp>
          <p:sp>
            <p:nvSpPr>
              <p:cNvPr id="16630" name="Freeform 717"/>
              <p:cNvSpPr>
                <a:spLocks/>
              </p:cNvSpPr>
              <p:nvPr/>
            </p:nvSpPr>
            <p:spPr bwMode="auto">
              <a:xfrm>
                <a:off x="1371" y="2733"/>
                <a:ext cx="6" cy="109"/>
              </a:xfrm>
              <a:custGeom>
                <a:avLst/>
                <a:gdLst>
                  <a:gd name="T0" fmla="*/ 66 w 4"/>
                  <a:gd name="T1" fmla="*/ 0 h 85"/>
                  <a:gd name="T2" fmla="*/ 32 w 4"/>
                  <a:gd name="T3" fmla="*/ 17 h 85"/>
                  <a:gd name="T4" fmla="*/ 0 w 4"/>
                  <a:gd name="T5" fmla="*/ 613 h 85"/>
                  <a:gd name="T6" fmla="*/ 45 w 4"/>
                  <a:gd name="T7" fmla="*/ 613 h 85"/>
                  <a:gd name="T8" fmla="*/ 66 w 4"/>
                  <a:gd name="T9" fmla="*/ 17 h 85"/>
                  <a:gd name="T10" fmla="*/ 32 w 4"/>
                  <a:gd name="T11" fmla="*/ 28 h 85"/>
                  <a:gd name="T12" fmla="*/ 66 w 4"/>
                  <a:gd name="T13" fmla="*/ 0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0"/>
                    </a:moveTo>
                    <a:lnTo>
                      <a:pt x="1" y="2"/>
                    </a:lnTo>
                    <a:lnTo>
                      <a:pt x="0" y="84"/>
                    </a:lnTo>
                    <a:lnTo>
                      <a:pt x="2" y="84"/>
                    </a:lnTo>
                    <a:lnTo>
                      <a:pt x="3" y="2"/>
                    </a:lnTo>
                    <a:lnTo>
                      <a:pt x="1" y="4"/>
                    </a:lnTo>
                    <a:lnTo>
                      <a:pt x="3" y="0"/>
                    </a:lnTo>
                  </a:path>
                </a:pathLst>
              </a:custGeom>
              <a:solidFill>
                <a:srgbClr val="FFFFFF"/>
              </a:solidFill>
              <a:ln w="12700" cap="rnd">
                <a:solidFill>
                  <a:srgbClr val="000000"/>
                </a:solidFill>
                <a:round/>
                <a:headEnd/>
                <a:tailEnd/>
              </a:ln>
            </p:spPr>
            <p:txBody>
              <a:bodyPr/>
              <a:lstStyle/>
              <a:p>
                <a:endParaRPr lang="en-US"/>
              </a:p>
            </p:txBody>
          </p:sp>
          <p:sp>
            <p:nvSpPr>
              <p:cNvPr id="16631" name="Freeform 718"/>
              <p:cNvSpPr>
                <a:spLocks/>
              </p:cNvSpPr>
              <p:nvPr/>
            </p:nvSpPr>
            <p:spPr bwMode="auto">
              <a:xfrm>
                <a:off x="1377" y="2733"/>
                <a:ext cx="219" cy="233"/>
              </a:xfrm>
              <a:custGeom>
                <a:avLst/>
                <a:gdLst>
                  <a:gd name="T0" fmla="*/ 1089 w 174"/>
                  <a:gd name="T1" fmla="*/ 1343 h 181"/>
                  <a:gd name="T2" fmla="*/ 1079 w 174"/>
                  <a:gd name="T3" fmla="*/ 1313 h 181"/>
                  <a:gd name="T4" fmla="*/ 31 w 174"/>
                  <a:gd name="T5" fmla="*/ 0 h 181"/>
                  <a:gd name="T6" fmla="*/ 0 w 174"/>
                  <a:gd name="T7" fmla="*/ 36 h 181"/>
                  <a:gd name="T8" fmla="*/ 1048 w 174"/>
                  <a:gd name="T9" fmla="*/ 1361 h 181"/>
                  <a:gd name="T10" fmla="*/ 1047 w 174"/>
                  <a:gd name="T11" fmla="*/ 1343 h 181"/>
                  <a:gd name="T12" fmla="*/ 1089 w 174"/>
                  <a:gd name="T13" fmla="*/ 1343 h 181"/>
                  <a:gd name="T14" fmla="*/ 0 60000 65536"/>
                  <a:gd name="T15" fmla="*/ 0 60000 65536"/>
                  <a:gd name="T16" fmla="*/ 0 60000 65536"/>
                  <a:gd name="T17" fmla="*/ 0 60000 65536"/>
                  <a:gd name="T18" fmla="*/ 0 60000 65536"/>
                  <a:gd name="T19" fmla="*/ 0 60000 65536"/>
                  <a:gd name="T20" fmla="*/ 0 60000 65536"/>
                  <a:gd name="T21" fmla="*/ 0 w 174"/>
                  <a:gd name="T22" fmla="*/ 0 h 181"/>
                  <a:gd name="T23" fmla="*/ 174 w 174"/>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1">
                    <a:moveTo>
                      <a:pt x="173" y="178"/>
                    </a:moveTo>
                    <a:lnTo>
                      <a:pt x="172" y="174"/>
                    </a:lnTo>
                    <a:lnTo>
                      <a:pt x="5" y="0"/>
                    </a:lnTo>
                    <a:lnTo>
                      <a:pt x="0" y="5"/>
                    </a:lnTo>
                    <a:lnTo>
                      <a:pt x="167" y="180"/>
                    </a:lnTo>
                    <a:lnTo>
                      <a:pt x="166" y="178"/>
                    </a:lnTo>
                    <a:lnTo>
                      <a:pt x="173" y="178"/>
                    </a:lnTo>
                  </a:path>
                </a:pathLst>
              </a:custGeom>
              <a:solidFill>
                <a:srgbClr val="FFFFFF"/>
              </a:solidFill>
              <a:ln w="12700" cap="rnd">
                <a:solidFill>
                  <a:srgbClr val="000000"/>
                </a:solidFill>
                <a:round/>
                <a:headEnd/>
                <a:tailEnd/>
              </a:ln>
            </p:spPr>
            <p:txBody>
              <a:bodyPr/>
              <a:lstStyle/>
              <a:p>
                <a:endParaRPr lang="en-US"/>
              </a:p>
            </p:txBody>
          </p:sp>
          <p:sp>
            <p:nvSpPr>
              <p:cNvPr id="16632" name="Freeform 719"/>
              <p:cNvSpPr>
                <a:spLocks/>
              </p:cNvSpPr>
              <p:nvPr/>
            </p:nvSpPr>
            <p:spPr bwMode="auto">
              <a:xfrm>
                <a:off x="1591" y="2970"/>
                <a:ext cx="5" cy="109"/>
              </a:xfrm>
              <a:custGeom>
                <a:avLst/>
                <a:gdLst>
                  <a:gd name="T0" fmla="*/ 0 w 4"/>
                  <a:gd name="T1" fmla="*/ 613 h 85"/>
                  <a:gd name="T2" fmla="*/ 14 w 4"/>
                  <a:gd name="T3" fmla="*/ 600 h 85"/>
                  <a:gd name="T4" fmla="*/ 18 w 4"/>
                  <a:gd name="T5" fmla="*/ 0 h 85"/>
                  <a:gd name="T6" fmla="*/ 1 w 4"/>
                  <a:gd name="T7" fmla="*/ 0 h 85"/>
                  <a:gd name="T8" fmla="*/ 0 w 4"/>
                  <a:gd name="T9" fmla="*/ 600 h 85"/>
                  <a:gd name="T10" fmla="*/ 14 w 4"/>
                  <a:gd name="T11" fmla="*/ 586 h 85"/>
                  <a:gd name="T12" fmla="*/ 0 w 4"/>
                  <a:gd name="T13" fmla="*/ 613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0" y="84"/>
                    </a:moveTo>
                    <a:lnTo>
                      <a:pt x="2" y="82"/>
                    </a:lnTo>
                    <a:lnTo>
                      <a:pt x="3" y="0"/>
                    </a:lnTo>
                    <a:lnTo>
                      <a:pt x="1" y="0"/>
                    </a:lnTo>
                    <a:lnTo>
                      <a:pt x="0" y="82"/>
                    </a:lnTo>
                    <a:lnTo>
                      <a:pt x="2" y="80"/>
                    </a:lnTo>
                    <a:lnTo>
                      <a:pt x="0" y="84"/>
                    </a:lnTo>
                  </a:path>
                </a:pathLst>
              </a:custGeom>
              <a:solidFill>
                <a:srgbClr val="FFFFFF"/>
              </a:solidFill>
              <a:ln w="12700" cap="rnd">
                <a:solidFill>
                  <a:srgbClr val="000000"/>
                </a:solidFill>
                <a:round/>
                <a:headEnd/>
                <a:tailEnd/>
              </a:ln>
            </p:spPr>
            <p:txBody>
              <a:bodyPr/>
              <a:lstStyle/>
              <a:p>
                <a:endParaRPr lang="en-US"/>
              </a:p>
            </p:txBody>
          </p:sp>
          <p:sp>
            <p:nvSpPr>
              <p:cNvPr id="16633" name="Freeform 720"/>
              <p:cNvSpPr>
                <a:spLocks/>
              </p:cNvSpPr>
              <p:nvPr/>
            </p:nvSpPr>
            <p:spPr bwMode="auto">
              <a:xfrm>
                <a:off x="1371" y="2848"/>
                <a:ext cx="222" cy="231"/>
              </a:xfrm>
              <a:custGeom>
                <a:avLst/>
                <a:gdLst>
                  <a:gd name="T0" fmla="*/ 0 w 175"/>
                  <a:gd name="T1" fmla="*/ 17 h 181"/>
                  <a:gd name="T2" fmla="*/ 1 w 175"/>
                  <a:gd name="T3" fmla="*/ 36 h 181"/>
                  <a:gd name="T4" fmla="*/ 1126 w 175"/>
                  <a:gd name="T5" fmla="*/ 1270 h 181"/>
                  <a:gd name="T6" fmla="*/ 1165 w 175"/>
                  <a:gd name="T7" fmla="*/ 1233 h 181"/>
                  <a:gd name="T8" fmla="*/ 47 w 175"/>
                  <a:gd name="T9" fmla="*/ 0 h 181"/>
                  <a:gd name="T10" fmla="*/ 47 w 175"/>
                  <a:gd name="T11" fmla="*/ 17 h 181"/>
                  <a:gd name="T12" fmla="*/ 0 w 175"/>
                  <a:gd name="T13" fmla="*/ 17 h 181"/>
                  <a:gd name="T14" fmla="*/ 0 60000 65536"/>
                  <a:gd name="T15" fmla="*/ 0 60000 65536"/>
                  <a:gd name="T16" fmla="*/ 0 60000 65536"/>
                  <a:gd name="T17" fmla="*/ 0 60000 65536"/>
                  <a:gd name="T18" fmla="*/ 0 60000 65536"/>
                  <a:gd name="T19" fmla="*/ 0 60000 65536"/>
                  <a:gd name="T20" fmla="*/ 0 60000 65536"/>
                  <a:gd name="T21" fmla="*/ 0 w 175"/>
                  <a:gd name="T22" fmla="*/ 0 h 181"/>
                  <a:gd name="T23" fmla="*/ 175 w 175"/>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1">
                    <a:moveTo>
                      <a:pt x="0" y="2"/>
                    </a:moveTo>
                    <a:lnTo>
                      <a:pt x="1" y="5"/>
                    </a:lnTo>
                    <a:lnTo>
                      <a:pt x="168" y="180"/>
                    </a:lnTo>
                    <a:lnTo>
                      <a:pt x="174" y="175"/>
                    </a:lnTo>
                    <a:lnTo>
                      <a:pt x="7"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16634" name="Freeform 721"/>
              <p:cNvSpPr>
                <a:spLocks/>
              </p:cNvSpPr>
              <p:nvPr/>
            </p:nvSpPr>
            <p:spPr bwMode="auto">
              <a:xfrm>
                <a:off x="1826" y="2518"/>
                <a:ext cx="228" cy="225"/>
              </a:xfrm>
              <a:custGeom>
                <a:avLst/>
                <a:gdLst>
                  <a:gd name="T0" fmla="*/ 1141 w 181"/>
                  <a:gd name="T1" fmla="*/ 22 h 175"/>
                  <a:gd name="T2" fmla="*/ 1107 w 181"/>
                  <a:gd name="T3" fmla="*/ 22 h 175"/>
                  <a:gd name="T4" fmla="*/ 0 w 181"/>
                  <a:gd name="T5" fmla="*/ 1263 h 175"/>
                  <a:gd name="T6" fmla="*/ 39 w 181"/>
                  <a:gd name="T7" fmla="*/ 1301 h 175"/>
                  <a:gd name="T8" fmla="*/ 1141 w 181"/>
                  <a:gd name="T9" fmla="*/ 59 h 175"/>
                  <a:gd name="T10" fmla="*/ 1107 w 181"/>
                  <a:gd name="T11" fmla="*/ 59 h 175"/>
                  <a:gd name="T12" fmla="*/ 1141 w 181"/>
                  <a:gd name="T13" fmla="*/ 22 h 175"/>
                  <a:gd name="T14" fmla="*/ 1125 w 181"/>
                  <a:gd name="T15" fmla="*/ 0 h 175"/>
                  <a:gd name="T16" fmla="*/ 1107 w 181"/>
                  <a:gd name="T17" fmla="*/ 22 h 175"/>
                  <a:gd name="T18" fmla="*/ 1141 w 181"/>
                  <a:gd name="T19" fmla="*/ 22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5"/>
                  <a:gd name="T32" fmla="*/ 181 w 181"/>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5">
                    <a:moveTo>
                      <a:pt x="180" y="3"/>
                    </a:moveTo>
                    <a:lnTo>
                      <a:pt x="175" y="3"/>
                    </a:lnTo>
                    <a:lnTo>
                      <a:pt x="0" y="169"/>
                    </a:lnTo>
                    <a:lnTo>
                      <a:pt x="6" y="174"/>
                    </a:lnTo>
                    <a:lnTo>
                      <a:pt x="180" y="8"/>
                    </a:lnTo>
                    <a:lnTo>
                      <a:pt x="175" y="8"/>
                    </a:lnTo>
                    <a:lnTo>
                      <a:pt x="180" y="3"/>
                    </a:lnTo>
                    <a:lnTo>
                      <a:pt x="178" y="0"/>
                    </a:lnTo>
                    <a:lnTo>
                      <a:pt x="175" y="3"/>
                    </a:lnTo>
                    <a:lnTo>
                      <a:pt x="180" y="3"/>
                    </a:lnTo>
                  </a:path>
                </a:pathLst>
              </a:custGeom>
              <a:solidFill>
                <a:srgbClr val="FFFFFF"/>
              </a:solidFill>
              <a:ln w="12700" cap="rnd">
                <a:solidFill>
                  <a:srgbClr val="000000"/>
                </a:solidFill>
                <a:round/>
                <a:headEnd/>
                <a:tailEnd/>
              </a:ln>
            </p:spPr>
            <p:txBody>
              <a:bodyPr/>
              <a:lstStyle/>
              <a:p>
                <a:endParaRPr lang="en-US"/>
              </a:p>
            </p:txBody>
          </p:sp>
          <p:sp>
            <p:nvSpPr>
              <p:cNvPr id="16635" name="Freeform 722"/>
              <p:cNvSpPr>
                <a:spLocks/>
              </p:cNvSpPr>
              <p:nvPr/>
            </p:nvSpPr>
            <p:spPr bwMode="auto">
              <a:xfrm>
                <a:off x="2058" y="2525"/>
                <a:ext cx="221" cy="232"/>
              </a:xfrm>
              <a:custGeom>
                <a:avLst/>
                <a:gdLst>
                  <a:gd name="T0" fmla="*/ 1111 w 175"/>
                  <a:gd name="T1" fmla="*/ 1313 h 181"/>
                  <a:gd name="T2" fmla="*/ 1111 w 175"/>
                  <a:gd name="T3" fmla="*/ 1273 h 181"/>
                  <a:gd name="T4" fmla="*/ 32 w 175"/>
                  <a:gd name="T5" fmla="*/ 0 h 181"/>
                  <a:gd name="T6" fmla="*/ 0 w 175"/>
                  <a:gd name="T7" fmla="*/ 36 h 181"/>
                  <a:gd name="T8" fmla="*/ 1078 w 175"/>
                  <a:gd name="T9" fmla="*/ 1313 h 181"/>
                  <a:gd name="T10" fmla="*/ 1078 w 175"/>
                  <a:gd name="T11" fmla="*/ 1273 h 181"/>
                  <a:gd name="T12" fmla="*/ 1111 w 175"/>
                  <a:gd name="T13" fmla="*/ 1313 h 181"/>
                  <a:gd name="T14" fmla="*/ 1126 w 175"/>
                  <a:gd name="T15" fmla="*/ 1293 h 181"/>
                  <a:gd name="T16" fmla="*/ 1111 w 175"/>
                  <a:gd name="T17" fmla="*/ 1273 h 181"/>
                  <a:gd name="T18" fmla="*/ 1111 w 175"/>
                  <a:gd name="T19" fmla="*/ 1313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1"/>
                  <a:gd name="T32" fmla="*/ 175 w 175"/>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1">
                    <a:moveTo>
                      <a:pt x="172" y="180"/>
                    </a:moveTo>
                    <a:lnTo>
                      <a:pt x="172" y="175"/>
                    </a:lnTo>
                    <a:lnTo>
                      <a:pt x="5" y="0"/>
                    </a:lnTo>
                    <a:lnTo>
                      <a:pt x="0" y="5"/>
                    </a:lnTo>
                    <a:lnTo>
                      <a:pt x="167" y="180"/>
                    </a:lnTo>
                    <a:lnTo>
                      <a:pt x="167" y="175"/>
                    </a:lnTo>
                    <a:lnTo>
                      <a:pt x="172" y="180"/>
                    </a:lnTo>
                    <a:lnTo>
                      <a:pt x="174" y="178"/>
                    </a:lnTo>
                    <a:lnTo>
                      <a:pt x="172" y="175"/>
                    </a:lnTo>
                    <a:lnTo>
                      <a:pt x="172" y="180"/>
                    </a:lnTo>
                  </a:path>
                </a:pathLst>
              </a:custGeom>
              <a:solidFill>
                <a:srgbClr val="FFFFFF"/>
              </a:solidFill>
              <a:ln w="12700" cap="rnd">
                <a:solidFill>
                  <a:srgbClr val="000000"/>
                </a:solidFill>
                <a:round/>
                <a:headEnd/>
                <a:tailEnd/>
              </a:ln>
            </p:spPr>
            <p:txBody>
              <a:bodyPr/>
              <a:lstStyle/>
              <a:p>
                <a:endParaRPr lang="en-US"/>
              </a:p>
            </p:txBody>
          </p:sp>
          <p:sp>
            <p:nvSpPr>
              <p:cNvPr id="16636" name="Freeform 723"/>
              <p:cNvSpPr>
                <a:spLocks/>
              </p:cNvSpPr>
              <p:nvPr/>
            </p:nvSpPr>
            <p:spPr bwMode="auto">
              <a:xfrm>
                <a:off x="2046" y="2757"/>
                <a:ext cx="230" cy="223"/>
              </a:xfrm>
              <a:custGeom>
                <a:avLst/>
                <a:gdLst>
                  <a:gd name="T0" fmla="*/ 0 w 182"/>
                  <a:gd name="T1" fmla="*/ 1198 h 175"/>
                  <a:gd name="T2" fmla="*/ 40 w 182"/>
                  <a:gd name="T3" fmla="*/ 1198 h 175"/>
                  <a:gd name="T4" fmla="*/ 1177 w 182"/>
                  <a:gd name="T5" fmla="*/ 36 h 175"/>
                  <a:gd name="T6" fmla="*/ 1145 w 182"/>
                  <a:gd name="T7" fmla="*/ 0 h 175"/>
                  <a:gd name="T8" fmla="*/ 0 w 182"/>
                  <a:gd name="T9" fmla="*/ 1155 h 175"/>
                  <a:gd name="T10" fmla="*/ 40 w 182"/>
                  <a:gd name="T11" fmla="*/ 1155 h 175"/>
                  <a:gd name="T12" fmla="*/ 0 w 182"/>
                  <a:gd name="T13" fmla="*/ 1198 h 175"/>
                  <a:gd name="T14" fmla="*/ 20 w 182"/>
                  <a:gd name="T15" fmla="*/ 1213 h 175"/>
                  <a:gd name="T16" fmla="*/ 40 w 182"/>
                  <a:gd name="T17" fmla="*/ 1198 h 175"/>
                  <a:gd name="T18" fmla="*/ 0 w 182"/>
                  <a:gd name="T19" fmla="*/ 1198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6" y="172"/>
                    </a:lnTo>
                    <a:lnTo>
                      <a:pt x="181" y="5"/>
                    </a:lnTo>
                    <a:lnTo>
                      <a:pt x="176" y="0"/>
                    </a:lnTo>
                    <a:lnTo>
                      <a:pt x="0" y="166"/>
                    </a:lnTo>
                    <a:lnTo>
                      <a:pt x="6" y="166"/>
                    </a:lnTo>
                    <a:lnTo>
                      <a:pt x="0" y="172"/>
                    </a:lnTo>
                    <a:lnTo>
                      <a:pt x="3" y="174"/>
                    </a:lnTo>
                    <a:lnTo>
                      <a:pt x="6" y="172"/>
                    </a:lnTo>
                    <a:lnTo>
                      <a:pt x="0" y="172"/>
                    </a:lnTo>
                  </a:path>
                </a:pathLst>
              </a:custGeom>
              <a:solidFill>
                <a:srgbClr val="FFFFFF"/>
              </a:solidFill>
              <a:ln w="12700" cap="rnd">
                <a:solidFill>
                  <a:srgbClr val="000000"/>
                </a:solidFill>
                <a:round/>
                <a:headEnd/>
                <a:tailEnd/>
              </a:ln>
            </p:spPr>
            <p:txBody>
              <a:bodyPr/>
              <a:lstStyle/>
              <a:p>
                <a:endParaRPr lang="en-US"/>
              </a:p>
            </p:txBody>
          </p:sp>
          <p:sp>
            <p:nvSpPr>
              <p:cNvPr id="16637" name="Freeform 724"/>
              <p:cNvSpPr>
                <a:spLocks/>
              </p:cNvSpPr>
              <p:nvPr/>
            </p:nvSpPr>
            <p:spPr bwMode="auto">
              <a:xfrm>
                <a:off x="1824" y="2746"/>
                <a:ext cx="222" cy="232"/>
              </a:xfrm>
              <a:custGeom>
                <a:avLst/>
                <a:gdLst>
                  <a:gd name="T0" fmla="*/ 16 w 175"/>
                  <a:gd name="T1" fmla="*/ 0 h 182"/>
                  <a:gd name="T2" fmla="*/ 16 w 175"/>
                  <a:gd name="T3" fmla="*/ 36 h 182"/>
                  <a:gd name="T4" fmla="*/ 1126 w 175"/>
                  <a:gd name="T5" fmla="*/ 1261 h 182"/>
                  <a:gd name="T6" fmla="*/ 1165 w 175"/>
                  <a:gd name="T7" fmla="*/ 1219 h 182"/>
                  <a:gd name="T8" fmla="*/ 52 w 175"/>
                  <a:gd name="T9" fmla="*/ 0 h 182"/>
                  <a:gd name="T10" fmla="*/ 52 w 175"/>
                  <a:gd name="T11" fmla="*/ 36 h 182"/>
                  <a:gd name="T12" fmla="*/ 16 w 175"/>
                  <a:gd name="T13" fmla="*/ 0 h 182"/>
                  <a:gd name="T14" fmla="*/ 0 w 175"/>
                  <a:gd name="T15" fmla="*/ 17 h 182"/>
                  <a:gd name="T16" fmla="*/ 16 w 175"/>
                  <a:gd name="T17" fmla="*/ 36 h 182"/>
                  <a:gd name="T18" fmla="*/ 16 w 175"/>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2"/>
                  <a:gd name="T32" fmla="*/ 175 w 175"/>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2">
                    <a:moveTo>
                      <a:pt x="2" y="0"/>
                    </a:moveTo>
                    <a:lnTo>
                      <a:pt x="2" y="5"/>
                    </a:lnTo>
                    <a:lnTo>
                      <a:pt x="168" y="181"/>
                    </a:lnTo>
                    <a:lnTo>
                      <a:pt x="174" y="175"/>
                    </a:lnTo>
                    <a:lnTo>
                      <a:pt x="8" y="0"/>
                    </a:lnTo>
                    <a:lnTo>
                      <a:pt x="8" y="5"/>
                    </a:lnTo>
                    <a:lnTo>
                      <a:pt x="2" y="0"/>
                    </a:lnTo>
                    <a:lnTo>
                      <a:pt x="0" y="2"/>
                    </a:lnTo>
                    <a:lnTo>
                      <a:pt x="2" y="5"/>
                    </a:lnTo>
                    <a:lnTo>
                      <a:pt x="2" y="0"/>
                    </a:lnTo>
                  </a:path>
                </a:pathLst>
              </a:custGeom>
              <a:solidFill>
                <a:srgbClr val="FFFFFF"/>
              </a:solidFill>
              <a:ln w="12700" cap="rnd">
                <a:solidFill>
                  <a:srgbClr val="000000"/>
                </a:solidFill>
                <a:round/>
                <a:headEnd/>
                <a:tailEnd/>
              </a:ln>
            </p:spPr>
            <p:txBody>
              <a:bodyPr/>
              <a:lstStyle/>
              <a:p>
                <a:endParaRPr lang="en-US"/>
              </a:p>
            </p:txBody>
          </p:sp>
          <p:sp>
            <p:nvSpPr>
              <p:cNvPr id="16638" name="Freeform 725"/>
              <p:cNvSpPr>
                <a:spLocks/>
              </p:cNvSpPr>
              <p:nvPr/>
            </p:nvSpPr>
            <p:spPr bwMode="auto">
              <a:xfrm>
                <a:off x="1824" y="2743"/>
                <a:ext cx="2" cy="4"/>
              </a:xfrm>
              <a:custGeom>
                <a:avLst/>
                <a:gdLst>
                  <a:gd name="T0" fmla="*/ 0 w 1"/>
                  <a:gd name="T1" fmla="*/ 3 h 4"/>
                  <a:gd name="T2" fmla="*/ 0 w 1"/>
                  <a:gd name="T3" fmla="*/ 2 h 4"/>
                  <a:gd name="T4" fmla="*/ 0 w 1"/>
                  <a:gd name="T5" fmla="*/ 1 h 4"/>
                  <a:gd name="T6" fmla="*/ 0 w 1"/>
                  <a:gd name="T7" fmla="*/ 0 h 4"/>
                  <a:gd name="T8" fmla="*/ 0 w 1"/>
                  <a:gd name="T9" fmla="*/ 1 h 4"/>
                  <a:gd name="T10" fmla="*/ 0 w 1"/>
                  <a:gd name="T11" fmla="*/ 0 h 4"/>
                  <a:gd name="T12" fmla="*/ 0 w 1"/>
                  <a:gd name="T13" fmla="*/ 3 h 4"/>
                  <a:gd name="T14" fmla="*/ 0 60000 65536"/>
                  <a:gd name="T15" fmla="*/ 0 60000 65536"/>
                  <a:gd name="T16" fmla="*/ 0 60000 65536"/>
                  <a:gd name="T17" fmla="*/ 0 60000 65536"/>
                  <a:gd name="T18" fmla="*/ 0 60000 65536"/>
                  <a:gd name="T19" fmla="*/ 0 60000 65536"/>
                  <a:gd name="T20" fmla="*/ 0 60000 65536"/>
                  <a:gd name="T21" fmla="*/ 0 w 1"/>
                  <a:gd name="T22" fmla="*/ 0 h 4"/>
                  <a:gd name="T23" fmla="*/ 1 w 1"/>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4">
                    <a:moveTo>
                      <a:pt x="0" y="3"/>
                    </a:moveTo>
                    <a:lnTo>
                      <a:pt x="0" y="2"/>
                    </a:lnTo>
                    <a:lnTo>
                      <a:pt x="0" y="1"/>
                    </a:lnTo>
                    <a:lnTo>
                      <a:pt x="0" y="0"/>
                    </a:lnTo>
                    <a:lnTo>
                      <a:pt x="0" y="1"/>
                    </a:lnTo>
                    <a:lnTo>
                      <a:pt x="0" y="0"/>
                    </a:lnTo>
                    <a:lnTo>
                      <a:pt x="0" y="3"/>
                    </a:lnTo>
                  </a:path>
                </a:pathLst>
              </a:custGeom>
              <a:solidFill>
                <a:srgbClr val="FFFFFF"/>
              </a:solidFill>
              <a:ln w="12700" cap="rnd">
                <a:solidFill>
                  <a:srgbClr val="000000"/>
                </a:solidFill>
                <a:round/>
                <a:headEnd/>
                <a:tailEnd/>
              </a:ln>
            </p:spPr>
            <p:txBody>
              <a:bodyPr/>
              <a:lstStyle/>
              <a:p>
                <a:endParaRPr lang="en-US"/>
              </a:p>
            </p:txBody>
          </p:sp>
          <p:sp>
            <p:nvSpPr>
              <p:cNvPr id="16639" name="Freeform 726"/>
              <p:cNvSpPr>
                <a:spLocks/>
              </p:cNvSpPr>
              <p:nvPr/>
            </p:nvSpPr>
            <p:spPr bwMode="auto">
              <a:xfrm>
                <a:off x="1826" y="2525"/>
                <a:ext cx="232" cy="218"/>
              </a:xfrm>
              <a:custGeom>
                <a:avLst/>
                <a:gdLst>
                  <a:gd name="T0" fmla="*/ 1215 w 183"/>
                  <a:gd name="T1" fmla="*/ 17 h 171"/>
                  <a:gd name="T2" fmla="*/ 1175 w 183"/>
                  <a:gd name="T3" fmla="*/ 0 h 171"/>
                  <a:gd name="T4" fmla="*/ 0 w 183"/>
                  <a:gd name="T5" fmla="*/ 1152 h 171"/>
                  <a:gd name="T6" fmla="*/ 41 w 183"/>
                  <a:gd name="T7" fmla="*/ 1189 h 171"/>
                  <a:gd name="T8" fmla="*/ 1207 w 183"/>
                  <a:gd name="T9" fmla="*/ 36 h 171"/>
                  <a:gd name="T10" fmla="*/ 1165 w 183"/>
                  <a:gd name="T11" fmla="*/ 17 h 171"/>
                  <a:gd name="T12" fmla="*/ 1215 w 183"/>
                  <a:gd name="T13" fmla="*/ 17 h 171"/>
                  <a:gd name="T14" fmla="*/ 0 60000 65536"/>
                  <a:gd name="T15" fmla="*/ 0 60000 65536"/>
                  <a:gd name="T16" fmla="*/ 0 60000 65536"/>
                  <a:gd name="T17" fmla="*/ 0 60000 65536"/>
                  <a:gd name="T18" fmla="*/ 0 60000 65536"/>
                  <a:gd name="T19" fmla="*/ 0 60000 65536"/>
                  <a:gd name="T20" fmla="*/ 0 60000 65536"/>
                  <a:gd name="T21" fmla="*/ 0 w 183"/>
                  <a:gd name="T22" fmla="*/ 0 h 171"/>
                  <a:gd name="T23" fmla="*/ 183 w 183"/>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1">
                    <a:moveTo>
                      <a:pt x="182" y="2"/>
                    </a:moveTo>
                    <a:lnTo>
                      <a:pt x="176" y="0"/>
                    </a:lnTo>
                    <a:lnTo>
                      <a:pt x="0" y="165"/>
                    </a:lnTo>
                    <a:lnTo>
                      <a:pt x="6" y="170"/>
                    </a:lnTo>
                    <a:lnTo>
                      <a:pt x="181" y="5"/>
                    </a:lnTo>
                    <a:lnTo>
                      <a:pt x="175" y="2"/>
                    </a:lnTo>
                    <a:lnTo>
                      <a:pt x="182" y="2"/>
                    </a:lnTo>
                  </a:path>
                </a:pathLst>
              </a:custGeom>
              <a:solidFill>
                <a:srgbClr val="FFFFFF"/>
              </a:solidFill>
              <a:ln w="12700" cap="rnd">
                <a:solidFill>
                  <a:srgbClr val="000000"/>
                </a:solidFill>
                <a:round/>
                <a:headEnd/>
                <a:tailEnd/>
              </a:ln>
            </p:spPr>
            <p:txBody>
              <a:bodyPr/>
              <a:lstStyle/>
              <a:p>
                <a:endParaRPr lang="en-US"/>
              </a:p>
            </p:txBody>
          </p:sp>
          <p:sp>
            <p:nvSpPr>
              <p:cNvPr id="16640" name="Freeform 727"/>
              <p:cNvSpPr>
                <a:spLocks/>
              </p:cNvSpPr>
              <p:nvPr/>
            </p:nvSpPr>
            <p:spPr bwMode="auto">
              <a:xfrm>
                <a:off x="2052" y="2528"/>
                <a:ext cx="6" cy="111"/>
              </a:xfrm>
              <a:custGeom>
                <a:avLst/>
                <a:gdLst>
                  <a:gd name="T0" fmla="*/ 45 w 4"/>
                  <a:gd name="T1" fmla="*/ 603 h 87"/>
                  <a:gd name="T2" fmla="*/ 45 w 4"/>
                  <a:gd name="T3" fmla="*/ 579 h 87"/>
                  <a:gd name="T4" fmla="*/ 66 w 4"/>
                  <a:gd name="T5" fmla="*/ 0 h 87"/>
                  <a:gd name="T6" fmla="*/ 32 w 4"/>
                  <a:gd name="T7" fmla="*/ 0 h 87"/>
                  <a:gd name="T8" fmla="*/ 0 w 4"/>
                  <a:gd name="T9" fmla="*/ 579 h 87"/>
                  <a:gd name="T10" fmla="*/ 0 w 4"/>
                  <a:gd name="T11" fmla="*/ 560 h 87"/>
                  <a:gd name="T12" fmla="*/ 45 w 4"/>
                  <a:gd name="T13" fmla="*/ 603 h 87"/>
                  <a:gd name="T14" fmla="*/ 45 w 4"/>
                  <a:gd name="T15" fmla="*/ 592 h 87"/>
                  <a:gd name="T16" fmla="*/ 45 w 4"/>
                  <a:gd name="T17" fmla="*/ 579 h 87"/>
                  <a:gd name="T18" fmla="*/ 45 w 4"/>
                  <a:gd name="T19" fmla="*/ 603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7"/>
                  <a:gd name="T32" fmla="*/ 4 w 4"/>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7">
                    <a:moveTo>
                      <a:pt x="2" y="86"/>
                    </a:moveTo>
                    <a:lnTo>
                      <a:pt x="2" y="83"/>
                    </a:lnTo>
                    <a:lnTo>
                      <a:pt x="3" y="0"/>
                    </a:lnTo>
                    <a:lnTo>
                      <a:pt x="1" y="0"/>
                    </a:lnTo>
                    <a:lnTo>
                      <a:pt x="0" y="83"/>
                    </a:lnTo>
                    <a:lnTo>
                      <a:pt x="0" y="80"/>
                    </a:lnTo>
                    <a:lnTo>
                      <a:pt x="2" y="86"/>
                    </a:lnTo>
                    <a:lnTo>
                      <a:pt x="2" y="84"/>
                    </a:lnTo>
                    <a:lnTo>
                      <a:pt x="2" y="83"/>
                    </a:lnTo>
                    <a:lnTo>
                      <a:pt x="2" y="86"/>
                    </a:lnTo>
                  </a:path>
                </a:pathLst>
              </a:custGeom>
              <a:solidFill>
                <a:srgbClr val="FFFFFF"/>
              </a:solidFill>
              <a:ln w="12700" cap="rnd">
                <a:solidFill>
                  <a:srgbClr val="000000"/>
                </a:solidFill>
                <a:round/>
                <a:headEnd/>
                <a:tailEnd/>
              </a:ln>
            </p:spPr>
            <p:txBody>
              <a:bodyPr/>
              <a:lstStyle/>
              <a:p>
                <a:endParaRPr lang="en-US"/>
              </a:p>
            </p:txBody>
          </p:sp>
          <p:sp>
            <p:nvSpPr>
              <p:cNvPr id="16641" name="Freeform 728"/>
              <p:cNvSpPr>
                <a:spLocks/>
              </p:cNvSpPr>
              <p:nvPr/>
            </p:nvSpPr>
            <p:spPr bwMode="auto">
              <a:xfrm>
                <a:off x="1884" y="2639"/>
                <a:ext cx="168" cy="169"/>
              </a:xfrm>
              <a:custGeom>
                <a:avLst/>
                <a:gdLst>
                  <a:gd name="T0" fmla="*/ 20 w 133"/>
                  <a:gd name="T1" fmla="*/ 930 h 132"/>
                  <a:gd name="T2" fmla="*/ 40 w 133"/>
                  <a:gd name="T3" fmla="*/ 946 h 132"/>
                  <a:gd name="T4" fmla="*/ 859 w 133"/>
                  <a:gd name="T5" fmla="*/ 46 h 132"/>
                  <a:gd name="T6" fmla="*/ 817 w 133"/>
                  <a:gd name="T7" fmla="*/ 0 h 132"/>
                  <a:gd name="T8" fmla="*/ 0 w 133"/>
                  <a:gd name="T9" fmla="*/ 900 h 132"/>
                  <a:gd name="T10" fmla="*/ 20 w 133"/>
                  <a:gd name="T11" fmla="*/ 930 h 132"/>
                  <a:gd name="T12" fmla="*/ 0 60000 65536"/>
                  <a:gd name="T13" fmla="*/ 0 60000 65536"/>
                  <a:gd name="T14" fmla="*/ 0 60000 65536"/>
                  <a:gd name="T15" fmla="*/ 0 60000 65536"/>
                  <a:gd name="T16" fmla="*/ 0 60000 65536"/>
                  <a:gd name="T17" fmla="*/ 0 60000 65536"/>
                  <a:gd name="T18" fmla="*/ 0 w 133"/>
                  <a:gd name="T19" fmla="*/ 0 h 132"/>
                  <a:gd name="T20" fmla="*/ 133 w 133"/>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133" h="132">
                    <a:moveTo>
                      <a:pt x="3" y="129"/>
                    </a:moveTo>
                    <a:lnTo>
                      <a:pt x="6" y="131"/>
                    </a:lnTo>
                    <a:lnTo>
                      <a:pt x="132" y="6"/>
                    </a:lnTo>
                    <a:lnTo>
                      <a:pt x="126" y="0"/>
                    </a:lnTo>
                    <a:lnTo>
                      <a:pt x="0" y="125"/>
                    </a:lnTo>
                    <a:lnTo>
                      <a:pt x="3" y="129"/>
                    </a:lnTo>
                  </a:path>
                </a:pathLst>
              </a:custGeom>
              <a:solidFill>
                <a:srgbClr val="FFFFFF"/>
              </a:solidFill>
              <a:ln w="12700" cap="rnd">
                <a:solidFill>
                  <a:srgbClr val="000000"/>
                </a:solidFill>
                <a:round/>
                <a:headEnd/>
                <a:tailEnd/>
              </a:ln>
            </p:spPr>
            <p:txBody>
              <a:bodyPr/>
              <a:lstStyle/>
              <a:p>
                <a:endParaRPr lang="en-US"/>
              </a:p>
            </p:txBody>
          </p:sp>
          <p:sp>
            <p:nvSpPr>
              <p:cNvPr id="16642" name="Freeform 729"/>
              <p:cNvSpPr>
                <a:spLocks/>
              </p:cNvSpPr>
              <p:nvPr/>
            </p:nvSpPr>
            <p:spPr bwMode="auto">
              <a:xfrm>
                <a:off x="2051" y="2528"/>
                <a:ext cx="7" cy="111"/>
              </a:xfrm>
              <a:custGeom>
                <a:avLst/>
                <a:gdLst>
                  <a:gd name="T0" fmla="*/ 41 w 5"/>
                  <a:gd name="T1" fmla="*/ 560 h 87"/>
                  <a:gd name="T2" fmla="*/ 41 w 5"/>
                  <a:gd name="T3" fmla="*/ 579 h 87"/>
                  <a:gd name="T4" fmla="*/ 57 w 5"/>
                  <a:gd name="T5" fmla="*/ 0 h 87"/>
                  <a:gd name="T6" fmla="*/ 1 w 5"/>
                  <a:gd name="T7" fmla="*/ 0 h 87"/>
                  <a:gd name="T8" fmla="*/ 0 w 5"/>
                  <a:gd name="T9" fmla="*/ 579 h 87"/>
                  <a:gd name="T10" fmla="*/ 0 w 5"/>
                  <a:gd name="T11" fmla="*/ 603 h 87"/>
                  <a:gd name="T12" fmla="*/ 0 w 5"/>
                  <a:gd name="T13" fmla="*/ 579 h 87"/>
                  <a:gd name="T14" fmla="*/ 0 w 5"/>
                  <a:gd name="T15" fmla="*/ 592 h 87"/>
                  <a:gd name="T16" fmla="*/ 0 w 5"/>
                  <a:gd name="T17" fmla="*/ 603 h 87"/>
                  <a:gd name="T18" fmla="*/ 41 w 5"/>
                  <a:gd name="T19" fmla="*/ 56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7"/>
                  <a:gd name="T32" fmla="*/ 5 w 5"/>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7">
                    <a:moveTo>
                      <a:pt x="3" y="80"/>
                    </a:moveTo>
                    <a:lnTo>
                      <a:pt x="3" y="83"/>
                    </a:lnTo>
                    <a:lnTo>
                      <a:pt x="4" y="0"/>
                    </a:lnTo>
                    <a:lnTo>
                      <a:pt x="1" y="0"/>
                    </a:lnTo>
                    <a:lnTo>
                      <a:pt x="0" y="83"/>
                    </a:lnTo>
                    <a:lnTo>
                      <a:pt x="0" y="86"/>
                    </a:lnTo>
                    <a:lnTo>
                      <a:pt x="0" y="83"/>
                    </a:lnTo>
                    <a:lnTo>
                      <a:pt x="0" y="84"/>
                    </a:lnTo>
                    <a:lnTo>
                      <a:pt x="0" y="86"/>
                    </a:lnTo>
                    <a:lnTo>
                      <a:pt x="3" y="80"/>
                    </a:lnTo>
                  </a:path>
                </a:pathLst>
              </a:custGeom>
              <a:solidFill>
                <a:srgbClr val="FFFFFF"/>
              </a:solidFill>
              <a:ln w="12700" cap="rnd">
                <a:solidFill>
                  <a:srgbClr val="000000"/>
                </a:solidFill>
                <a:round/>
                <a:headEnd/>
                <a:tailEnd/>
              </a:ln>
            </p:spPr>
            <p:txBody>
              <a:bodyPr/>
              <a:lstStyle/>
              <a:p>
                <a:endParaRPr lang="en-US"/>
              </a:p>
            </p:txBody>
          </p:sp>
          <p:sp>
            <p:nvSpPr>
              <p:cNvPr id="16643" name="Freeform 730"/>
              <p:cNvSpPr>
                <a:spLocks/>
              </p:cNvSpPr>
              <p:nvPr/>
            </p:nvSpPr>
            <p:spPr bwMode="auto">
              <a:xfrm>
                <a:off x="2052" y="2639"/>
                <a:ext cx="167" cy="175"/>
              </a:xfrm>
              <a:custGeom>
                <a:avLst/>
                <a:gdLst>
                  <a:gd name="T0" fmla="*/ 820 w 132"/>
                  <a:gd name="T1" fmla="*/ 867 h 138"/>
                  <a:gd name="T2" fmla="*/ 863 w 132"/>
                  <a:gd name="T3" fmla="*/ 867 h 138"/>
                  <a:gd name="T4" fmla="*/ 40 w 132"/>
                  <a:gd name="T5" fmla="*/ 0 h 138"/>
                  <a:gd name="T6" fmla="*/ 0 w 132"/>
                  <a:gd name="T7" fmla="*/ 41 h 138"/>
                  <a:gd name="T8" fmla="*/ 820 w 132"/>
                  <a:gd name="T9" fmla="*/ 904 h 138"/>
                  <a:gd name="T10" fmla="*/ 863 w 132"/>
                  <a:gd name="T11" fmla="*/ 904 h 138"/>
                  <a:gd name="T12" fmla="*/ 820 w 132"/>
                  <a:gd name="T13" fmla="*/ 904 h 138"/>
                  <a:gd name="T14" fmla="*/ 845 w 132"/>
                  <a:gd name="T15" fmla="*/ 918 h 138"/>
                  <a:gd name="T16" fmla="*/ 863 w 132"/>
                  <a:gd name="T17" fmla="*/ 904 h 138"/>
                  <a:gd name="T18" fmla="*/ 820 w 132"/>
                  <a:gd name="T19" fmla="*/ 867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138"/>
                  <a:gd name="T32" fmla="*/ 132 w 132"/>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138">
                    <a:moveTo>
                      <a:pt x="125" y="129"/>
                    </a:moveTo>
                    <a:lnTo>
                      <a:pt x="131" y="129"/>
                    </a:lnTo>
                    <a:lnTo>
                      <a:pt x="6" y="0"/>
                    </a:lnTo>
                    <a:lnTo>
                      <a:pt x="0" y="6"/>
                    </a:lnTo>
                    <a:lnTo>
                      <a:pt x="125" y="135"/>
                    </a:lnTo>
                    <a:lnTo>
                      <a:pt x="131" y="135"/>
                    </a:lnTo>
                    <a:lnTo>
                      <a:pt x="125" y="135"/>
                    </a:lnTo>
                    <a:lnTo>
                      <a:pt x="129" y="137"/>
                    </a:lnTo>
                    <a:lnTo>
                      <a:pt x="131" y="135"/>
                    </a:lnTo>
                    <a:lnTo>
                      <a:pt x="125" y="129"/>
                    </a:lnTo>
                  </a:path>
                </a:pathLst>
              </a:custGeom>
              <a:solidFill>
                <a:srgbClr val="FFFFFF"/>
              </a:solidFill>
              <a:ln w="12700" cap="rnd">
                <a:solidFill>
                  <a:srgbClr val="000000"/>
                </a:solidFill>
                <a:round/>
                <a:headEnd/>
                <a:tailEnd/>
              </a:ln>
            </p:spPr>
            <p:txBody>
              <a:bodyPr/>
              <a:lstStyle/>
              <a:p>
                <a:endParaRPr lang="en-US"/>
              </a:p>
            </p:txBody>
          </p:sp>
          <p:sp>
            <p:nvSpPr>
              <p:cNvPr id="16644" name="Freeform 731"/>
              <p:cNvSpPr>
                <a:spLocks/>
              </p:cNvSpPr>
              <p:nvPr/>
            </p:nvSpPr>
            <p:spPr bwMode="auto">
              <a:xfrm>
                <a:off x="2219" y="2757"/>
                <a:ext cx="60" cy="54"/>
              </a:xfrm>
              <a:custGeom>
                <a:avLst/>
                <a:gdLst>
                  <a:gd name="T0" fmla="*/ 281 w 47"/>
                  <a:gd name="T1" fmla="*/ 28 h 42"/>
                  <a:gd name="T2" fmla="*/ 281 w 47"/>
                  <a:gd name="T3" fmla="*/ 0 h 42"/>
                  <a:gd name="T4" fmla="*/ 0 w 47"/>
                  <a:gd name="T5" fmla="*/ 267 h 42"/>
                  <a:gd name="T6" fmla="*/ 36 w 47"/>
                  <a:gd name="T7" fmla="*/ 306 h 42"/>
                  <a:gd name="T8" fmla="*/ 308 w 47"/>
                  <a:gd name="T9" fmla="*/ 28 h 42"/>
                  <a:gd name="T10" fmla="*/ 308 w 47"/>
                  <a:gd name="T11" fmla="*/ 0 h 42"/>
                  <a:gd name="T12" fmla="*/ 308 w 47"/>
                  <a:gd name="T13" fmla="*/ 28 h 42"/>
                  <a:gd name="T14" fmla="*/ 326 w 47"/>
                  <a:gd name="T15" fmla="*/ 17 h 42"/>
                  <a:gd name="T16" fmla="*/ 308 w 47"/>
                  <a:gd name="T17" fmla="*/ 0 h 42"/>
                  <a:gd name="T18" fmla="*/ 281 w 47"/>
                  <a:gd name="T19" fmla="*/ 28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2"/>
                  <a:gd name="T32" fmla="*/ 47 w 47"/>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2">
                    <a:moveTo>
                      <a:pt x="40" y="4"/>
                    </a:moveTo>
                    <a:lnTo>
                      <a:pt x="40" y="0"/>
                    </a:lnTo>
                    <a:lnTo>
                      <a:pt x="0" y="36"/>
                    </a:lnTo>
                    <a:lnTo>
                      <a:pt x="5" y="41"/>
                    </a:lnTo>
                    <a:lnTo>
                      <a:pt x="44" y="4"/>
                    </a:lnTo>
                    <a:lnTo>
                      <a:pt x="44" y="0"/>
                    </a:lnTo>
                    <a:lnTo>
                      <a:pt x="44" y="4"/>
                    </a:lnTo>
                    <a:lnTo>
                      <a:pt x="46" y="2"/>
                    </a:lnTo>
                    <a:lnTo>
                      <a:pt x="44" y="0"/>
                    </a:lnTo>
                    <a:lnTo>
                      <a:pt x="40" y="4"/>
                    </a:lnTo>
                  </a:path>
                </a:pathLst>
              </a:custGeom>
              <a:solidFill>
                <a:srgbClr val="FFFFFF"/>
              </a:solidFill>
              <a:ln w="12700" cap="rnd">
                <a:solidFill>
                  <a:srgbClr val="000000"/>
                </a:solidFill>
                <a:round/>
                <a:headEnd/>
                <a:tailEnd/>
              </a:ln>
            </p:spPr>
            <p:txBody>
              <a:bodyPr/>
              <a:lstStyle/>
              <a:p>
                <a:endParaRPr lang="en-US"/>
              </a:p>
            </p:txBody>
          </p:sp>
          <p:sp>
            <p:nvSpPr>
              <p:cNvPr id="16645" name="Freeform 732"/>
              <p:cNvSpPr>
                <a:spLocks/>
              </p:cNvSpPr>
              <p:nvPr/>
            </p:nvSpPr>
            <p:spPr bwMode="auto">
              <a:xfrm>
                <a:off x="2057" y="2515"/>
                <a:ext cx="219" cy="242"/>
              </a:xfrm>
              <a:custGeom>
                <a:avLst/>
                <a:gdLst>
                  <a:gd name="T0" fmla="*/ 47 w 173"/>
                  <a:gd name="T1" fmla="*/ 66 h 188"/>
                  <a:gd name="T2" fmla="*/ 1 w 173"/>
                  <a:gd name="T3" fmla="*/ 85 h 188"/>
                  <a:gd name="T4" fmla="*/ 1099 w 173"/>
                  <a:gd name="T5" fmla="*/ 1412 h 188"/>
                  <a:gd name="T6" fmla="*/ 1137 w 173"/>
                  <a:gd name="T7" fmla="*/ 1367 h 188"/>
                  <a:gd name="T8" fmla="*/ 41 w 173"/>
                  <a:gd name="T9" fmla="*/ 51 h 188"/>
                  <a:gd name="T10" fmla="*/ 0 w 173"/>
                  <a:gd name="T11" fmla="*/ 66 h 188"/>
                  <a:gd name="T12" fmla="*/ 41 w 173"/>
                  <a:gd name="T13" fmla="*/ 51 h 188"/>
                  <a:gd name="T14" fmla="*/ 0 w 173"/>
                  <a:gd name="T15" fmla="*/ 0 h 188"/>
                  <a:gd name="T16" fmla="*/ 0 w 173"/>
                  <a:gd name="T17" fmla="*/ 66 h 188"/>
                  <a:gd name="T18" fmla="*/ 47 w 173"/>
                  <a:gd name="T19" fmla="*/ 66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188"/>
                  <a:gd name="T32" fmla="*/ 173 w 173"/>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188">
                    <a:moveTo>
                      <a:pt x="7" y="9"/>
                    </a:moveTo>
                    <a:lnTo>
                      <a:pt x="1" y="12"/>
                    </a:lnTo>
                    <a:lnTo>
                      <a:pt x="167" y="187"/>
                    </a:lnTo>
                    <a:lnTo>
                      <a:pt x="172" y="182"/>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16646" name="Freeform 733"/>
              <p:cNvSpPr>
                <a:spLocks/>
              </p:cNvSpPr>
              <p:nvPr/>
            </p:nvSpPr>
            <p:spPr bwMode="auto">
              <a:xfrm>
                <a:off x="2273" y="2757"/>
                <a:ext cx="4" cy="108"/>
              </a:xfrm>
              <a:custGeom>
                <a:avLst/>
                <a:gdLst>
                  <a:gd name="T0" fmla="*/ 3 w 4"/>
                  <a:gd name="T1" fmla="*/ 28 h 85"/>
                  <a:gd name="T2" fmla="*/ 1 w 4"/>
                  <a:gd name="T3" fmla="*/ 17 h 85"/>
                  <a:gd name="T4" fmla="*/ 0 w 4"/>
                  <a:gd name="T5" fmla="*/ 574 h 85"/>
                  <a:gd name="T6" fmla="*/ 2 w 4"/>
                  <a:gd name="T7" fmla="*/ 574 h 85"/>
                  <a:gd name="T8" fmla="*/ 3 w 4"/>
                  <a:gd name="T9" fmla="*/ 17 h 85"/>
                  <a:gd name="T10" fmla="*/ 1 w 4"/>
                  <a:gd name="T11" fmla="*/ 0 h 85"/>
                  <a:gd name="T12" fmla="*/ 3 w 4"/>
                  <a:gd name="T13" fmla="*/ 28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4"/>
                    </a:moveTo>
                    <a:lnTo>
                      <a:pt x="1" y="2"/>
                    </a:lnTo>
                    <a:lnTo>
                      <a:pt x="0" y="84"/>
                    </a:lnTo>
                    <a:lnTo>
                      <a:pt x="2" y="84"/>
                    </a:lnTo>
                    <a:lnTo>
                      <a:pt x="3" y="2"/>
                    </a:lnTo>
                    <a:lnTo>
                      <a:pt x="1" y="0"/>
                    </a:lnTo>
                    <a:lnTo>
                      <a:pt x="3" y="4"/>
                    </a:lnTo>
                  </a:path>
                </a:pathLst>
              </a:custGeom>
              <a:solidFill>
                <a:srgbClr val="FFFFFF"/>
              </a:solidFill>
              <a:ln w="12700" cap="rnd">
                <a:solidFill>
                  <a:srgbClr val="000000"/>
                </a:solidFill>
                <a:round/>
                <a:headEnd/>
                <a:tailEnd/>
              </a:ln>
            </p:spPr>
            <p:txBody>
              <a:bodyPr/>
              <a:lstStyle/>
              <a:p>
                <a:endParaRPr lang="en-US"/>
              </a:p>
            </p:txBody>
          </p:sp>
          <p:sp>
            <p:nvSpPr>
              <p:cNvPr id="16647" name="Freeform 734"/>
              <p:cNvSpPr>
                <a:spLocks/>
              </p:cNvSpPr>
              <p:nvPr/>
            </p:nvSpPr>
            <p:spPr bwMode="auto">
              <a:xfrm>
                <a:off x="2046" y="2757"/>
                <a:ext cx="230" cy="221"/>
              </a:xfrm>
              <a:custGeom>
                <a:avLst/>
                <a:gdLst>
                  <a:gd name="T0" fmla="*/ 40 w 182"/>
                  <a:gd name="T1" fmla="*/ 1202 h 173"/>
                  <a:gd name="T2" fmla="*/ 40 w 182"/>
                  <a:gd name="T3" fmla="*/ 1223 h 173"/>
                  <a:gd name="T4" fmla="*/ 1177 w 182"/>
                  <a:gd name="T5" fmla="*/ 36 h 173"/>
                  <a:gd name="T6" fmla="*/ 1145 w 182"/>
                  <a:gd name="T7" fmla="*/ 0 h 173"/>
                  <a:gd name="T8" fmla="*/ 0 w 182"/>
                  <a:gd name="T9" fmla="*/ 1178 h 173"/>
                  <a:gd name="T10" fmla="*/ 0 w 182"/>
                  <a:gd name="T11" fmla="*/ 1202 h 173"/>
                  <a:gd name="T12" fmla="*/ 40 w 182"/>
                  <a:gd name="T13" fmla="*/ 1202 h 173"/>
                  <a:gd name="T14" fmla="*/ 0 60000 65536"/>
                  <a:gd name="T15" fmla="*/ 0 60000 65536"/>
                  <a:gd name="T16" fmla="*/ 0 60000 65536"/>
                  <a:gd name="T17" fmla="*/ 0 60000 65536"/>
                  <a:gd name="T18" fmla="*/ 0 60000 65536"/>
                  <a:gd name="T19" fmla="*/ 0 60000 65536"/>
                  <a:gd name="T20" fmla="*/ 0 60000 65536"/>
                  <a:gd name="T21" fmla="*/ 0 w 182"/>
                  <a:gd name="T22" fmla="*/ 0 h 173"/>
                  <a:gd name="T23" fmla="*/ 182 w 182"/>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3">
                    <a:moveTo>
                      <a:pt x="6" y="170"/>
                    </a:moveTo>
                    <a:lnTo>
                      <a:pt x="6" y="172"/>
                    </a:lnTo>
                    <a:lnTo>
                      <a:pt x="181" y="5"/>
                    </a:lnTo>
                    <a:lnTo>
                      <a:pt x="176" y="0"/>
                    </a:lnTo>
                    <a:lnTo>
                      <a:pt x="0" y="166"/>
                    </a:lnTo>
                    <a:lnTo>
                      <a:pt x="0" y="170"/>
                    </a:lnTo>
                    <a:lnTo>
                      <a:pt x="6" y="170"/>
                    </a:lnTo>
                  </a:path>
                </a:pathLst>
              </a:custGeom>
              <a:solidFill>
                <a:srgbClr val="FFFFFF"/>
              </a:solidFill>
              <a:ln w="12700" cap="rnd">
                <a:solidFill>
                  <a:srgbClr val="000000"/>
                </a:solidFill>
                <a:round/>
                <a:headEnd/>
                <a:tailEnd/>
              </a:ln>
            </p:spPr>
            <p:txBody>
              <a:bodyPr/>
              <a:lstStyle/>
              <a:p>
                <a:endParaRPr lang="en-US"/>
              </a:p>
            </p:txBody>
          </p:sp>
          <p:sp>
            <p:nvSpPr>
              <p:cNvPr id="16648" name="Freeform 735"/>
              <p:cNvSpPr>
                <a:spLocks/>
              </p:cNvSpPr>
              <p:nvPr/>
            </p:nvSpPr>
            <p:spPr bwMode="auto">
              <a:xfrm>
                <a:off x="2041" y="2983"/>
                <a:ext cx="5" cy="110"/>
              </a:xfrm>
              <a:custGeom>
                <a:avLst/>
                <a:gdLst>
                  <a:gd name="T0" fmla="*/ 0 w 2"/>
                  <a:gd name="T1" fmla="*/ 633 h 85"/>
                  <a:gd name="T2" fmla="*/ 1645 w 2"/>
                  <a:gd name="T3" fmla="*/ 642 h 85"/>
                  <a:gd name="T4" fmla="*/ 1645 w 2"/>
                  <a:gd name="T5" fmla="*/ 0 h 85"/>
                  <a:gd name="T6" fmla="*/ 0 w 2"/>
                  <a:gd name="T7" fmla="*/ 0 h 85"/>
                  <a:gd name="T8" fmla="*/ 0 w 2"/>
                  <a:gd name="T9" fmla="*/ 642 h 85"/>
                  <a:gd name="T10" fmla="*/ 1645 w 2"/>
                  <a:gd name="T11" fmla="*/ 661 h 85"/>
                  <a:gd name="T12" fmla="*/ 0 w 2"/>
                  <a:gd name="T13" fmla="*/ 633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0" y="80"/>
                    </a:moveTo>
                    <a:lnTo>
                      <a:pt x="1" y="82"/>
                    </a:lnTo>
                    <a:lnTo>
                      <a:pt x="1" y="0"/>
                    </a:lnTo>
                    <a:lnTo>
                      <a:pt x="0" y="0"/>
                    </a:lnTo>
                    <a:lnTo>
                      <a:pt x="0" y="82"/>
                    </a:lnTo>
                    <a:lnTo>
                      <a:pt x="1" y="84"/>
                    </a:lnTo>
                    <a:lnTo>
                      <a:pt x="0" y="80"/>
                    </a:lnTo>
                  </a:path>
                </a:pathLst>
              </a:custGeom>
              <a:solidFill>
                <a:srgbClr val="FFFFFF"/>
              </a:solidFill>
              <a:ln w="12700" cap="rnd">
                <a:solidFill>
                  <a:srgbClr val="000000"/>
                </a:solidFill>
                <a:round/>
                <a:headEnd/>
                <a:tailEnd/>
              </a:ln>
            </p:spPr>
            <p:txBody>
              <a:bodyPr/>
              <a:lstStyle/>
              <a:p>
                <a:endParaRPr lang="en-US"/>
              </a:p>
            </p:txBody>
          </p:sp>
          <p:sp>
            <p:nvSpPr>
              <p:cNvPr id="16649" name="Freeform 736"/>
              <p:cNvSpPr>
                <a:spLocks/>
              </p:cNvSpPr>
              <p:nvPr/>
            </p:nvSpPr>
            <p:spPr bwMode="auto">
              <a:xfrm>
                <a:off x="2044" y="2871"/>
                <a:ext cx="230" cy="222"/>
              </a:xfrm>
              <a:custGeom>
                <a:avLst/>
                <a:gdLst>
                  <a:gd name="T0" fmla="*/ 1132 w 182"/>
                  <a:gd name="T1" fmla="*/ 17 h 173"/>
                  <a:gd name="T2" fmla="*/ 1139 w 182"/>
                  <a:gd name="T3" fmla="*/ 0 h 173"/>
                  <a:gd name="T4" fmla="*/ 0 w 182"/>
                  <a:gd name="T5" fmla="*/ 1228 h 173"/>
                  <a:gd name="T6" fmla="*/ 32 w 182"/>
                  <a:gd name="T7" fmla="*/ 1267 h 173"/>
                  <a:gd name="T8" fmla="*/ 1170 w 182"/>
                  <a:gd name="T9" fmla="*/ 36 h 173"/>
                  <a:gd name="T10" fmla="*/ 1177 w 182"/>
                  <a:gd name="T11" fmla="*/ 17 h 173"/>
                  <a:gd name="T12" fmla="*/ 1132 w 182"/>
                  <a:gd name="T13" fmla="*/ 17 h 173"/>
                  <a:gd name="T14" fmla="*/ 0 60000 65536"/>
                  <a:gd name="T15" fmla="*/ 0 60000 65536"/>
                  <a:gd name="T16" fmla="*/ 0 60000 65536"/>
                  <a:gd name="T17" fmla="*/ 0 60000 65536"/>
                  <a:gd name="T18" fmla="*/ 0 60000 65536"/>
                  <a:gd name="T19" fmla="*/ 0 60000 65536"/>
                  <a:gd name="T20" fmla="*/ 0 60000 65536"/>
                  <a:gd name="T21" fmla="*/ 0 w 182"/>
                  <a:gd name="T22" fmla="*/ 0 h 173"/>
                  <a:gd name="T23" fmla="*/ 182 w 182"/>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3">
                    <a:moveTo>
                      <a:pt x="174" y="2"/>
                    </a:moveTo>
                    <a:lnTo>
                      <a:pt x="175" y="0"/>
                    </a:lnTo>
                    <a:lnTo>
                      <a:pt x="0" y="167"/>
                    </a:lnTo>
                    <a:lnTo>
                      <a:pt x="5" y="172"/>
                    </a:lnTo>
                    <a:lnTo>
                      <a:pt x="180" y="5"/>
                    </a:lnTo>
                    <a:lnTo>
                      <a:pt x="181" y="2"/>
                    </a:lnTo>
                    <a:lnTo>
                      <a:pt x="174" y="2"/>
                    </a:lnTo>
                  </a:path>
                </a:pathLst>
              </a:custGeom>
              <a:solidFill>
                <a:srgbClr val="FFFFFF"/>
              </a:solidFill>
              <a:ln w="12700" cap="rnd">
                <a:solidFill>
                  <a:srgbClr val="000000"/>
                </a:solidFill>
                <a:round/>
                <a:headEnd/>
                <a:tailEnd/>
              </a:ln>
            </p:spPr>
            <p:txBody>
              <a:bodyPr/>
              <a:lstStyle/>
              <a:p>
                <a:endParaRPr lang="en-US"/>
              </a:p>
            </p:txBody>
          </p:sp>
          <p:sp>
            <p:nvSpPr>
              <p:cNvPr id="16650" name="Freeform 737"/>
              <p:cNvSpPr>
                <a:spLocks/>
              </p:cNvSpPr>
              <p:nvPr/>
            </p:nvSpPr>
            <p:spPr bwMode="auto">
              <a:xfrm>
                <a:off x="1824" y="2740"/>
                <a:ext cx="2" cy="6"/>
              </a:xfrm>
              <a:custGeom>
                <a:avLst/>
                <a:gdLst>
                  <a:gd name="T0" fmla="*/ 0 w 1"/>
                  <a:gd name="T1" fmla="*/ 32 h 4"/>
                  <a:gd name="T2" fmla="*/ 0 w 1"/>
                  <a:gd name="T3" fmla="*/ 32 h 4"/>
                  <a:gd name="T4" fmla="*/ 0 w 1"/>
                  <a:gd name="T5" fmla="*/ 45 h 4"/>
                  <a:gd name="T6" fmla="*/ 0 w 1"/>
                  <a:gd name="T7" fmla="*/ 66 h 4"/>
                  <a:gd name="T8" fmla="*/ 0 w 1"/>
                  <a:gd name="T9" fmla="*/ 66 h 4"/>
                  <a:gd name="T10" fmla="*/ 0 w 1"/>
                  <a:gd name="T11" fmla="*/ 66 h 4"/>
                  <a:gd name="T12" fmla="*/ 0 w 1"/>
                  <a:gd name="T13" fmla="*/ 32 h 4"/>
                  <a:gd name="T14" fmla="*/ 0 w 1"/>
                  <a:gd name="T15" fmla="*/ 0 h 4"/>
                  <a:gd name="T16" fmla="*/ 0 w 1"/>
                  <a:gd name="T17" fmla="*/ 32 h 4"/>
                  <a:gd name="T18" fmla="*/ 0 w 1"/>
                  <a:gd name="T19" fmla="*/ 3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4"/>
                  <a:gd name="T32" fmla="*/ 1 w 1"/>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4">
                    <a:moveTo>
                      <a:pt x="0" y="1"/>
                    </a:moveTo>
                    <a:lnTo>
                      <a:pt x="0" y="1"/>
                    </a:lnTo>
                    <a:lnTo>
                      <a:pt x="0" y="2"/>
                    </a:lnTo>
                    <a:lnTo>
                      <a:pt x="0" y="3"/>
                    </a:lnTo>
                    <a:lnTo>
                      <a:pt x="0" y="1"/>
                    </a:lnTo>
                    <a:lnTo>
                      <a:pt x="0" y="0"/>
                    </a:lnTo>
                    <a:lnTo>
                      <a:pt x="0" y="1"/>
                    </a:lnTo>
                  </a:path>
                </a:pathLst>
              </a:custGeom>
              <a:solidFill>
                <a:srgbClr val="FFFFFF"/>
              </a:solidFill>
              <a:ln w="12700" cap="rnd">
                <a:solidFill>
                  <a:srgbClr val="000000"/>
                </a:solidFill>
                <a:round/>
                <a:headEnd/>
                <a:tailEnd/>
              </a:ln>
            </p:spPr>
            <p:txBody>
              <a:bodyPr/>
              <a:lstStyle/>
              <a:p>
                <a:endParaRPr lang="en-US"/>
              </a:p>
            </p:txBody>
          </p:sp>
          <p:sp>
            <p:nvSpPr>
              <p:cNvPr id="16651" name="Freeform 738"/>
              <p:cNvSpPr>
                <a:spLocks/>
              </p:cNvSpPr>
              <p:nvPr/>
            </p:nvSpPr>
            <p:spPr bwMode="auto">
              <a:xfrm>
                <a:off x="1826" y="2746"/>
                <a:ext cx="220" cy="232"/>
              </a:xfrm>
              <a:custGeom>
                <a:avLst/>
                <a:gdLst>
                  <a:gd name="T0" fmla="*/ 1118 w 174"/>
                  <a:gd name="T1" fmla="*/ 1249 h 182"/>
                  <a:gd name="T2" fmla="*/ 1118 w 174"/>
                  <a:gd name="T3" fmla="*/ 1219 h 182"/>
                  <a:gd name="T4" fmla="*/ 40 w 174"/>
                  <a:gd name="T5" fmla="*/ 0 h 182"/>
                  <a:gd name="T6" fmla="*/ 0 w 174"/>
                  <a:gd name="T7" fmla="*/ 36 h 182"/>
                  <a:gd name="T8" fmla="*/ 1086 w 174"/>
                  <a:gd name="T9" fmla="*/ 1261 h 182"/>
                  <a:gd name="T10" fmla="*/ 1086 w 174"/>
                  <a:gd name="T11" fmla="*/ 1249 h 182"/>
                  <a:gd name="T12" fmla="*/ 1118 w 174"/>
                  <a:gd name="T13" fmla="*/ 1249 h 182"/>
                  <a:gd name="T14" fmla="*/ 1132 w 174"/>
                  <a:gd name="T15" fmla="*/ 1238 h 182"/>
                  <a:gd name="T16" fmla="*/ 1118 w 174"/>
                  <a:gd name="T17" fmla="*/ 1219 h 182"/>
                  <a:gd name="T18" fmla="*/ 1118 w 174"/>
                  <a:gd name="T19" fmla="*/ 1249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2"/>
                  <a:gd name="T32" fmla="*/ 174 w 174"/>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2">
                    <a:moveTo>
                      <a:pt x="172" y="179"/>
                    </a:moveTo>
                    <a:lnTo>
                      <a:pt x="172" y="175"/>
                    </a:lnTo>
                    <a:lnTo>
                      <a:pt x="6" y="0"/>
                    </a:lnTo>
                    <a:lnTo>
                      <a:pt x="0" y="5"/>
                    </a:lnTo>
                    <a:lnTo>
                      <a:pt x="166" y="181"/>
                    </a:lnTo>
                    <a:lnTo>
                      <a:pt x="166" y="179"/>
                    </a:lnTo>
                    <a:lnTo>
                      <a:pt x="172" y="179"/>
                    </a:lnTo>
                    <a:lnTo>
                      <a:pt x="173" y="178"/>
                    </a:lnTo>
                    <a:lnTo>
                      <a:pt x="172" y="175"/>
                    </a:lnTo>
                    <a:lnTo>
                      <a:pt x="172" y="179"/>
                    </a:lnTo>
                  </a:path>
                </a:pathLst>
              </a:custGeom>
              <a:solidFill>
                <a:srgbClr val="FFFFFF"/>
              </a:solidFill>
              <a:ln w="12700" cap="rnd">
                <a:solidFill>
                  <a:srgbClr val="000000"/>
                </a:solidFill>
                <a:round/>
                <a:headEnd/>
                <a:tailEnd/>
              </a:ln>
            </p:spPr>
            <p:txBody>
              <a:bodyPr/>
              <a:lstStyle/>
              <a:p>
                <a:endParaRPr lang="en-US"/>
              </a:p>
            </p:txBody>
          </p:sp>
          <p:sp>
            <p:nvSpPr>
              <p:cNvPr id="16652" name="Freeform 739"/>
              <p:cNvSpPr>
                <a:spLocks/>
              </p:cNvSpPr>
              <p:nvPr/>
            </p:nvSpPr>
            <p:spPr bwMode="auto">
              <a:xfrm>
                <a:off x="2041" y="2983"/>
                <a:ext cx="5" cy="117"/>
              </a:xfrm>
              <a:custGeom>
                <a:avLst/>
                <a:gdLst>
                  <a:gd name="T0" fmla="*/ 0 w 2"/>
                  <a:gd name="T1" fmla="*/ 576 h 92"/>
                  <a:gd name="T2" fmla="*/ 1645 w 2"/>
                  <a:gd name="T3" fmla="*/ 560 h 92"/>
                  <a:gd name="T4" fmla="*/ 1645 w 2"/>
                  <a:gd name="T5" fmla="*/ 0 h 92"/>
                  <a:gd name="T6" fmla="*/ 0 w 2"/>
                  <a:gd name="T7" fmla="*/ 0 h 92"/>
                  <a:gd name="T8" fmla="*/ 0 w 2"/>
                  <a:gd name="T9" fmla="*/ 560 h 92"/>
                  <a:gd name="T10" fmla="*/ 1645 w 2"/>
                  <a:gd name="T11" fmla="*/ 549 h 92"/>
                  <a:gd name="T12" fmla="*/ 0 w 2"/>
                  <a:gd name="T13" fmla="*/ 576 h 92"/>
                  <a:gd name="T14" fmla="*/ 1645 w 2"/>
                  <a:gd name="T15" fmla="*/ 626 h 92"/>
                  <a:gd name="T16" fmla="*/ 1645 w 2"/>
                  <a:gd name="T17" fmla="*/ 560 h 92"/>
                  <a:gd name="T18" fmla="*/ 0 w 2"/>
                  <a:gd name="T19" fmla="*/ 576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92"/>
                  <a:gd name="T32" fmla="*/ 2 w 2"/>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92">
                    <a:moveTo>
                      <a:pt x="0" y="84"/>
                    </a:moveTo>
                    <a:lnTo>
                      <a:pt x="1" y="82"/>
                    </a:lnTo>
                    <a:lnTo>
                      <a:pt x="1" y="0"/>
                    </a:lnTo>
                    <a:lnTo>
                      <a:pt x="0" y="0"/>
                    </a:lnTo>
                    <a:lnTo>
                      <a:pt x="0" y="82"/>
                    </a:lnTo>
                    <a:lnTo>
                      <a:pt x="1" y="80"/>
                    </a:lnTo>
                    <a:lnTo>
                      <a:pt x="0" y="84"/>
                    </a:lnTo>
                    <a:lnTo>
                      <a:pt x="1" y="91"/>
                    </a:lnTo>
                    <a:lnTo>
                      <a:pt x="1" y="82"/>
                    </a:lnTo>
                    <a:lnTo>
                      <a:pt x="0" y="84"/>
                    </a:lnTo>
                  </a:path>
                </a:pathLst>
              </a:custGeom>
              <a:solidFill>
                <a:srgbClr val="FFFFFF"/>
              </a:solidFill>
              <a:ln w="12700" cap="rnd">
                <a:solidFill>
                  <a:srgbClr val="000000"/>
                </a:solidFill>
                <a:round/>
                <a:headEnd/>
                <a:tailEnd/>
              </a:ln>
            </p:spPr>
            <p:txBody>
              <a:bodyPr/>
              <a:lstStyle/>
              <a:p>
                <a:endParaRPr lang="en-US"/>
              </a:p>
            </p:txBody>
          </p:sp>
          <p:sp>
            <p:nvSpPr>
              <p:cNvPr id="16653" name="Freeform 740"/>
              <p:cNvSpPr>
                <a:spLocks/>
              </p:cNvSpPr>
              <p:nvPr/>
            </p:nvSpPr>
            <p:spPr bwMode="auto">
              <a:xfrm>
                <a:off x="1824" y="2862"/>
                <a:ext cx="217" cy="231"/>
              </a:xfrm>
              <a:custGeom>
                <a:avLst/>
                <a:gdLst>
                  <a:gd name="T0" fmla="*/ 16 w 173"/>
                  <a:gd name="T1" fmla="*/ 17 h 180"/>
                  <a:gd name="T2" fmla="*/ 0 w 173"/>
                  <a:gd name="T3" fmla="*/ 36 h 180"/>
                  <a:gd name="T4" fmla="*/ 1022 w 173"/>
                  <a:gd name="T5" fmla="*/ 1319 h 180"/>
                  <a:gd name="T6" fmla="*/ 1054 w 173"/>
                  <a:gd name="T7" fmla="*/ 1277 h 180"/>
                  <a:gd name="T8" fmla="*/ 31 w 173"/>
                  <a:gd name="T9" fmla="*/ 0 h 180"/>
                  <a:gd name="T10" fmla="*/ 16 w 173"/>
                  <a:gd name="T11" fmla="*/ 17 h 180"/>
                  <a:gd name="T12" fmla="*/ 0 60000 65536"/>
                  <a:gd name="T13" fmla="*/ 0 60000 65536"/>
                  <a:gd name="T14" fmla="*/ 0 60000 65536"/>
                  <a:gd name="T15" fmla="*/ 0 60000 65536"/>
                  <a:gd name="T16" fmla="*/ 0 60000 65536"/>
                  <a:gd name="T17" fmla="*/ 0 60000 65536"/>
                  <a:gd name="T18" fmla="*/ 0 w 173"/>
                  <a:gd name="T19" fmla="*/ 0 h 180"/>
                  <a:gd name="T20" fmla="*/ 173 w 173"/>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173" h="180">
                    <a:moveTo>
                      <a:pt x="2" y="2"/>
                    </a:moveTo>
                    <a:lnTo>
                      <a:pt x="0" y="5"/>
                    </a:lnTo>
                    <a:lnTo>
                      <a:pt x="167" y="179"/>
                    </a:lnTo>
                    <a:lnTo>
                      <a:pt x="172" y="174"/>
                    </a:lnTo>
                    <a:lnTo>
                      <a:pt x="5" y="0"/>
                    </a:lnTo>
                    <a:lnTo>
                      <a:pt x="2" y="2"/>
                    </a:lnTo>
                  </a:path>
                </a:pathLst>
              </a:custGeom>
              <a:solidFill>
                <a:srgbClr val="FFFFFF"/>
              </a:solidFill>
              <a:ln w="12700" cap="rnd">
                <a:solidFill>
                  <a:srgbClr val="000000"/>
                </a:solidFill>
                <a:round/>
                <a:headEnd/>
                <a:tailEnd/>
              </a:ln>
            </p:spPr>
            <p:txBody>
              <a:bodyPr/>
              <a:lstStyle/>
              <a:p>
                <a:endParaRPr lang="en-US"/>
              </a:p>
            </p:txBody>
          </p:sp>
          <p:sp>
            <p:nvSpPr>
              <p:cNvPr id="16654" name="Freeform 741"/>
              <p:cNvSpPr>
                <a:spLocks/>
              </p:cNvSpPr>
              <p:nvPr/>
            </p:nvSpPr>
            <p:spPr bwMode="auto">
              <a:xfrm>
                <a:off x="495" y="1577"/>
                <a:ext cx="228" cy="225"/>
              </a:xfrm>
              <a:custGeom>
                <a:avLst/>
                <a:gdLst>
                  <a:gd name="T0" fmla="*/ 1141 w 181"/>
                  <a:gd name="T1" fmla="*/ 17 h 175"/>
                  <a:gd name="T2" fmla="*/ 1107 w 181"/>
                  <a:gd name="T3" fmla="*/ 17 h 175"/>
                  <a:gd name="T4" fmla="*/ 0 w 181"/>
                  <a:gd name="T5" fmla="*/ 1255 h 175"/>
                  <a:gd name="T6" fmla="*/ 31 w 181"/>
                  <a:gd name="T7" fmla="*/ 1301 h 175"/>
                  <a:gd name="T8" fmla="*/ 1141 w 181"/>
                  <a:gd name="T9" fmla="*/ 59 h 175"/>
                  <a:gd name="T10" fmla="*/ 1107 w 181"/>
                  <a:gd name="T11" fmla="*/ 59 h 175"/>
                  <a:gd name="T12" fmla="*/ 1141 w 181"/>
                  <a:gd name="T13" fmla="*/ 17 h 175"/>
                  <a:gd name="T14" fmla="*/ 1125 w 181"/>
                  <a:gd name="T15" fmla="*/ 0 h 175"/>
                  <a:gd name="T16" fmla="*/ 1107 w 181"/>
                  <a:gd name="T17" fmla="*/ 17 h 175"/>
                  <a:gd name="T18" fmla="*/ 1141 w 181"/>
                  <a:gd name="T19" fmla="*/ 1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5"/>
                  <a:gd name="T32" fmla="*/ 181 w 181"/>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5">
                    <a:moveTo>
                      <a:pt x="180" y="2"/>
                    </a:moveTo>
                    <a:lnTo>
                      <a:pt x="175" y="2"/>
                    </a:lnTo>
                    <a:lnTo>
                      <a:pt x="0" y="168"/>
                    </a:lnTo>
                    <a:lnTo>
                      <a:pt x="5" y="174"/>
                    </a:lnTo>
                    <a:lnTo>
                      <a:pt x="180" y="8"/>
                    </a:lnTo>
                    <a:lnTo>
                      <a:pt x="175" y="8"/>
                    </a:lnTo>
                    <a:lnTo>
                      <a:pt x="180" y="2"/>
                    </a:lnTo>
                    <a:lnTo>
                      <a:pt x="178" y="0"/>
                    </a:lnTo>
                    <a:lnTo>
                      <a:pt x="175" y="2"/>
                    </a:lnTo>
                    <a:lnTo>
                      <a:pt x="180" y="2"/>
                    </a:lnTo>
                  </a:path>
                </a:pathLst>
              </a:custGeom>
              <a:solidFill>
                <a:srgbClr val="FFFFFF"/>
              </a:solidFill>
              <a:ln w="12700" cap="rnd">
                <a:solidFill>
                  <a:srgbClr val="000000"/>
                </a:solidFill>
                <a:round/>
                <a:headEnd/>
                <a:tailEnd/>
              </a:ln>
            </p:spPr>
            <p:txBody>
              <a:bodyPr/>
              <a:lstStyle/>
              <a:p>
                <a:endParaRPr lang="en-US"/>
              </a:p>
            </p:txBody>
          </p:sp>
          <p:sp>
            <p:nvSpPr>
              <p:cNvPr id="16655" name="Freeform 742"/>
              <p:cNvSpPr>
                <a:spLocks/>
              </p:cNvSpPr>
              <p:nvPr/>
            </p:nvSpPr>
            <p:spPr bwMode="auto">
              <a:xfrm>
                <a:off x="725" y="1582"/>
                <a:ext cx="223" cy="229"/>
              </a:xfrm>
              <a:custGeom>
                <a:avLst/>
                <a:gdLst>
                  <a:gd name="T0" fmla="*/ 1104 w 177"/>
                  <a:gd name="T1" fmla="*/ 1182 h 181"/>
                  <a:gd name="T2" fmla="*/ 1104 w 177"/>
                  <a:gd name="T3" fmla="*/ 1148 h 181"/>
                  <a:gd name="T4" fmla="*/ 31 w 177"/>
                  <a:gd name="T5" fmla="*/ 0 h 181"/>
                  <a:gd name="T6" fmla="*/ 0 w 177"/>
                  <a:gd name="T7" fmla="*/ 40 h 181"/>
                  <a:gd name="T8" fmla="*/ 1067 w 177"/>
                  <a:gd name="T9" fmla="*/ 1182 h 181"/>
                  <a:gd name="T10" fmla="*/ 1067 w 177"/>
                  <a:gd name="T11" fmla="*/ 1148 h 181"/>
                  <a:gd name="T12" fmla="*/ 1104 w 177"/>
                  <a:gd name="T13" fmla="*/ 1182 h 181"/>
                  <a:gd name="T14" fmla="*/ 1123 w 177"/>
                  <a:gd name="T15" fmla="*/ 1170 h 181"/>
                  <a:gd name="T16" fmla="*/ 1104 w 177"/>
                  <a:gd name="T17" fmla="*/ 1148 h 181"/>
                  <a:gd name="T18" fmla="*/ 1104 w 177"/>
                  <a:gd name="T19" fmla="*/ 1182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174" y="180"/>
                    </a:moveTo>
                    <a:lnTo>
                      <a:pt x="174" y="175"/>
                    </a:lnTo>
                    <a:lnTo>
                      <a:pt x="5" y="0"/>
                    </a:lnTo>
                    <a:lnTo>
                      <a:pt x="0" y="6"/>
                    </a:lnTo>
                    <a:lnTo>
                      <a:pt x="168" y="180"/>
                    </a:lnTo>
                    <a:lnTo>
                      <a:pt x="168" y="175"/>
                    </a:lnTo>
                    <a:lnTo>
                      <a:pt x="174" y="180"/>
                    </a:lnTo>
                    <a:lnTo>
                      <a:pt x="176" y="178"/>
                    </a:lnTo>
                    <a:lnTo>
                      <a:pt x="174" y="175"/>
                    </a:lnTo>
                    <a:lnTo>
                      <a:pt x="174" y="180"/>
                    </a:lnTo>
                  </a:path>
                </a:pathLst>
              </a:custGeom>
              <a:solidFill>
                <a:srgbClr val="FFFFFF"/>
              </a:solidFill>
              <a:ln w="12700" cap="rnd">
                <a:solidFill>
                  <a:srgbClr val="000000"/>
                </a:solidFill>
                <a:round/>
                <a:headEnd/>
                <a:tailEnd/>
              </a:ln>
            </p:spPr>
            <p:txBody>
              <a:bodyPr/>
              <a:lstStyle/>
              <a:p>
                <a:endParaRPr lang="en-US"/>
              </a:p>
            </p:txBody>
          </p:sp>
          <p:sp>
            <p:nvSpPr>
              <p:cNvPr id="16656" name="Freeform 743"/>
              <p:cNvSpPr>
                <a:spLocks/>
              </p:cNvSpPr>
              <p:nvPr/>
            </p:nvSpPr>
            <p:spPr bwMode="auto">
              <a:xfrm>
                <a:off x="716" y="1814"/>
                <a:ext cx="229" cy="223"/>
              </a:xfrm>
              <a:custGeom>
                <a:avLst/>
                <a:gdLst>
                  <a:gd name="T0" fmla="*/ 0 w 182"/>
                  <a:gd name="T1" fmla="*/ 1198 h 175"/>
                  <a:gd name="T2" fmla="*/ 39 w 182"/>
                  <a:gd name="T3" fmla="*/ 1198 h 175"/>
                  <a:gd name="T4" fmla="*/ 1136 w 182"/>
                  <a:gd name="T5" fmla="*/ 36 h 175"/>
                  <a:gd name="T6" fmla="*/ 1100 w 182"/>
                  <a:gd name="T7" fmla="*/ 0 h 175"/>
                  <a:gd name="T8" fmla="*/ 0 w 182"/>
                  <a:gd name="T9" fmla="*/ 1155 h 175"/>
                  <a:gd name="T10" fmla="*/ 39 w 182"/>
                  <a:gd name="T11" fmla="*/ 1155 h 175"/>
                  <a:gd name="T12" fmla="*/ 0 w 182"/>
                  <a:gd name="T13" fmla="*/ 1198 h 175"/>
                  <a:gd name="T14" fmla="*/ 16 w 182"/>
                  <a:gd name="T15" fmla="*/ 1213 h 175"/>
                  <a:gd name="T16" fmla="*/ 39 w 182"/>
                  <a:gd name="T17" fmla="*/ 1198 h 175"/>
                  <a:gd name="T18" fmla="*/ 0 w 182"/>
                  <a:gd name="T19" fmla="*/ 1198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6" y="172"/>
                    </a:lnTo>
                    <a:lnTo>
                      <a:pt x="181" y="5"/>
                    </a:lnTo>
                    <a:lnTo>
                      <a:pt x="175" y="0"/>
                    </a:lnTo>
                    <a:lnTo>
                      <a:pt x="0" y="166"/>
                    </a:lnTo>
                    <a:lnTo>
                      <a:pt x="6" y="166"/>
                    </a:lnTo>
                    <a:lnTo>
                      <a:pt x="0" y="172"/>
                    </a:lnTo>
                    <a:lnTo>
                      <a:pt x="2" y="174"/>
                    </a:lnTo>
                    <a:lnTo>
                      <a:pt x="6" y="172"/>
                    </a:lnTo>
                    <a:lnTo>
                      <a:pt x="0" y="172"/>
                    </a:lnTo>
                  </a:path>
                </a:pathLst>
              </a:custGeom>
              <a:solidFill>
                <a:srgbClr val="FFFFFF"/>
              </a:solidFill>
              <a:ln w="12700" cap="rnd">
                <a:solidFill>
                  <a:srgbClr val="000000"/>
                </a:solidFill>
                <a:round/>
                <a:headEnd/>
                <a:tailEnd/>
              </a:ln>
            </p:spPr>
            <p:txBody>
              <a:bodyPr/>
              <a:lstStyle/>
              <a:p>
                <a:endParaRPr lang="en-US"/>
              </a:p>
            </p:txBody>
          </p:sp>
          <p:sp>
            <p:nvSpPr>
              <p:cNvPr id="16657" name="Freeform 744"/>
              <p:cNvSpPr>
                <a:spLocks/>
              </p:cNvSpPr>
              <p:nvPr/>
            </p:nvSpPr>
            <p:spPr bwMode="auto">
              <a:xfrm>
                <a:off x="491" y="1802"/>
                <a:ext cx="225" cy="233"/>
              </a:xfrm>
              <a:custGeom>
                <a:avLst/>
                <a:gdLst>
                  <a:gd name="T0" fmla="*/ 20 w 178"/>
                  <a:gd name="T1" fmla="*/ 0 h 183"/>
                  <a:gd name="T2" fmla="*/ 20 w 178"/>
                  <a:gd name="T3" fmla="*/ 46 h 183"/>
                  <a:gd name="T4" fmla="*/ 1112 w 178"/>
                  <a:gd name="T5" fmla="*/ 1259 h 183"/>
                  <a:gd name="T6" fmla="*/ 1157 w 178"/>
                  <a:gd name="T7" fmla="*/ 1215 h 183"/>
                  <a:gd name="T8" fmla="*/ 51 w 178"/>
                  <a:gd name="T9" fmla="*/ 0 h 183"/>
                  <a:gd name="T10" fmla="*/ 51 w 178"/>
                  <a:gd name="T11" fmla="*/ 46 h 183"/>
                  <a:gd name="T12" fmla="*/ 20 w 178"/>
                  <a:gd name="T13" fmla="*/ 0 h 183"/>
                  <a:gd name="T14" fmla="*/ 0 w 178"/>
                  <a:gd name="T15" fmla="*/ 22 h 183"/>
                  <a:gd name="T16" fmla="*/ 20 w 178"/>
                  <a:gd name="T17" fmla="*/ 46 h 183"/>
                  <a:gd name="T18" fmla="*/ 20 w 178"/>
                  <a:gd name="T19" fmla="*/ 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183"/>
                  <a:gd name="T32" fmla="*/ 178 w 178"/>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183">
                    <a:moveTo>
                      <a:pt x="3" y="0"/>
                    </a:moveTo>
                    <a:lnTo>
                      <a:pt x="3" y="6"/>
                    </a:lnTo>
                    <a:lnTo>
                      <a:pt x="171" y="182"/>
                    </a:lnTo>
                    <a:lnTo>
                      <a:pt x="177" y="176"/>
                    </a:lnTo>
                    <a:lnTo>
                      <a:pt x="8" y="0"/>
                    </a:lnTo>
                    <a:lnTo>
                      <a:pt x="8" y="6"/>
                    </a:lnTo>
                    <a:lnTo>
                      <a:pt x="3" y="0"/>
                    </a:lnTo>
                    <a:lnTo>
                      <a:pt x="0" y="3"/>
                    </a:lnTo>
                    <a:lnTo>
                      <a:pt x="3" y="6"/>
                    </a:lnTo>
                    <a:lnTo>
                      <a:pt x="3" y="0"/>
                    </a:lnTo>
                  </a:path>
                </a:pathLst>
              </a:custGeom>
              <a:solidFill>
                <a:srgbClr val="FFFFFF"/>
              </a:solidFill>
              <a:ln w="12700" cap="rnd">
                <a:solidFill>
                  <a:srgbClr val="000000"/>
                </a:solidFill>
                <a:round/>
                <a:headEnd/>
                <a:tailEnd/>
              </a:ln>
            </p:spPr>
            <p:txBody>
              <a:bodyPr/>
              <a:lstStyle/>
              <a:p>
                <a:endParaRPr lang="en-US"/>
              </a:p>
            </p:txBody>
          </p:sp>
          <p:sp>
            <p:nvSpPr>
              <p:cNvPr id="16658" name="Freeform 745"/>
              <p:cNvSpPr>
                <a:spLocks/>
              </p:cNvSpPr>
              <p:nvPr/>
            </p:nvSpPr>
            <p:spPr bwMode="auto">
              <a:xfrm>
                <a:off x="504" y="1122"/>
                <a:ext cx="232" cy="223"/>
              </a:xfrm>
              <a:custGeom>
                <a:avLst/>
                <a:gdLst>
                  <a:gd name="T0" fmla="*/ 1170 w 184"/>
                  <a:gd name="T1" fmla="*/ 20 h 176"/>
                  <a:gd name="T2" fmla="*/ 1127 w 184"/>
                  <a:gd name="T3" fmla="*/ 20 h 176"/>
                  <a:gd name="T4" fmla="*/ 0 w 184"/>
                  <a:gd name="T5" fmla="*/ 1120 h 176"/>
                  <a:gd name="T6" fmla="*/ 40 w 184"/>
                  <a:gd name="T7" fmla="*/ 1161 h 176"/>
                  <a:gd name="T8" fmla="*/ 1170 w 184"/>
                  <a:gd name="T9" fmla="*/ 52 h 176"/>
                  <a:gd name="T10" fmla="*/ 1127 w 184"/>
                  <a:gd name="T11" fmla="*/ 52 h 176"/>
                  <a:gd name="T12" fmla="*/ 1170 w 184"/>
                  <a:gd name="T13" fmla="*/ 20 h 176"/>
                  <a:gd name="T14" fmla="*/ 1152 w 184"/>
                  <a:gd name="T15" fmla="*/ 0 h 176"/>
                  <a:gd name="T16" fmla="*/ 1127 w 184"/>
                  <a:gd name="T17" fmla="*/ 20 h 176"/>
                  <a:gd name="T18" fmla="*/ 1170 w 184"/>
                  <a:gd name="T19" fmla="*/ 20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76"/>
                  <a:gd name="T32" fmla="*/ 184 w 184"/>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76">
                    <a:moveTo>
                      <a:pt x="183" y="3"/>
                    </a:moveTo>
                    <a:lnTo>
                      <a:pt x="177" y="3"/>
                    </a:lnTo>
                    <a:lnTo>
                      <a:pt x="0" y="169"/>
                    </a:lnTo>
                    <a:lnTo>
                      <a:pt x="6" y="175"/>
                    </a:lnTo>
                    <a:lnTo>
                      <a:pt x="183" y="8"/>
                    </a:lnTo>
                    <a:lnTo>
                      <a:pt x="177" y="8"/>
                    </a:lnTo>
                    <a:lnTo>
                      <a:pt x="183" y="3"/>
                    </a:lnTo>
                    <a:lnTo>
                      <a:pt x="181" y="0"/>
                    </a:lnTo>
                    <a:lnTo>
                      <a:pt x="177" y="3"/>
                    </a:lnTo>
                    <a:lnTo>
                      <a:pt x="183" y="3"/>
                    </a:lnTo>
                  </a:path>
                </a:pathLst>
              </a:custGeom>
              <a:solidFill>
                <a:srgbClr val="FFFFFF"/>
              </a:solidFill>
              <a:ln w="12700" cap="rnd">
                <a:solidFill>
                  <a:srgbClr val="000000"/>
                </a:solidFill>
                <a:round/>
                <a:headEnd/>
                <a:tailEnd/>
              </a:ln>
            </p:spPr>
            <p:txBody>
              <a:bodyPr/>
              <a:lstStyle/>
              <a:p>
                <a:endParaRPr lang="en-US"/>
              </a:p>
            </p:txBody>
          </p:sp>
          <p:sp>
            <p:nvSpPr>
              <p:cNvPr id="16659" name="Freeform 746"/>
              <p:cNvSpPr>
                <a:spLocks/>
              </p:cNvSpPr>
              <p:nvPr/>
            </p:nvSpPr>
            <p:spPr bwMode="auto">
              <a:xfrm>
                <a:off x="736" y="1125"/>
                <a:ext cx="223" cy="231"/>
              </a:xfrm>
              <a:custGeom>
                <a:avLst/>
                <a:gdLst>
                  <a:gd name="T0" fmla="*/ 1148 w 176"/>
                  <a:gd name="T1" fmla="*/ 1270 h 181"/>
                  <a:gd name="T2" fmla="*/ 1148 w 176"/>
                  <a:gd name="T3" fmla="*/ 1233 h 181"/>
                  <a:gd name="T4" fmla="*/ 41 w 176"/>
                  <a:gd name="T5" fmla="*/ 0 h 181"/>
                  <a:gd name="T6" fmla="*/ 0 w 176"/>
                  <a:gd name="T7" fmla="*/ 36 h 181"/>
                  <a:gd name="T8" fmla="*/ 1112 w 176"/>
                  <a:gd name="T9" fmla="*/ 1270 h 181"/>
                  <a:gd name="T10" fmla="*/ 1112 w 176"/>
                  <a:gd name="T11" fmla="*/ 1233 h 181"/>
                  <a:gd name="T12" fmla="*/ 1148 w 176"/>
                  <a:gd name="T13" fmla="*/ 1270 h 181"/>
                  <a:gd name="T14" fmla="*/ 1161 w 176"/>
                  <a:gd name="T15" fmla="*/ 1251 h 181"/>
                  <a:gd name="T16" fmla="*/ 1148 w 176"/>
                  <a:gd name="T17" fmla="*/ 1233 h 181"/>
                  <a:gd name="T18" fmla="*/ 1148 w 176"/>
                  <a:gd name="T19" fmla="*/ 127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173" y="180"/>
                    </a:moveTo>
                    <a:lnTo>
                      <a:pt x="173" y="175"/>
                    </a:lnTo>
                    <a:lnTo>
                      <a:pt x="6" y="0"/>
                    </a:lnTo>
                    <a:lnTo>
                      <a:pt x="0" y="5"/>
                    </a:lnTo>
                    <a:lnTo>
                      <a:pt x="167" y="180"/>
                    </a:lnTo>
                    <a:lnTo>
                      <a:pt x="167" y="175"/>
                    </a:lnTo>
                    <a:lnTo>
                      <a:pt x="173" y="180"/>
                    </a:lnTo>
                    <a:lnTo>
                      <a:pt x="175" y="178"/>
                    </a:lnTo>
                    <a:lnTo>
                      <a:pt x="173" y="175"/>
                    </a:lnTo>
                    <a:lnTo>
                      <a:pt x="173" y="180"/>
                    </a:lnTo>
                  </a:path>
                </a:pathLst>
              </a:custGeom>
              <a:solidFill>
                <a:srgbClr val="FFFFFF"/>
              </a:solidFill>
              <a:ln w="12700" cap="rnd">
                <a:solidFill>
                  <a:srgbClr val="000000"/>
                </a:solidFill>
                <a:round/>
                <a:headEnd/>
                <a:tailEnd/>
              </a:ln>
            </p:spPr>
            <p:txBody>
              <a:bodyPr/>
              <a:lstStyle/>
              <a:p>
                <a:endParaRPr lang="en-US"/>
              </a:p>
            </p:txBody>
          </p:sp>
          <p:sp>
            <p:nvSpPr>
              <p:cNvPr id="16660" name="Freeform 747"/>
              <p:cNvSpPr>
                <a:spLocks/>
              </p:cNvSpPr>
              <p:nvPr/>
            </p:nvSpPr>
            <p:spPr bwMode="auto">
              <a:xfrm>
                <a:off x="725" y="1359"/>
                <a:ext cx="233" cy="225"/>
              </a:xfrm>
              <a:custGeom>
                <a:avLst/>
                <a:gdLst>
                  <a:gd name="T0" fmla="*/ 0 w 183"/>
                  <a:gd name="T1" fmla="*/ 1238 h 176"/>
                  <a:gd name="T2" fmla="*/ 36 w 183"/>
                  <a:gd name="T3" fmla="*/ 1238 h 176"/>
                  <a:gd name="T4" fmla="*/ 1259 w 183"/>
                  <a:gd name="T5" fmla="*/ 36 h 176"/>
                  <a:gd name="T6" fmla="*/ 1215 w 183"/>
                  <a:gd name="T7" fmla="*/ 0 h 176"/>
                  <a:gd name="T8" fmla="*/ 0 w 183"/>
                  <a:gd name="T9" fmla="*/ 1188 h 176"/>
                  <a:gd name="T10" fmla="*/ 36 w 183"/>
                  <a:gd name="T11" fmla="*/ 1188 h 176"/>
                  <a:gd name="T12" fmla="*/ 0 w 183"/>
                  <a:gd name="T13" fmla="*/ 1238 h 176"/>
                  <a:gd name="T14" fmla="*/ 17 w 183"/>
                  <a:gd name="T15" fmla="*/ 1249 h 176"/>
                  <a:gd name="T16" fmla="*/ 36 w 183"/>
                  <a:gd name="T17" fmla="*/ 1238 h 176"/>
                  <a:gd name="T18" fmla="*/ 0 w 183"/>
                  <a:gd name="T19" fmla="*/ 1238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6"/>
                  <a:gd name="T32" fmla="*/ 183 w 183"/>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6">
                    <a:moveTo>
                      <a:pt x="0" y="173"/>
                    </a:moveTo>
                    <a:lnTo>
                      <a:pt x="5" y="173"/>
                    </a:lnTo>
                    <a:lnTo>
                      <a:pt x="182" y="5"/>
                    </a:lnTo>
                    <a:lnTo>
                      <a:pt x="176" y="0"/>
                    </a:lnTo>
                    <a:lnTo>
                      <a:pt x="0" y="167"/>
                    </a:lnTo>
                    <a:lnTo>
                      <a:pt x="5" y="167"/>
                    </a:lnTo>
                    <a:lnTo>
                      <a:pt x="0" y="173"/>
                    </a:lnTo>
                    <a:lnTo>
                      <a:pt x="2" y="175"/>
                    </a:lnTo>
                    <a:lnTo>
                      <a:pt x="5" y="173"/>
                    </a:lnTo>
                    <a:lnTo>
                      <a:pt x="0" y="173"/>
                    </a:lnTo>
                  </a:path>
                </a:pathLst>
              </a:custGeom>
              <a:solidFill>
                <a:srgbClr val="FFFFFF"/>
              </a:solidFill>
              <a:ln w="12700" cap="rnd">
                <a:solidFill>
                  <a:srgbClr val="000000"/>
                </a:solidFill>
                <a:round/>
                <a:headEnd/>
                <a:tailEnd/>
              </a:ln>
            </p:spPr>
            <p:txBody>
              <a:bodyPr/>
              <a:lstStyle/>
              <a:p>
                <a:endParaRPr lang="en-US"/>
              </a:p>
            </p:txBody>
          </p:sp>
          <p:sp>
            <p:nvSpPr>
              <p:cNvPr id="16661" name="Freeform 748"/>
              <p:cNvSpPr>
                <a:spLocks/>
              </p:cNvSpPr>
              <p:nvPr/>
            </p:nvSpPr>
            <p:spPr bwMode="auto">
              <a:xfrm>
                <a:off x="501" y="1345"/>
                <a:ext cx="222" cy="234"/>
              </a:xfrm>
              <a:custGeom>
                <a:avLst/>
                <a:gdLst>
                  <a:gd name="T0" fmla="*/ 16 w 176"/>
                  <a:gd name="T1" fmla="*/ 0 h 183"/>
                  <a:gd name="T2" fmla="*/ 16 w 176"/>
                  <a:gd name="T3" fmla="*/ 46 h 183"/>
                  <a:gd name="T4" fmla="*/ 1089 w 176"/>
                  <a:gd name="T5" fmla="*/ 1303 h 183"/>
                  <a:gd name="T6" fmla="*/ 1124 w 176"/>
                  <a:gd name="T7" fmla="*/ 1260 h 183"/>
                  <a:gd name="T8" fmla="*/ 50 w 176"/>
                  <a:gd name="T9" fmla="*/ 0 h 183"/>
                  <a:gd name="T10" fmla="*/ 50 w 176"/>
                  <a:gd name="T11" fmla="*/ 46 h 183"/>
                  <a:gd name="T12" fmla="*/ 16 w 176"/>
                  <a:gd name="T13" fmla="*/ 0 h 183"/>
                  <a:gd name="T14" fmla="*/ 0 w 176"/>
                  <a:gd name="T15" fmla="*/ 22 h 183"/>
                  <a:gd name="T16" fmla="*/ 16 w 176"/>
                  <a:gd name="T17" fmla="*/ 46 h 183"/>
                  <a:gd name="T18" fmla="*/ 16 w 176"/>
                  <a:gd name="T19" fmla="*/ 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3"/>
                  <a:gd name="T32" fmla="*/ 176 w 176"/>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3">
                    <a:moveTo>
                      <a:pt x="2" y="0"/>
                    </a:moveTo>
                    <a:lnTo>
                      <a:pt x="2" y="6"/>
                    </a:lnTo>
                    <a:lnTo>
                      <a:pt x="170" y="182"/>
                    </a:lnTo>
                    <a:lnTo>
                      <a:pt x="175" y="176"/>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endParaRPr lang="en-US"/>
              </a:p>
            </p:txBody>
          </p:sp>
          <p:sp>
            <p:nvSpPr>
              <p:cNvPr id="16662" name="Freeform 749"/>
              <p:cNvSpPr>
                <a:spLocks/>
              </p:cNvSpPr>
              <p:nvPr/>
            </p:nvSpPr>
            <p:spPr bwMode="auto">
              <a:xfrm>
                <a:off x="501" y="1345"/>
                <a:ext cx="5" cy="112"/>
              </a:xfrm>
              <a:custGeom>
                <a:avLst/>
                <a:gdLst>
                  <a:gd name="T0" fmla="*/ 62 w 3"/>
                  <a:gd name="T1" fmla="*/ 0 h 86"/>
                  <a:gd name="T2" fmla="*/ 62 w 3"/>
                  <a:gd name="T3" fmla="*/ 27 h 86"/>
                  <a:gd name="T4" fmla="*/ 0 w 3"/>
                  <a:gd name="T5" fmla="*/ 707 h 86"/>
                  <a:gd name="T6" fmla="*/ 103 w 3"/>
                  <a:gd name="T7" fmla="*/ 707 h 86"/>
                  <a:gd name="T8" fmla="*/ 103 w 3"/>
                  <a:gd name="T9" fmla="*/ 27 h 86"/>
                  <a:gd name="T10" fmla="*/ 103 w 3"/>
                  <a:gd name="T11" fmla="*/ 49 h 86"/>
                  <a:gd name="T12" fmla="*/ 62 w 3"/>
                  <a:gd name="T13" fmla="*/ 0 h 86"/>
                  <a:gd name="T14" fmla="*/ 62 w 3"/>
                  <a:gd name="T15" fmla="*/ 21 h 86"/>
                  <a:gd name="T16" fmla="*/ 62 w 3"/>
                  <a:gd name="T17" fmla="*/ 27 h 86"/>
                  <a:gd name="T18" fmla="*/ 62 w 3"/>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1" y="0"/>
                    </a:moveTo>
                    <a:lnTo>
                      <a:pt x="1" y="3"/>
                    </a:lnTo>
                    <a:lnTo>
                      <a:pt x="0" y="85"/>
                    </a:lnTo>
                    <a:lnTo>
                      <a:pt x="2" y="85"/>
                    </a:lnTo>
                    <a:lnTo>
                      <a:pt x="2" y="3"/>
                    </a:lnTo>
                    <a:lnTo>
                      <a:pt x="2" y="6"/>
                    </a:lnTo>
                    <a:lnTo>
                      <a:pt x="1" y="0"/>
                    </a:lnTo>
                    <a:lnTo>
                      <a:pt x="1" y="2"/>
                    </a:lnTo>
                    <a:lnTo>
                      <a:pt x="1" y="3"/>
                    </a:lnTo>
                    <a:lnTo>
                      <a:pt x="1" y="0"/>
                    </a:lnTo>
                  </a:path>
                </a:pathLst>
              </a:custGeom>
              <a:solidFill>
                <a:srgbClr val="FFFFFF"/>
              </a:solidFill>
              <a:ln w="12700" cap="rnd">
                <a:solidFill>
                  <a:srgbClr val="000000"/>
                </a:solidFill>
                <a:round/>
                <a:headEnd/>
                <a:tailEnd/>
              </a:ln>
            </p:spPr>
            <p:txBody>
              <a:bodyPr/>
              <a:lstStyle/>
              <a:p>
                <a:endParaRPr lang="en-US"/>
              </a:p>
            </p:txBody>
          </p:sp>
          <p:sp>
            <p:nvSpPr>
              <p:cNvPr id="16663" name="Freeform 750"/>
              <p:cNvSpPr>
                <a:spLocks/>
              </p:cNvSpPr>
              <p:nvPr/>
            </p:nvSpPr>
            <p:spPr bwMode="auto">
              <a:xfrm>
                <a:off x="504" y="1118"/>
                <a:ext cx="233" cy="227"/>
              </a:xfrm>
              <a:custGeom>
                <a:avLst/>
                <a:gdLst>
                  <a:gd name="T0" fmla="*/ 1156 w 185"/>
                  <a:gd name="T1" fmla="*/ 59 h 180"/>
                  <a:gd name="T2" fmla="*/ 1123 w 185"/>
                  <a:gd name="T3" fmla="*/ 47 h 180"/>
                  <a:gd name="T4" fmla="*/ 0 w 185"/>
                  <a:gd name="T5" fmla="*/ 1107 h 180"/>
                  <a:gd name="T6" fmla="*/ 39 w 185"/>
                  <a:gd name="T7" fmla="*/ 1145 h 180"/>
                  <a:gd name="T8" fmla="*/ 1156 w 185"/>
                  <a:gd name="T9" fmla="*/ 77 h 180"/>
                  <a:gd name="T10" fmla="*/ 1123 w 185"/>
                  <a:gd name="T11" fmla="*/ 59 h 180"/>
                  <a:gd name="T12" fmla="*/ 1156 w 185"/>
                  <a:gd name="T13" fmla="*/ 59 h 180"/>
                  <a:gd name="T14" fmla="*/ 1164 w 185"/>
                  <a:gd name="T15" fmla="*/ 0 h 180"/>
                  <a:gd name="T16" fmla="*/ 1123 w 185"/>
                  <a:gd name="T17" fmla="*/ 47 h 180"/>
                  <a:gd name="T18" fmla="*/ 1156 w 185"/>
                  <a:gd name="T19" fmla="*/ 59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180"/>
                  <a:gd name="T32" fmla="*/ 185 w 185"/>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180">
                    <a:moveTo>
                      <a:pt x="183" y="9"/>
                    </a:moveTo>
                    <a:lnTo>
                      <a:pt x="177" y="7"/>
                    </a:lnTo>
                    <a:lnTo>
                      <a:pt x="0" y="173"/>
                    </a:lnTo>
                    <a:lnTo>
                      <a:pt x="6" y="179"/>
                    </a:lnTo>
                    <a:lnTo>
                      <a:pt x="183" y="12"/>
                    </a:lnTo>
                    <a:lnTo>
                      <a:pt x="177" y="9"/>
                    </a:lnTo>
                    <a:lnTo>
                      <a:pt x="183" y="9"/>
                    </a:lnTo>
                    <a:lnTo>
                      <a:pt x="184" y="0"/>
                    </a:lnTo>
                    <a:lnTo>
                      <a:pt x="177" y="7"/>
                    </a:lnTo>
                    <a:lnTo>
                      <a:pt x="183" y="9"/>
                    </a:lnTo>
                  </a:path>
                </a:pathLst>
              </a:custGeom>
              <a:solidFill>
                <a:srgbClr val="FFFFFF"/>
              </a:solidFill>
              <a:ln w="12700" cap="rnd">
                <a:solidFill>
                  <a:srgbClr val="000000"/>
                </a:solidFill>
                <a:round/>
                <a:headEnd/>
                <a:tailEnd/>
              </a:ln>
            </p:spPr>
            <p:txBody>
              <a:bodyPr/>
              <a:lstStyle/>
              <a:p>
                <a:endParaRPr lang="en-US"/>
              </a:p>
            </p:txBody>
          </p:sp>
          <p:sp>
            <p:nvSpPr>
              <p:cNvPr id="16664" name="Freeform 751"/>
              <p:cNvSpPr>
                <a:spLocks/>
              </p:cNvSpPr>
              <p:nvPr/>
            </p:nvSpPr>
            <p:spPr bwMode="auto">
              <a:xfrm>
                <a:off x="731" y="1129"/>
                <a:ext cx="5" cy="109"/>
              </a:xfrm>
              <a:custGeom>
                <a:avLst/>
                <a:gdLst>
                  <a:gd name="T0" fmla="*/ 14 w 4"/>
                  <a:gd name="T1" fmla="*/ 570 h 86"/>
                  <a:gd name="T2" fmla="*/ 14 w 4"/>
                  <a:gd name="T3" fmla="*/ 548 h 86"/>
                  <a:gd name="T4" fmla="*/ 18 w 4"/>
                  <a:gd name="T5" fmla="*/ 0 h 86"/>
                  <a:gd name="T6" fmla="*/ 1 w 4"/>
                  <a:gd name="T7" fmla="*/ 0 h 86"/>
                  <a:gd name="T8" fmla="*/ 0 w 4"/>
                  <a:gd name="T9" fmla="*/ 548 h 86"/>
                  <a:gd name="T10" fmla="*/ 0 w 4"/>
                  <a:gd name="T11" fmla="*/ 527 h 86"/>
                  <a:gd name="T12" fmla="*/ 14 w 4"/>
                  <a:gd name="T13" fmla="*/ 570 h 86"/>
                  <a:gd name="T14" fmla="*/ 14 w 4"/>
                  <a:gd name="T15" fmla="*/ 554 h 86"/>
                  <a:gd name="T16" fmla="*/ 14 w 4"/>
                  <a:gd name="T17" fmla="*/ 548 h 86"/>
                  <a:gd name="T18" fmla="*/ 14 w 4"/>
                  <a:gd name="T19" fmla="*/ 57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2" y="85"/>
                    </a:moveTo>
                    <a:lnTo>
                      <a:pt x="2" y="82"/>
                    </a:lnTo>
                    <a:lnTo>
                      <a:pt x="3" y="0"/>
                    </a:lnTo>
                    <a:lnTo>
                      <a:pt x="1" y="0"/>
                    </a:lnTo>
                    <a:lnTo>
                      <a:pt x="0" y="82"/>
                    </a:lnTo>
                    <a:lnTo>
                      <a:pt x="0" y="79"/>
                    </a:lnTo>
                    <a:lnTo>
                      <a:pt x="2" y="85"/>
                    </a:lnTo>
                    <a:lnTo>
                      <a:pt x="2" y="84"/>
                    </a:lnTo>
                    <a:lnTo>
                      <a:pt x="2" y="82"/>
                    </a:lnTo>
                    <a:lnTo>
                      <a:pt x="2" y="85"/>
                    </a:lnTo>
                  </a:path>
                </a:pathLst>
              </a:custGeom>
              <a:solidFill>
                <a:srgbClr val="FFFFFF"/>
              </a:solidFill>
              <a:ln w="12700" cap="rnd">
                <a:solidFill>
                  <a:srgbClr val="000000"/>
                </a:solidFill>
                <a:round/>
                <a:headEnd/>
                <a:tailEnd/>
              </a:ln>
            </p:spPr>
            <p:txBody>
              <a:bodyPr/>
              <a:lstStyle/>
              <a:p>
                <a:endParaRPr lang="en-US"/>
              </a:p>
            </p:txBody>
          </p:sp>
          <p:sp>
            <p:nvSpPr>
              <p:cNvPr id="16665" name="Freeform 752"/>
              <p:cNvSpPr>
                <a:spLocks/>
              </p:cNvSpPr>
              <p:nvPr/>
            </p:nvSpPr>
            <p:spPr bwMode="auto">
              <a:xfrm>
                <a:off x="560" y="1238"/>
                <a:ext cx="173" cy="166"/>
              </a:xfrm>
              <a:custGeom>
                <a:avLst/>
                <a:gdLst>
                  <a:gd name="T0" fmla="*/ 17 w 136"/>
                  <a:gd name="T1" fmla="*/ 937 h 129"/>
                  <a:gd name="T2" fmla="*/ 46 w 136"/>
                  <a:gd name="T3" fmla="*/ 964 h 129"/>
                  <a:gd name="T4" fmla="*/ 930 w 136"/>
                  <a:gd name="T5" fmla="*/ 46 h 129"/>
                  <a:gd name="T6" fmla="*/ 885 w 136"/>
                  <a:gd name="T7" fmla="*/ 0 h 129"/>
                  <a:gd name="T8" fmla="*/ 0 w 136"/>
                  <a:gd name="T9" fmla="*/ 919 h 129"/>
                  <a:gd name="T10" fmla="*/ 17 w 136"/>
                  <a:gd name="T11" fmla="*/ 937 h 129"/>
                  <a:gd name="T12" fmla="*/ 0 60000 65536"/>
                  <a:gd name="T13" fmla="*/ 0 60000 65536"/>
                  <a:gd name="T14" fmla="*/ 0 60000 65536"/>
                  <a:gd name="T15" fmla="*/ 0 60000 65536"/>
                  <a:gd name="T16" fmla="*/ 0 60000 65536"/>
                  <a:gd name="T17" fmla="*/ 0 60000 65536"/>
                  <a:gd name="T18" fmla="*/ 0 w 136"/>
                  <a:gd name="T19" fmla="*/ 0 h 129"/>
                  <a:gd name="T20" fmla="*/ 136 w 136"/>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36" h="129">
                    <a:moveTo>
                      <a:pt x="2" y="125"/>
                    </a:moveTo>
                    <a:lnTo>
                      <a:pt x="6" y="128"/>
                    </a:lnTo>
                    <a:lnTo>
                      <a:pt x="135" y="6"/>
                    </a:lnTo>
                    <a:lnTo>
                      <a:pt x="129" y="0"/>
                    </a:lnTo>
                    <a:lnTo>
                      <a:pt x="0" y="122"/>
                    </a:lnTo>
                    <a:lnTo>
                      <a:pt x="2" y="125"/>
                    </a:lnTo>
                  </a:path>
                </a:pathLst>
              </a:custGeom>
              <a:solidFill>
                <a:srgbClr val="FFFFFF"/>
              </a:solidFill>
              <a:ln w="12700" cap="rnd">
                <a:solidFill>
                  <a:srgbClr val="000000"/>
                </a:solidFill>
                <a:round/>
                <a:headEnd/>
                <a:tailEnd/>
              </a:ln>
            </p:spPr>
            <p:txBody>
              <a:bodyPr/>
              <a:lstStyle/>
              <a:p>
                <a:endParaRPr lang="en-US"/>
              </a:p>
            </p:txBody>
          </p:sp>
          <p:sp>
            <p:nvSpPr>
              <p:cNvPr id="16666" name="Freeform 753"/>
              <p:cNvSpPr>
                <a:spLocks/>
              </p:cNvSpPr>
              <p:nvPr/>
            </p:nvSpPr>
            <p:spPr bwMode="auto">
              <a:xfrm>
                <a:off x="731" y="1129"/>
                <a:ext cx="5" cy="109"/>
              </a:xfrm>
              <a:custGeom>
                <a:avLst/>
                <a:gdLst>
                  <a:gd name="T0" fmla="*/ 14 w 4"/>
                  <a:gd name="T1" fmla="*/ 527 h 86"/>
                  <a:gd name="T2" fmla="*/ 14 w 4"/>
                  <a:gd name="T3" fmla="*/ 548 h 86"/>
                  <a:gd name="T4" fmla="*/ 18 w 4"/>
                  <a:gd name="T5" fmla="*/ 0 h 86"/>
                  <a:gd name="T6" fmla="*/ 1 w 4"/>
                  <a:gd name="T7" fmla="*/ 0 h 86"/>
                  <a:gd name="T8" fmla="*/ 0 w 4"/>
                  <a:gd name="T9" fmla="*/ 548 h 86"/>
                  <a:gd name="T10" fmla="*/ 0 w 4"/>
                  <a:gd name="T11" fmla="*/ 570 h 86"/>
                  <a:gd name="T12" fmla="*/ 0 w 4"/>
                  <a:gd name="T13" fmla="*/ 548 h 86"/>
                  <a:gd name="T14" fmla="*/ 0 w 4"/>
                  <a:gd name="T15" fmla="*/ 554 h 86"/>
                  <a:gd name="T16" fmla="*/ 0 w 4"/>
                  <a:gd name="T17" fmla="*/ 570 h 86"/>
                  <a:gd name="T18" fmla="*/ 14 w 4"/>
                  <a:gd name="T19" fmla="*/ 52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2" y="79"/>
                    </a:moveTo>
                    <a:lnTo>
                      <a:pt x="2" y="82"/>
                    </a:lnTo>
                    <a:lnTo>
                      <a:pt x="3" y="0"/>
                    </a:lnTo>
                    <a:lnTo>
                      <a:pt x="1" y="0"/>
                    </a:lnTo>
                    <a:lnTo>
                      <a:pt x="0" y="82"/>
                    </a:lnTo>
                    <a:lnTo>
                      <a:pt x="0" y="85"/>
                    </a:lnTo>
                    <a:lnTo>
                      <a:pt x="0" y="82"/>
                    </a:lnTo>
                    <a:lnTo>
                      <a:pt x="0" y="84"/>
                    </a:lnTo>
                    <a:lnTo>
                      <a:pt x="0" y="85"/>
                    </a:lnTo>
                    <a:lnTo>
                      <a:pt x="2" y="79"/>
                    </a:lnTo>
                  </a:path>
                </a:pathLst>
              </a:custGeom>
              <a:solidFill>
                <a:srgbClr val="FFFFFF"/>
              </a:solidFill>
              <a:ln w="12700" cap="rnd">
                <a:solidFill>
                  <a:srgbClr val="000000"/>
                </a:solidFill>
                <a:round/>
                <a:headEnd/>
                <a:tailEnd/>
              </a:ln>
            </p:spPr>
            <p:txBody>
              <a:bodyPr/>
              <a:lstStyle/>
              <a:p>
                <a:endParaRPr lang="en-US"/>
              </a:p>
            </p:txBody>
          </p:sp>
          <p:sp>
            <p:nvSpPr>
              <p:cNvPr id="16667" name="Freeform 754"/>
              <p:cNvSpPr>
                <a:spLocks/>
              </p:cNvSpPr>
              <p:nvPr/>
            </p:nvSpPr>
            <p:spPr bwMode="auto">
              <a:xfrm>
                <a:off x="733" y="1238"/>
                <a:ext cx="220" cy="242"/>
              </a:xfrm>
              <a:custGeom>
                <a:avLst/>
                <a:gdLst>
                  <a:gd name="T0" fmla="*/ 1041 w 175"/>
                  <a:gd name="T1" fmla="*/ 1291 h 189"/>
                  <a:gd name="T2" fmla="*/ 1076 w 175"/>
                  <a:gd name="T3" fmla="*/ 1264 h 189"/>
                  <a:gd name="T4" fmla="*/ 39 w 175"/>
                  <a:gd name="T5" fmla="*/ 0 h 189"/>
                  <a:gd name="T6" fmla="*/ 0 w 175"/>
                  <a:gd name="T7" fmla="*/ 46 h 189"/>
                  <a:gd name="T8" fmla="*/ 1041 w 175"/>
                  <a:gd name="T9" fmla="*/ 1310 h 189"/>
                  <a:gd name="T10" fmla="*/ 1087 w 175"/>
                  <a:gd name="T11" fmla="*/ 1291 h 189"/>
                  <a:gd name="T12" fmla="*/ 1041 w 175"/>
                  <a:gd name="T13" fmla="*/ 1310 h 189"/>
                  <a:gd name="T14" fmla="*/ 1087 w 175"/>
                  <a:gd name="T15" fmla="*/ 1362 h 189"/>
                  <a:gd name="T16" fmla="*/ 1087 w 175"/>
                  <a:gd name="T17" fmla="*/ 1291 h 189"/>
                  <a:gd name="T18" fmla="*/ 1041 w 175"/>
                  <a:gd name="T19" fmla="*/ 1291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9"/>
                  <a:gd name="T32" fmla="*/ 175 w 175"/>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9">
                    <a:moveTo>
                      <a:pt x="167" y="179"/>
                    </a:moveTo>
                    <a:lnTo>
                      <a:pt x="173" y="175"/>
                    </a:lnTo>
                    <a:lnTo>
                      <a:pt x="6" y="0"/>
                    </a:lnTo>
                    <a:lnTo>
                      <a:pt x="0" y="6"/>
                    </a:lnTo>
                    <a:lnTo>
                      <a:pt x="167" y="181"/>
                    </a:lnTo>
                    <a:lnTo>
                      <a:pt x="174" y="179"/>
                    </a:lnTo>
                    <a:lnTo>
                      <a:pt x="167" y="181"/>
                    </a:lnTo>
                    <a:lnTo>
                      <a:pt x="174" y="188"/>
                    </a:lnTo>
                    <a:lnTo>
                      <a:pt x="174" y="179"/>
                    </a:lnTo>
                    <a:lnTo>
                      <a:pt x="167" y="179"/>
                    </a:lnTo>
                  </a:path>
                </a:pathLst>
              </a:custGeom>
              <a:solidFill>
                <a:srgbClr val="FFFFFF"/>
              </a:solidFill>
              <a:ln w="12700" cap="rnd">
                <a:solidFill>
                  <a:srgbClr val="000000"/>
                </a:solidFill>
                <a:round/>
                <a:headEnd/>
                <a:tailEnd/>
              </a:ln>
            </p:spPr>
            <p:txBody>
              <a:bodyPr/>
              <a:lstStyle/>
              <a:p>
                <a:endParaRPr lang="en-US"/>
              </a:p>
            </p:txBody>
          </p:sp>
          <p:sp>
            <p:nvSpPr>
              <p:cNvPr id="16668" name="Freeform 755"/>
              <p:cNvSpPr>
                <a:spLocks/>
              </p:cNvSpPr>
              <p:nvPr/>
            </p:nvSpPr>
            <p:spPr bwMode="auto">
              <a:xfrm>
                <a:off x="951" y="1359"/>
                <a:ext cx="7" cy="110"/>
              </a:xfrm>
              <a:custGeom>
                <a:avLst/>
                <a:gdLst>
                  <a:gd name="T0" fmla="*/ 114 w 4"/>
                  <a:gd name="T1" fmla="*/ 28 h 86"/>
                  <a:gd name="T2" fmla="*/ 114 w 4"/>
                  <a:gd name="T3" fmla="*/ 17 h 86"/>
                  <a:gd name="T4" fmla="*/ 0 w 4"/>
                  <a:gd name="T5" fmla="*/ 610 h 86"/>
                  <a:gd name="T6" fmla="*/ 200 w 4"/>
                  <a:gd name="T7" fmla="*/ 610 h 86"/>
                  <a:gd name="T8" fmla="*/ 264 w 4"/>
                  <a:gd name="T9" fmla="*/ 17 h 86"/>
                  <a:gd name="T10" fmla="*/ 264 w 4"/>
                  <a:gd name="T11" fmla="*/ 0 h 86"/>
                  <a:gd name="T12" fmla="*/ 264 w 4"/>
                  <a:gd name="T13" fmla="*/ 17 h 86"/>
                  <a:gd name="T14" fmla="*/ 264 w 4"/>
                  <a:gd name="T15" fmla="*/ 1 h 86"/>
                  <a:gd name="T16" fmla="*/ 264 w 4"/>
                  <a:gd name="T17" fmla="*/ 0 h 86"/>
                  <a:gd name="T18" fmla="*/ 114 w 4"/>
                  <a:gd name="T19" fmla="*/ 28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1" y="4"/>
                    </a:moveTo>
                    <a:lnTo>
                      <a:pt x="1" y="2"/>
                    </a:lnTo>
                    <a:lnTo>
                      <a:pt x="0" y="85"/>
                    </a:lnTo>
                    <a:lnTo>
                      <a:pt x="2" y="85"/>
                    </a:lnTo>
                    <a:lnTo>
                      <a:pt x="3" y="2"/>
                    </a:lnTo>
                    <a:lnTo>
                      <a:pt x="3" y="0"/>
                    </a:lnTo>
                    <a:lnTo>
                      <a:pt x="3" y="2"/>
                    </a:lnTo>
                    <a:lnTo>
                      <a:pt x="3" y="1"/>
                    </a:lnTo>
                    <a:lnTo>
                      <a:pt x="3" y="0"/>
                    </a:lnTo>
                    <a:lnTo>
                      <a:pt x="1" y="4"/>
                    </a:lnTo>
                  </a:path>
                </a:pathLst>
              </a:custGeom>
              <a:solidFill>
                <a:srgbClr val="FFFFFF"/>
              </a:solidFill>
              <a:ln w="12700" cap="rnd">
                <a:solidFill>
                  <a:srgbClr val="000000"/>
                </a:solidFill>
                <a:round/>
                <a:headEnd/>
                <a:tailEnd/>
              </a:ln>
            </p:spPr>
            <p:txBody>
              <a:bodyPr/>
              <a:lstStyle/>
              <a:p>
                <a:endParaRPr lang="en-US"/>
              </a:p>
            </p:txBody>
          </p:sp>
          <p:sp>
            <p:nvSpPr>
              <p:cNvPr id="16669" name="Freeform 756"/>
              <p:cNvSpPr>
                <a:spLocks/>
              </p:cNvSpPr>
              <p:nvPr/>
            </p:nvSpPr>
            <p:spPr bwMode="auto">
              <a:xfrm>
                <a:off x="736" y="1118"/>
                <a:ext cx="222" cy="238"/>
              </a:xfrm>
              <a:custGeom>
                <a:avLst/>
                <a:gdLst>
                  <a:gd name="T0" fmla="*/ 46 w 174"/>
                  <a:gd name="T1" fmla="*/ 60 h 188"/>
                  <a:gd name="T2" fmla="*/ 0 w 174"/>
                  <a:gd name="T3" fmla="*/ 77 h 188"/>
                  <a:gd name="T4" fmla="*/ 1174 w 174"/>
                  <a:gd name="T5" fmla="*/ 1236 h 188"/>
                  <a:gd name="T6" fmla="*/ 1217 w 174"/>
                  <a:gd name="T7" fmla="*/ 1198 h 188"/>
                  <a:gd name="T8" fmla="*/ 46 w 174"/>
                  <a:gd name="T9" fmla="*/ 47 h 188"/>
                  <a:gd name="T10" fmla="*/ 0 w 174"/>
                  <a:gd name="T11" fmla="*/ 60 h 188"/>
                  <a:gd name="T12" fmla="*/ 46 w 174"/>
                  <a:gd name="T13" fmla="*/ 47 h 188"/>
                  <a:gd name="T14" fmla="*/ 0 w 174"/>
                  <a:gd name="T15" fmla="*/ 0 h 188"/>
                  <a:gd name="T16" fmla="*/ 0 w 174"/>
                  <a:gd name="T17" fmla="*/ 60 h 188"/>
                  <a:gd name="T18" fmla="*/ 46 w 174"/>
                  <a:gd name="T19" fmla="*/ 60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8"/>
                  <a:gd name="T32" fmla="*/ 174 w 174"/>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8">
                    <a:moveTo>
                      <a:pt x="6" y="9"/>
                    </a:moveTo>
                    <a:lnTo>
                      <a:pt x="0" y="12"/>
                    </a:lnTo>
                    <a:lnTo>
                      <a:pt x="167" y="187"/>
                    </a:lnTo>
                    <a:lnTo>
                      <a:pt x="173" y="182"/>
                    </a:lnTo>
                    <a:lnTo>
                      <a:pt x="6" y="7"/>
                    </a:lnTo>
                    <a:lnTo>
                      <a:pt x="0" y="9"/>
                    </a:lnTo>
                    <a:lnTo>
                      <a:pt x="6" y="7"/>
                    </a:lnTo>
                    <a:lnTo>
                      <a:pt x="0" y="0"/>
                    </a:lnTo>
                    <a:lnTo>
                      <a:pt x="0" y="9"/>
                    </a:lnTo>
                    <a:lnTo>
                      <a:pt x="6" y="9"/>
                    </a:lnTo>
                  </a:path>
                </a:pathLst>
              </a:custGeom>
              <a:solidFill>
                <a:srgbClr val="FFFFFF"/>
              </a:solidFill>
              <a:ln w="12700" cap="rnd">
                <a:solidFill>
                  <a:srgbClr val="000000"/>
                </a:solidFill>
                <a:round/>
                <a:headEnd/>
                <a:tailEnd/>
              </a:ln>
            </p:spPr>
            <p:txBody>
              <a:bodyPr/>
              <a:lstStyle/>
              <a:p>
                <a:endParaRPr lang="en-US"/>
              </a:p>
            </p:txBody>
          </p:sp>
          <p:sp>
            <p:nvSpPr>
              <p:cNvPr id="16670" name="Freeform 757"/>
              <p:cNvSpPr>
                <a:spLocks/>
              </p:cNvSpPr>
              <p:nvPr/>
            </p:nvSpPr>
            <p:spPr bwMode="auto">
              <a:xfrm>
                <a:off x="782" y="1471"/>
                <a:ext cx="171" cy="167"/>
              </a:xfrm>
              <a:custGeom>
                <a:avLst/>
                <a:gdLst>
                  <a:gd name="T0" fmla="*/ 760 w 137"/>
                  <a:gd name="T1" fmla="*/ 22 h 130"/>
                  <a:gd name="T2" fmla="*/ 760 w 137"/>
                  <a:gd name="T3" fmla="*/ 0 h 130"/>
                  <a:gd name="T4" fmla="*/ 0 w 137"/>
                  <a:gd name="T5" fmla="*/ 911 h 130"/>
                  <a:gd name="T6" fmla="*/ 32 w 137"/>
                  <a:gd name="T7" fmla="*/ 958 h 130"/>
                  <a:gd name="T8" fmla="*/ 796 w 137"/>
                  <a:gd name="T9" fmla="*/ 46 h 130"/>
                  <a:gd name="T10" fmla="*/ 803 w 137"/>
                  <a:gd name="T11" fmla="*/ 22 h 130"/>
                  <a:gd name="T12" fmla="*/ 760 w 137"/>
                  <a:gd name="T13" fmla="*/ 22 h 130"/>
                  <a:gd name="T14" fmla="*/ 0 60000 65536"/>
                  <a:gd name="T15" fmla="*/ 0 60000 65536"/>
                  <a:gd name="T16" fmla="*/ 0 60000 65536"/>
                  <a:gd name="T17" fmla="*/ 0 60000 65536"/>
                  <a:gd name="T18" fmla="*/ 0 60000 65536"/>
                  <a:gd name="T19" fmla="*/ 0 60000 65536"/>
                  <a:gd name="T20" fmla="*/ 0 60000 65536"/>
                  <a:gd name="T21" fmla="*/ 0 w 137"/>
                  <a:gd name="T22" fmla="*/ 0 h 130"/>
                  <a:gd name="T23" fmla="*/ 137 w 137"/>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30">
                    <a:moveTo>
                      <a:pt x="129" y="3"/>
                    </a:moveTo>
                    <a:lnTo>
                      <a:pt x="129" y="0"/>
                    </a:lnTo>
                    <a:lnTo>
                      <a:pt x="0" y="123"/>
                    </a:lnTo>
                    <a:lnTo>
                      <a:pt x="6" y="129"/>
                    </a:lnTo>
                    <a:lnTo>
                      <a:pt x="135" y="6"/>
                    </a:lnTo>
                    <a:lnTo>
                      <a:pt x="136" y="3"/>
                    </a:lnTo>
                    <a:lnTo>
                      <a:pt x="129" y="3"/>
                    </a:lnTo>
                  </a:path>
                </a:pathLst>
              </a:custGeom>
              <a:solidFill>
                <a:srgbClr val="FFFFFF"/>
              </a:solidFill>
              <a:ln w="12700" cap="rnd">
                <a:solidFill>
                  <a:srgbClr val="000000"/>
                </a:solidFill>
                <a:round/>
                <a:headEnd/>
                <a:tailEnd/>
              </a:ln>
            </p:spPr>
            <p:txBody>
              <a:bodyPr/>
              <a:lstStyle/>
              <a:p>
                <a:endParaRPr lang="en-US"/>
              </a:p>
            </p:txBody>
          </p:sp>
          <p:sp>
            <p:nvSpPr>
              <p:cNvPr id="16671" name="Freeform 758"/>
              <p:cNvSpPr>
                <a:spLocks/>
              </p:cNvSpPr>
              <p:nvPr/>
            </p:nvSpPr>
            <p:spPr bwMode="auto">
              <a:xfrm>
                <a:off x="951" y="1351"/>
                <a:ext cx="7" cy="118"/>
              </a:xfrm>
              <a:custGeom>
                <a:avLst/>
                <a:gdLst>
                  <a:gd name="T0" fmla="*/ 264 w 4"/>
                  <a:gd name="T1" fmla="*/ 76 h 92"/>
                  <a:gd name="T2" fmla="*/ 114 w 4"/>
                  <a:gd name="T3" fmla="*/ 59 h 92"/>
                  <a:gd name="T4" fmla="*/ 0 w 4"/>
                  <a:gd name="T5" fmla="*/ 666 h 92"/>
                  <a:gd name="T6" fmla="*/ 200 w 4"/>
                  <a:gd name="T7" fmla="*/ 666 h 92"/>
                  <a:gd name="T8" fmla="*/ 264 w 4"/>
                  <a:gd name="T9" fmla="*/ 59 h 92"/>
                  <a:gd name="T10" fmla="*/ 114 w 4"/>
                  <a:gd name="T11" fmla="*/ 46 h 92"/>
                  <a:gd name="T12" fmla="*/ 264 w 4"/>
                  <a:gd name="T13" fmla="*/ 59 h 92"/>
                  <a:gd name="T14" fmla="*/ 264 w 4"/>
                  <a:gd name="T15" fmla="*/ 0 h 92"/>
                  <a:gd name="T16" fmla="*/ 114 w 4"/>
                  <a:gd name="T17" fmla="*/ 46 h 92"/>
                  <a:gd name="T18" fmla="*/ 264 w 4"/>
                  <a:gd name="T19" fmla="*/ 76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2"/>
                  <a:gd name="T32" fmla="*/ 4 w 4"/>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2">
                    <a:moveTo>
                      <a:pt x="3" y="10"/>
                    </a:moveTo>
                    <a:lnTo>
                      <a:pt x="1" y="8"/>
                    </a:lnTo>
                    <a:lnTo>
                      <a:pt x="0" y="91"/>
                    </a:lnTo>
                    <a:lnTo>
                      <a:pt x="2" y="91"/>
                    </a:lnTo>
                    <a:lnTo>
                      <a:pt x="3" y="8"/>
                    </a:lnTo>
                    <a:lnTo>
                      <a:pt x="1" y="6"/>
                    </a:lnTo>
                    <a:lnTo>
                      <a:pt x="3" y="8"/>
                    </a:lnTo>
                    <a:lnTo>
                      <a:pt x="3" y="0"/>
                    </a:lnTo>
                    <a:lnTo>
                      <a:pt x="1" y="6"/>
                    </a:lnTo>
                    <a:lnTo>
                      <a:pt x="3" y="10"/>
                    </a:lnTo>
                  </a:path>
                </a:pathLst>
              </a:custGeom>
              <a:solidFill>
                <a:srgbClr val="FFFFFF"/>
              </a:solidFill>
              <a:ln w="12700" cap="rnd">
                <a:solidFill>
                  <a:srgbClr val="000000"/>
                </a:solidFill>
                <a:round/>
                <a:headEnd/>
                <a:tailEnd/>
              </a:ln>
            </p:spPr>
            <p:txBody>
              <a:bodyPr/>
              <a:lstStyle/>
              <a:p>
                <a:endParaRPr lang="en-US"/>
              </a:p>
            </p:txBody>
          </p:sp>
          <p:sp>
            <p:nvSpPr>
              <p:cNvPr id="16672" name="Freeform 759"/>
              <p:cNvSpPr>
                <a:spLocks/>
              </p:cNvSpPr>
              <p:nvPr/>
            </p:nvSpPr>
            <p:spPr bwMode="auto">
              <a:xfrm>
                <a:off x="723" y="1359"/>
                <a:ext cx="235" cy="220"/>
              </a:xfrm>
              <a:custGeom>
                <a:avLst/>
                <a:gdLst>
                  <a:gd name="T0" fmla="*/ 47 w 184"/>
                  <a:gd name="T1" fmla="*/ 1153 h 173"/>
                  <a:gd name="T2" fmla="*/ 46 w 184"/>
                  <a:gd name="T3" fmla="*/ 1176 h 173"/>
                  <a:gd name="T4" fmla="*/ 1299 w 184"/>
                  <a:gd name="T5" fmla="*/ 36 h 173"/>
                  <a:gd name="T6" fmla="*/ 1254 w 184"/>
                  <a:gd name="T7" fmla="*/ 0 h 173"/>
                  <a:gd name="T8" fmla="*/ 1 w 184"/>
                  <a:gd name="T9" fmla="*/ 1136 h 173"/>
                  <a:gd name="T10" fmla="*/ 0 w 184"/>
                  <a:gd name="T11" fmla="*/ 1153 h 173"/>
                  <a:gd name="T12" fmla="*/ 1 w 184"/>
                  <a:gd name="T13" fmla="*/ 1136 h 173"/>
                  <a:gd name="T14" fmla="*/ 0 w 184"/>
                  <a:gd name="T15" fmla="*/ 1141 h 173"/>
                  <a:gd name="T16" fmla="*/ 0 w 184"/>
                  <a:gd name="T17" fmla="*/ 1153 h 173"/>
                  <a:gd name="T18" fmla="*/ 47 w 184"/>
                  <a:gd name="T19" fmla="*/ 1153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73"/>
                  <a:gd name="T32" fmla="*/ 184 w 184"/>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73">
                    <a:moveTo>
                      <a:pt x="7" y="169"/>
                    </a:moveTo>
                    <a:lnTo>
                      <a:pt x="6" y="172"/>
                    </a:lnTo>
                    <a:lnTo>
                      <a:pt x="183" y="5"/>
                    </a:lnTo>
                    <a:lnTo>
                      <a:pt x="177" y="0"/>
                    </a:lnTo>
                    <a:lnTo>
                      <a:pt x="1" y="166"/>
                    </a:lnTo>
                    <a:lnTo>
                      <a:pt x="0" y="169"/>
                    </a:lnTo>
                    <a:lnTo>
                      <a:pt x="1" y="166"/>
                    </a:lnTo>
                    <a:lnTo>
                      <a:pt x="0" y="167"/>
                    </a:lnTo>
                    <a:lnTo>
                      <a:pt x="0" y="169"/>
                    </a:lnTo>
                    <a:lnTo>
                      <a:pt x="7" y="169"/>
                    </a:lnTo>
                  </a:path>
                </a:pathLst>
              </a:custGeom>
              <a:solidFill>
                <a:srgbClr val="FFFFFF"/>
              </a:solidFill>
              <a:ln w="12700" cap="rnd">
                <a:solidFill>
                  <a:srgbClr val="000000"/>
                </a:solidFill>
                <a:round/>
                <a:headEnd/>
                <a:tailEnd/>
              </a:ln>
            </p:spPr>
            <p:txBody>
              <a:bodyPr/>
              <a:lstStyle/>
              <a:p>
                <a:endParaRPr lang="en-US"/>
              </a:p>
            </p:txBody>
          </p:sp>
          <p:sp>
            <p:nvSpPr>
              <p:cNvPr id="16673" name="Freeform 760"/>
              <p:cNvSpPr>
                <a:spLocks/>
              </p:cNvSpPr>
              <p:nvPr/>
            </p:nvSpPr>
            <p:spPr bwMode="auto">
              <a:xfrm>
                <a:off x="722" y="1584"/>
                <a:ext cx="3" cy="106"/>
              </a:xfrm>
              <a:custGeom>
                <a:avLst/>
                <a:gdLst>
                  <a:gd name="T0" fmla="*/ 0 w 2"/>
                  <a:gd name="T1" fmla="*/ 579 h 83"/>
                  <a:gd name="T2" fmla="*/ 32 w 2"/>
                  <a:gd name="T3" fmla="*/ 579 h 83"/>
                  <a:gd name="T4" fmla="*/ 32 w 2"/>
                  <a:gd name="T5" fmla="*/ 0 h 83"/>
                  <a:gd name="T6" fmla="*/ 0 w 2"/>
                  <a:gd name="T7" fmla="*/ 0 h 83"/>
                  <a:gd name="T8" fmla="*/ 0 w 2"/>
                  <a:gd name="T9" fmla="*/ 579 h 83"/>
                  <a:gd name="T10" fmla="*/ 0 w 2"/>
                  <a:gd name="T11" fmla="*/ 579 h 83"/>
                  <a:gd name="T12" fmla="*/ 0 60000 65536"/>
                  <a:gd name="T13" fmla="*/ 0 60000 65536"/>
                  <a:gd name="T14" fmla="*/ 0 60000 65536"/>
                  <a:gd name="T15" fmla="*/ 0 60000 65536"/>
                  <a:gd name="T16" fmla="*/ 0 60000 65536"/>
                  <a:gd name="T17" fmla="*/ 0 60000 65536"/>
                  <a:gd name="T18" fmla="*/ 0 w 2"/>
                  <a:gd name="T19" fmla="*/ 0 h 83"/>
                  <a:gd name="T20" fmla="*/ 2 w 2"/>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 h="83">
                    <a:moveTo>
                      <a:pt x="0" y="82"/>
                    </a:moveTo>
                    <a:lnTo>
                      <a:pt x="1" y="82"/>
                    </a:lnTo>
                    <a:lnTo>
                      <a:pt x="1" y="0"/>
                    </a:lnTo>
                    <a:lnTo>
                      <a:pt x="0" y="0"/>
                    </a:lnTo>
                    <a:lnTo>
                      <a:pt x="0" y="82"/>
                    </a:lnTo>
                  </a:path>
                </a:pathLst>
              </a:custGeom>
              <a:solidFill>
                <a:srgbClr val="FFFFFF"/>
              </a:solidFill>
              <a:ln w="12700" cap="rnd">
                <a:solidFill>
                  <a:srgbClr val="000000"/>
                </a:solidFill>
                <a:round/>
                <a:headEnd/>
                <a:tailEnd/>
              </a:ln>
            </p:spPr>
            <p:txBody>
              <a:bodyPr/>
              <a:lstStyle/>
              <a:p>
                <a:endParaRPr lang="en-US"/>
              </a:p>
            </p:txBody>
          </p:sp>
          <p:sp>
            <p:nvSpPr>
              <p:cNvPr id="16674" name="Freeform 761"/>
              <p:cNvSpPr>
                <a:spLocks/>
              </p:cNvSpPr>
              <p:nvPr/>
            </p:nvSpPr>
            <p:spPr bwMode="auto">
              <a:xfrm>
                <a:off x="501" y="1461"/>
                <a:ext cx="169" cy="174"/>
              </a:xfrm>
              <a:custGeom>
                <a:avLst/>
                <a:gdLst>
                  <a:gd name="T0" fmla="*/ 0 w 133"/>
                  <a:gd name="T1" fmla="*/ 17 h 135"/>
                  <a:gd name="T2" fmla="*/ 1 w 133"/>
                  <a:gd name="T3" fmla="*/ 36 h 135"/>
                  <a:gd name="T4" fmla="*/ 855 w 133"/>
                  <a:gd name="T5" fmla="*/ 1022 h 135"/>
                  <a:gd name="T6" fmla="*/ 896 w 133"/>
                  <a:gd name="T7" fmla="*/ 983 h 135"/>
                  <a:gd name="T8" fmla="*/ 46 w 133"/>
                  <a:gd name="T9" fmla="*/ 0 h 135"/>
                  <a:gd name="T10" fmla="*/ 47 w 133"/>
                  <a:gd name="T11" fmla="*/ 17 h 135"/>
                  <a:gd name="T12" fmla="*/ 0 w 133"/>
                  <a:gd name="T13" fmla="*/ 17 h 135"/>
                  <a:gd name="T14" fmla="*/ 0 60000 65536"/>
                  <a:gd name="T15" fmla="*/ 0 60000 65536"/>
                  <a:gd name="T16" fmla="*/ 0 60000 65536"/>
                  <a:gd name="T17" fmla="*/ 0 60000 65536"/>
                  <a:gd name="T18" fmla="*/ 0 60000 65536"/>
                  <a:gd name="T19" fmla="*/ 0 60000 65536"/>
                  <a:gd name="T20" fmla="*/ 0 60000 65536"/>
                  <a:gd name="T21" fmla="*/ 0 w 133"/>
                  <a:gd name="T22" fmla="*/ 0 h 135"/>
                  <a:gd name="T23" fmla="*/ 133 w 133"/>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35">
                    <a:moveTo>
                      <a:pt x="0" y="2"/>
                    </a:moveTo>
                    <a:lnTo>
                      <a:pt x="1" y="5"/>
                    </a:lnTo>
                    <a:lnTo>
                      <a:pt x="126" y="134"/>
                    </a:lnTo>
                    <a:lnTo>
                      <a:pt x="132" y="129"/>
                    </a:lnTo>
                    <a:lnTo>
                      <a:pt x="6"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16675" name="Freeform 762"/>
              <p:cNvSpPr>
                <a:spLocks/>
              </p:cNvSpPr>
              <p:nvPr/>
            </p:nvSpPr>
            <p:spPr bwMode="auto">
              <a:xfrm>
                <a:off x="501" y="1339"/>
                <a:ext cx="5" cy="118"/>
              </a:xfrm>
              <a:custGeom>
                <a:avLst/>
                <a:gdLst>
                  <a:gd name="T0" fmla="*/ 103 w 3"/>
                  <a:gd name="T1" fmla="*/ 46 h 92"/>
                  <a:gd name="T2" fmla="*/ 62 w 3"/>
                  <a:gd name="T3" fmla="*/ 65 h 92"/>
                  <a:gd name="T4" fmla="*/ 0 w 3"/>
                  <a:gd name="T5" fmla="*/ 666 h 92"/>
                  <a:gd name="T6" fmla="*/ 103 w 3"/>
                  <a:gd name="T7" fmla="*/ 666 h 92"/>
                  <a:gd name="T8" fmla="*/ 103 w 3"/>
                  <a:gd name="T9" fmla="*/ 65 h 92"/>
                  <a:gd name="T10" fmla="*/ 62 w 3"/>
                  <a:gd name="T11" fmla="*/ 81 h 92"/>
                  <a:gd name="T12" fmla="*/ 103 w 3"/>
                  <a:gd name="T13" fmla="*/ 46 h 92"/>
                  <a:gd name="T14" fmla="*/ 62 w 3"/>
                  <a:gd name="T15" fmla="*/ 0 h 92"/>
                  <a:gd name="T16" fmla="*/ 62 w 3"/>
                  <a:gd name="T17" fmla="*/ 65 h 92"/>
                  <a:gd name="T18" fmla="*/ 103 w 3"/>
                  <a:gd name="T19" fmla="*/ 46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2"/>
                  <a:gd name="T32" fmla="*/ 3 w 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2">
                    <a:moveTo>
                      <a:pt x="2" y="6"/>
                    </a:moveTo>
                    <a:lnTo>
                      <a:pt x="1" y="9"/>
                    </a:lnTo>
                    <a:lnTo>
                      <a:pt x="0" y="91"/>
                    </a:lnTo>
                    <a:lnTo>
                      <a:pt x="2" y="91"/>
                    </a:lnTo>
                    <a:lnTo>
                      <a:pt x="2" y="9"/>
                    </a:lnTo>
                    <a:lnTo>
                      <a:pt x="1" y="11"/>
                    </a:lnTo>
                    <a:lnTo>
                      <a:pt x="2" y="6"/>
                    </a:lnTo>
                    <a:lnTo>
                      <a:pt x="1" y="0"/>
                    </a:lnTo>
                    <a:lnTo>
                      <a:pt x="1" y="9"/>
                    </a:lnTo>
                    <a:lnTo>
                      <a:pt x="2" y="6"/>
                    </a:lnTo>
                  </a:path>
                </a:pathLst>
              </a:custGeom>
              <a:solidFill>
                <a:srgbClr val="FFFFFF"/>
              </a:solidFill>
              <a:ln w="12700" cap="rnd">
                <a:solidFill>
                  <a:srgbClr val="000000"/>
                </a:solidFill>
                <a:round/>
                <a:headEnd/>
                <a:tailEnd/>
              </a:ln>
            </p:spPr>
            <p:txBody>
              <a:bodyPr/>
              <a:lstStyle/>
              <a:p>
                <a:endParaRPr lang="en-US"/>
              </a:p>
            </p:txBody>
          </p:sp>
          <p:sp>
            <p:nvSpPr>
              <p:cNvPr id="16676" name="Freeform 763"/>
              <p:cNvSpPr>
                <a:spLocks/>
              </p:cNvSpPr>
              <p:nvPr/>
            </p:nvSpPr>
            <p:spPr bwMode="auto">
              <a:xfrm>
                <a:off x="504" y="1345"/>
                <a:ext cx="224" cy="234"/>
              </a:xfrm>
              <a:custGeom>
                <a:avLst/>
                <a:gdLst>
                  <a:gd name="T0" fmla="*/ 1204 w 176"/>
                  <a:gd name="T1" fmla="*/ 1284 h 183"/>
                  <a:gd name="T2" fmla="*/ 1189 w 176"/>
                  <a:gd name="T3" fmla="*/ 1260 h 183"/>
                  <a:gd name="T4" fmla="*/ 46 w 176"/>
                  <a:gd name="T5" fmla="*/ 0 h 183"/>
                  <a:gd name="T6" fmla="*/ 0 w 176"/>
                  <a:gd name="T7" fmla="*/ 46 h 183"/>
                  <a:gd name="T8" fmla="*/ 1154 w 176"/>
                  <a:gd name="T9" fmla="*/ 1303 h 183"/>
                  <a:gd name="T10" fmla="*/ 1152 w 176"/>
                  <a:gd name="T11" fmla="*/ 1284 h 183"/>
                  <a:gd name="T12" fmla="*/ 1204 w 176"/>
                  <a:gd name="T13" fmla="*/ 1284 h 183"/>
                  <a:gd name="T14" fmla="*/ 1204 w 176"/>
                  <a:gd name="T15" fmla="*/ 1266 h 183"/>
                  <a:gd name="T16" fmla="*/ 1189 w 176"/>
                  <a:gd name="T17" fmla="*/ 1260 h 183"/>
                  <a:gd name="T18" fmla="*/ 1204 w 176"/>
                  <a:gd name="T19" fmla="*/ 1284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3"/>
                  <a:gd name="T32" fmla="*/ 176 w 176"/>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3">
                    <a:moveTo>
                      <a:pt x="175" y="179"/>
                    </a:moveTo>
                    <a:lnTo>
                      <a:pt x="173" y="176"/>
                    </a:lnTo>
                    <a:lnTo>
                      <a:pt x="6" y="0"/>
                    </a:lnTo>
                    <a:lnTo>
                      <a:pt x="0" y="6"/>
                    </a:lnTo>
                    <a:lnTo>
                      <a:pt x="168" y="182"/>
                    </a:lnTo>
                    <a:lnTo>
                      <a:pt x="167" y="179"/>
                    </a:lnTo>
                    <a:lnTo>
                      <a:pt x="175" y="179"/>
                    </a:lnTo>
                    <a:lnTo>
                      <a:pt x="175" y="177"/>
                    </a:lnTo>
                    <a:lnTo>
                      <a:pt x="173" y="176"/>
                    </a:lnTo>
                    <a:lnTo>
                      <a:pt x="175" y="179"/>
                    </a:lnTo>
                  </a:path>
                </a:pathLst>
              </a:custGeom>
              <a:solidFill>
                <a:srgbClr val="FFFFFF"/>
              </a:solidFill>
              <a:ln w="12700" cap="rnd">
                <a:solidFill>
                  <a:srgbClr val="000000"/>
                </a:solidFill>
                <a:round/>
                <a:headEnd/>
                <a:tailEnd/>
              </a:ln>
            </p:spPr>
            <p:txBody>
              <a:bodyPr/>
              <a:lstStyle/>
              <a:p>
                <a:endParaRPr lang="en-US"/>
              </a:p>
            </p:txBody>
          </p:sp>
          <p:sp>
            <p:nvSpPr>
              <p:cNvPr id="16677" name="Freeform 764"/>
              <p:cNvSpPr>
                <a:spLocks/>
              </p:cNvSpPr>
              <p:nvPr/>
            </p:nvSpPr>
            <p:spPr bwMode="auto">
              <a:xfrm>
                <a:off x="722" y="1584"/>
                <a:ext cx="6" cy="106"/>
              </a:xfrm>
              <a:custGeom>
                <a:avLst/>
                <a:gdLst>
                  <a:gd name="T0" fmla="*/ 256 w 3"/>
                  <a:gd name="T1" fmla="*/ 535 h 84"/>
                  <a:gd name="T2" fmla="*/ 512 w 3"/>
                  <a:gd name="T3" fmla="*/ 535 h 84"/>
                  <a:gd name="T4" fmla="*/ 512 w 3"/>
                  <a:gd name="T5" fmla="*/ 0 h 84"/>
                  <a:gd name="T6" fmla="*/ 0 w 3"/>
                  <a:gd name="T7" fmla="*/ 0 h 84"/>
                  <a:gd name="T8" fmla="*/ 0 w 3"/>
                  <a:gd name="T9" fmla="*/ 535 h 84"/>
                  <a:gd name="T10" fmla="*/ 256 w 3"/>
                  <a:gd name="T11" fmla="*/ 535 h 84"/>
                  <a:gd name="T12" fmla="*/ 0 60000 65536"/>
                  <a:gd name="T13" fmla="*/ 0 60000 65536"/>
                  <a:gd name="T14" fmla="*/ 0 60000 65536"/>
                  <a:gd name="T15" fmla="*/ 0 60000 65536"/>
                  <a:gd name="T16" fmla="*/ 0 60000 65536"/>
                  <a:gd name="T17" fmla="*/ 0 60000 65536"/>
                  <a:gd name="T18" fmla="*/ 0 w 3"/>
                  <a:gd name="T19" fmla="*/ 0 h 84"/>
                  <a:gd name="T20" fmla="*/ 3 w 3"/>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3" h="84">
                    <a:moveTo>
                      <a:pt x="1" y="83"/>
                    </a:moveTo>
                    <a:lnTo>
                      <a:pt x="2" y="83"/>
                    </a:lnTo>
                    <a:lnTo>
                      <a:pt x="2" y="0"/>
                    </a:lnTo>
                    <a:lnTo>
                      <a:pt x="0" y="0"/>
                    </a:lnTo>
                    <a:lnTo>
                      <a:pt x="0" y="83"/>
                    </a:lnTo>
                    <a:lnTo>
                      <a:pt x="1" y="83"/>
                    </a:lnTo>
                  </a:path>
                </a:pathLst>
              </a:custGeom>
              <a:solidFill>
                <a:srgbClr val="FFFFFF"/>
              </a:solidFill>
              <a:ln w="12700" cap="rnd">
                <a:solidFill>
                  <a:srgbClr val="000000"/>
                </a:solidFill>
                <a:round/>
                <a:headEnd/>
                <a:tailEnd/>
              </a:ln>
            </p:spPr>
            <p:txBody>
              <a:bodyPr/>
              <a:lstStyle/>
              <a:p>
                <a:endParaRPr lang="en-US"/>
              </a:p>
            </p:txBody>
          </p:sp>
          <p:sp>
            <p:nvSpPr>
              <p:cNvPr id="16678" name="Freeform 765"/>
              <p:cNvSpPr>
                <a:spLocks/>
              </p:cNvSpPr>
              <p:nvPr/>
            </p:nvSpPr>
            <p:spPr bwMode="auto">
              <a:xfrm>
                <a:off x="736" y="901"/>
                <a:ext cx="229" cy="223"/>
              </a:xfrm>
              <a:custGeom>
                <a:avLst/>
                <a:gdLst>
                  <a:gd name="T0" fmla="*/ 1136 w 182"/>
                  <a:gd name="T1" fmla="*/ 17 h 175"/>
                  <a:gd name="T2" fmla="*/ 1103 w 182"/>
                  <a:gd name="T3" fmla="*/ 17 h 175"/>
                  <a:gd name="T4" fmla="*/ 0 w 182"/>
                  <a:gd name="T5" fmla="*/ 1174 h 175"/>
                  <a:gd name="T6" fmla="*/ 39 w 182"/>
                  <a:gd name="T7" fmla="*/ 1213 h 175"/>
                  <a:gd name="T8" fmla="*/ 1136 w 182"/>
                  <a:gd name="T9" fmla="*/ 59 h 175"/>
                  <a:gd name="T10" fmla="*/ 1103 w 182"/>
                  <a:gd name="T11" fmla="*/ 59 h 175"/>
                  <a:gd name="T12" fmla="*/ 1136 w 182"/>
                  <a:gd name="T13" fmla="*/ 17 h 175"/>
                  <a:gd name="T14" fmla="*/ 1124 w 182"/>
                  <a:gd name="T15" fmla="*/ 0 h 175"/>
                  <a:gd name="T16" fmla="*/ 1103 w 182"/>
                  <a:gd name="T17" fmla="*/ 17 h 175"/>
                  <a:gd name="T18" fmla="*/ 1136 w 182"/>
                  <a:gd name="T19" fmla="*/ 1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181" y="2"/>
                    </a:moveTo>
                    <a:lnTo>
                      <a:pt x="176" y="2"/>
                    </a:lnTo>
                    <a:lnTo>
                      <a:pt x="0" y="169"/>
                    </a:lnTo>
                    <a:lnTo>
                      <a:pt x="6" y="174"/>
                    </a:lnTo>
                    <a:lnTo>
                      <a:pt x="181" y="8"/>
                    </a:lnTo>
                    <a:lnTo>
                      <a:pt x="176" y="8"/>
                    </a:lnTo>
                    <a:lnTo>
                      <a:pt x="181" y="2"/>
                    </a:lnTo>
                    <a:lnTo>
                      <a:pt x="179" y="0"/>
                    </a:lnTo>
                    <a:lnTo>
                      <a:pt x="176"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16679" name="Freeform 766"/>
              <p:cNvSpPr>
                <a:spLocks/>
              </p:cNvSpPr>
              <p:nvPr/>
            </p:nvSpPr>
            <p:spPr bwMode="auto">
              <a:xfrm>
                <a:off x="968" y="903"/>
                <a:ext cx="222" cy="232"/>
              </a:xfrm>
              <a:custGeom>
                <a:avLst/>
                <a:gdLst>
                  <a:gd name="T0" fmla="*/ 1107 w 176"/>
                  <a:gd name="T1" fmla="*/ 1313 h 181"/>
                  <a:gd name="T2" fmla="*/ 1107 w 176"/>
                  <a:gd name="T3" fmla="*/ 1273 h 181"/>
                  <a:gd name="T4" fmla="*/ 32 w 176"/>
                  <a:gd name="T5" fmla="*/ 0 h 181"/>
                  <a:gd name="T6" fmla="*/ 0 w 176"/>
                  <a:gd name="T7" fmla="*/ 46 h 181"/>
                  <a:gd name="T8" fmla="*/ 1073 w 176"/>
                  <a:gd name="T9" fmla="*/ 1313 h 181"/>
                  <a:gd name="T10" fmla="*/ 1073 w 176"/>
                  <a:gd name="T11" fmla="*/ 1273 h 181"/>
                  <a:gd name="T12" fmla="*/ 1107 w 176"/>
                  <a:gd name="T13" fmla="*/ 1313 h 181"/>
                  <a:gd name="T14" fmla="*/ 1124 w 176"/>
                  <a:gd name="T15" fmla="*/ 1293 h 181"/>
                  <a:gd name="T16" fmla="*/ 1107 w 176"/>
                  <a:gd name="T17" fmla="*/ 1273 h 181"/>
                  <a:gd name="T18" fmla="*/ 1107 w 176"/>
                  <a:gd name="T19" fmla="*/ 1313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173" y="180"/>
                    </a:moveTo>
                    <a:lnTo>
                      <a:pt x="173" y="175"/>
                    </a:lnTo>
                    <a:lnTo>
                      <a:pt x="5" y="0"/>
                    </a:lnTo>
                    <a:lnTo>
                      <a:pt x="0" y="6"/>
                    </a:lnTo>
                    <a:lnTo>
                      <a:pt x="167" y="180"/>
                    </a:lnTo>
                    <a:lnTo>
                      <a:pt x="167" y="175"/>
                    </a:lnTo>
                    <a:lnTo>
                      <a:pt x="173" y="180"/>
                    </a:lnTo>
                    <a:lnTo>
                      <a:pt x="175" y="178"/>
                    </a:lnTo>
                    <a:lnTo>
                      <a:pt x="173" y="175"/>
                    </a:lnTo>
                    <a:lnTo>
                      <a:pt x="173" y="180"/>
                    </a:lnTo>
                  </a:path>
                </a:pathLst>
              </a:custGeom>
              <a:solidFill>
                <a:srgbClr val="FFFFFF"/>
              </a:solidFill>
              <a:ln w="12700" cap="rnd">
                <a:solidFill>
                  <a:srgbClr val="000000"/>
                </a:solidFill>
                <a:round/>
                <a:headEnd/>
                <a:tailEnd/>
              </a:ln>
            </p:spPr>
            <p:txBody>
              <a:bodyPr/>
              <a:lstStyle/>
              <a:p>
                <a:endParaRPr lang="en-US"/>
              </a:p>
            </p:txBody>
          </p:sp>
          <p:sp>
            <p:nvSpPr>
              <p:cNvPr id="16680" name="Freeform 767"/>
              <p:cNvSpPr>
                <a:spLocks/>
              </p:cNvSpPr>
              <p:nvPr/>
            </p:nvSpPr>
            <p:spPr bwMode="auto">
              <a:xfrm>
                <a:off x="958" y="1136"/>
                <a:ext cx="229" cy="225"/>
              </a:xfrm>
              <a:custGeom>
                <a:avLst/>
                <a:gdLst>
                  <a:gd name="T0" fmla="*/ 0 w 183"/>
                  <a:gd name="T1" fmla="*/ 1226 h 176"/>
                  <a:gd name="T2" fmla="*/ 39 w 183"/>
                  <a:gd name="T3" fmla="*/ 1226 h 176"/>
                  <a:gd name="T4" fmla="*/ 1096 w 183"/>
                  <a:gd name="T5" fmla="*/ 36 h 176"/>
                  <a:gd name="T6" fmla="*/ 1054 w 183"/>
                  <a:gd name="T7" fmla="*/ 0 h 176"/>
                  <a:gd name="T8" fmla="*/ 0 w 183"/>
                  <a:gd name="T9" fmla="*/ 1188 h 176"/>
                  <a:gd name="T10" fmla="*/ 39 w 183"/>
                  <a:gd name="T11" fmla="*/ 1188 h 176"/>
                  <a:gd name="T12" fmla="*/ 0 w 183"/>
                  <a:gd name="T13" fmla="*/ 1226 h 176"/>
                  <a:gd name="T14" fmla="*/ 20 w 183"/>
                  <a:gd name="T15" fmla="*/ 1249 h 176"/>
                  <a:gd name="T16" fmla="*/ 39 w 183"/>
                  <a:gd name="T17" fmla="*/ 1226 h 176"/>
                  <a:gd name="T18" fmla="*/ 0 w 183"/>
                  <a:gd name="T19" fmla="*/ 1226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6"/>
                  <a:gd name="T32" fmla="*/ 183 w 183"/>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6">
                    <a:moveTo>
                      <a:pt x="0" y="172"/>
                    </a:moveTo>
                    <a:lnTo>
                      <a:pt x="6" y="172"/>
                    </a:lnTo>
                    <a:lnTo>
                      <a:pt x="182" y="5"/>
                    </a:lnTo>
                    <a:lnTo>
                      <a:pt x="176" y="0"/>
                    </a:lnTo>
                    <a:lnTo>
                      <a:pt x="0" y="167"/>
                    </a:lnTo>
                    <a:lnTo>
                      <a:pt x="6" y="167"/>
                    </a:lnTo>
                    <a:lnTo>
                      <a:pt x="0" y="172"/>
                    </a:lnTo>
                    <a:lnTo>
                      <a:pt x="3" y="175"/>
                    </a:lnTo>
                    <a:lnTo>
                      <a:pt x="6" y="172"/>
                    </a:lnTo>
                    <a:lnTo>
                      <a:pt x="0" y="172"/>
                    </a:lnTo>
                  </a:path>
                </a:pathLst>
              </a:custGeom>
              <a:solidFill>
                <a:srgbClr val="FFFFFF"/>
              </a:solidFill>
              <a:ln w="12700" cap="rnd">
                <a:solidFill>
                  <a:srgbClr val="000000"/>
                </a:solidFill>
                <a:round/>
                <a:headEnd/>
                <a:tailEnd/>
              </a:ln>
            </p:spPr>
            <p:txBody>
              <a:bodyPr/>
              <a:lstStyle/>
              <a:p>
                <a:endParaRPr lang="en-US"/>
              </a:p>
            </p:txBody>
          </p:sp>
          <p:sp>
            <p:nvSpPr>
              <p:cNvPr id="16681" name="Freeform 768"/>
              <p:cNvSpPr>
                <a:spLocks/>
              </p:cNvSpPr>
              <p:nvPr/>
            </p:nvSpPr>
            <p:spPr bwMode="auto">
              <a:xfrm>
                <a:off x="733" y="1125"/>
                <a:ext cx="225" cy="231"/>
              </a:xfrm>
              <a:custGeom>
                <a:avLst/>
                <a:gdLst>
                  <a:gd name="T0" fmla="*/ 17 w 177"/>
                  <a:gd name="T1" fmla="*/ 0 h 181"/>
                  <a:gd name="T2" fmla="*/ 17 w 177"/>
                  <a:gd name="T3" fmla="*/ 36 h 181"/>
                  <a:gd name="T4" fmla="*/ 1162 w 177"/>
                  <a:gd name="T5" fmla="*/ 1270 h 181"/>
                  <a:gd name="T6" fmla="*/ 1203 w 177"/>
                  <a:gd name="T7" fmla="*/ 1233 h 181"/>
                  <a:gd name="T8" fmla="*/ 58 w 177"/>
                  <a:gd name="T9" fmla="*/ 0 h 181"/>
                  <a:gd name="T10" fmla="*/ 58 w 177"/>
                  <a:gd name="T11" fmla="*/ 36 h 181"/>
                  <a:gd name="T12" fmla="*/ 17 w 177"/>
                  <a:gd name="T13" fmla="*/ 0 h 181"/>
                  <a:gd name="T14" fmla="*/ 0 w 177"/>
                  <a:gd name="T15" fmla="*/ 17 h 181"/>
                  <a:gd name="T16" fmla="*/ 17 w 177"/>
                  <a:gd name="T17" fmla="*/ 36 h 181"/>
                  <a:gd name="T18" fmla="*/ 17 w 177"/>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2" y="0"/>
                    </a:moveTo>
                    <a:lnTo>
                      <a:pt x="2" y="5"/>
                    </a:lnTo>
                    <a:lnTo>
                      <a:pt x="170" y="180"/>
                    </a:lnTo>
                    <a:lnTo>
                      <a:pt x="176" y="175"/>
                    </a:lnTo>
                    <a:lnTo>
                      <a:pt x="8" y="0"/>
                    </a:lnTo>
                    <a:lnTo>
                      <a:pt x="8" y="5"/>
                    </a:lnTo>
                    <a:lnTo>
                      <a:pt x="2" y="0"/>
                    </a:lnTo>
                    <a:lnTo>
                      <a:pt x="0" y="2"/>
                    </a:lnTo>
                    <a:lnTo>
                      <a:pt x="2" y="5"/>
                    </a:lnTo>
                    <a:lnTo>
                      <a:pt x="2" y="0"/>
                    </a:lnTo>
                  </a:path>
                </a:pathLst>
              </a:custGeom>
              <a:solidFill>
                <a:srgbClr val="FFFFFF"/>
              </a:solidFill>
              <a:ln w="12700" cap="rnd">
                <a:solidFill>
                  <a:srgbClr val="000000"/>
                </a:solidFill>
                <a:round/>
                <a:headEnd/>
                <a:tailEnd/>
              </a:ln>
            </p:spPr>
            <p:txBody>
              <a:bodyPr/>
              <a:lstStyle/>
              <a:p>
                <a:endParaRPr lang="en-US"/>
              </a:p>
            </p:txBody>
          </p:sp>
          <p:sp>
            <p:nvSpPr>
              <p:cNvPr id="16682" name="Freeform 769"/>
              <p:cNvSpPr>
                <a:spLocks/>
              </p:cNvSpPr>
              <p:nvPr/>
            </p:nvSpPr>
            <p:spPr bwMode="auto">
              <a:xfrm>
                <a:off x="733" y="1125"/>
                <a:ext cx="3" cy="110"/>
              </a:xfrm>
              <a:custGeom>
                <a:avLst/>
                <a:gdLst>
                  <a:gd name="T0" fmla="*/ 1 w 3"/>
                  <a:gd name="T1" fmla="*/ 0 h 86"/>
                  <a:gd name="T2" fmla="*/ 1 w 3"/>
                  <a:gd name="T3" fmla="*/ 17 h 86"/>
                  <a:gd name="T4" fmla="*/ 0 w 3"/>
                  <a:gd name="T5" fmla="*/ 610 h 86"/>
                  <a:gd name="T6" fmla="*/ 2 w 3"/>
                  <a:gd name="T7" fmla="*/ 610 h 86"/>
                  <a:gd name="T8" fmla="*/ 2 w 3"/>
                  <a:gd name="T9" fmla="*/ 17 h 86"/>
                  <a:gd name="T10" fmla="*/ 2 w 3"/>
                  <a:gd name="T11" fmla="*/ 28 h 86"/>
                  <a:gd name="T12" fmla="*/ 1 w 3"/>
                  <a:gd name="T13" fmla="*/ 0 h 86"/>
                  <a:gd name="T14" fmla="*/ 1 w 3"/>
                  <a:gd name="T15" fmla="*/ 1 h 86"/>
                  <a:gd name="T16" fmla="*/ 1 w 3"/>
                  <a:gd name="T17" fmla="*/ 17 h 86"/>
                  <a:gd name="T18" fmla="*/ 1 w 3"/>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1" y="0"/>
                    </a:moveTo>
                    <a:lnTo>
                      <a:pt x="1" y="2"/>
                    </a:lnTo>
                    <a:lnTo>
                      <a:pt x="0" y="85"/>
                    </a:lnTo>
                    <a:lnTo>
                      <a:pt x="2" y="85"/>
                    </a:lnTo>
                    <a:lnTo>
                      <a:pt x="2" y="2"/>
                    </a:lnTo>
                    <a:lnTo>
                      <a:pt x="2" y="4"/>
                    </a:lnTo>
                    <a:lnTo>
                      <a:pt x="1" y="0"/>
                    </a:lnTo>
                    <a:lnTo>
                      <a:pt x="1" y="1"/>
                    </a:lnTo>
                    <a:lnTo>
                      <a:pt x="1" y="2"/>
                    </a:lnTo>
                    <a:lnTo>
                      <a:pt x="1" y="0"/>
                    </a:lnTo>
                  </a:path>
                </a:pathLst>
              </a:custGeom>
              <a:solidFill>
                <a:srgbClr val="FFFFFF"/>
              </a:solidFill>
              <a:ln w="12700" cap="rnd">
                <a:solidFill>
                  <a:srgbClr val="000000"/>
                </a:solidFill>
                <a:round/>
                <a:headEnd/>
                <a:tailEnd/>
              </a:ln>
            </p:spPr>
            <p:txBody>
              <a:bodyPr/>
              <a:lstStyle/>
              <a:p>
                <a:endParaRPr lang="en-US"/>
              </a:p>
            </p:txBody>
          </p:sp>
          <p:sp>
            <p:nvSpPr>
              <p:cNvPr id="16683" name="Freeform 770"/>
              <p:cNvSpPr>
                <a:spLocks/>
              </p:cNvSpPr>
              <p:nvPr/>
            </p:nvSpPr>
            <p:spPr bwMode="auto">
              <a:xfrm>
                <a:off x="736" y="895"/>
                <a:ext cx="232" cy="229"/>
              </a:xfrm>
              <a:custGeom>
                <a:avLst/>
                <a:gdLst>
                  <a:gd name="T0" fmla="*/ 1215 w 183"/>
                  <a:gd name="T1" fmla="*/ 59 h 179"/>
                  <a:gd name="T2" fmla="*/ 1175 w 183"/>
                  <a:gd name="T3" fmla="*/ 46 h 179"/>
                  <a:gd name="T4" fmla="*/ 0 w 183"/>
                  <a:gd name="T5" fmla="*/ 1238 h 179"/>
                  <a:gd name="T6" fmla="*/ 41 w 183"/>
                  <a:gd name="T7" fmla="*/ 1282 h 179"/>
                  <a:gd name="T8" fmla="*/ 1207 w 183"/>
                  <a:gd name="T9" fmla="*/ 83 h 179"/>
                  <a:gd name="T10" fmla="*/ 1165 w 183"/>
                  <a:gd name="T11" fmla="*/ 59 h 179"/>
                  <a:gd name="T12" fmla="*/ 1215 w 183"/>
                  <a:gd name="T13" fmla="*/ 59 h 179"/>
                  <a:gd name="T14" fmla="*/ 1215 w 183"/>
                  <a:gd name="T15" fmla="*/ 0 h 179"/>
                  <a:gd name="T16" fmla="*/ 1175 w 183"/>
                  <a:gd name="T17" fmla="*/ 46 h 179"/>
                  <a:gd name="T18" fmla="*/ 1215 w 183"/>
                  <a:gd name="T19" fmla="*/ 59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9"/>
                  <a:gd name="T32" fmla="*/ 183 w 183"/>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9">
                    <a:moveTo>
                      <a:pt x="182" y="8"/>
                    </a:moveTo>
                    <a:lnTo>
                      <a:pt x="176" y="6"/>
                    </a:lnTo>
                    <a:lnTo>
                      <a:pt x="0" y="173"/>
                    </a:lnTo>
                    <a:lnTo>
                      <a:pt x="6" y="178"/>
                    </a:lnTo>
                    <a:lnTo>
                      <a:pt x="181" y="12"/>
                    </a:lnTo>
                    <a:lnTo>
                      <a:pt x="175" y="8"/>
                    </a:lnTo>
                    <a:lnTo>
                      <a:pt x="182" y="8"/>
                    </a:lnTo>
                    <a:lnTo>
                      <a:pt x="182" y="0"/>
                    </a:lnTo>
                    <a:lnTo>
                      <a:pt x="176" y="6"/>
                    </a:lnTo>
                    <a:lnTo>
                      <a:pt x="182" y="8"/>
                    </a:lnTo>
                  </a:path>
                </a:pathLst>
              </a:custGeom>
              <a:solidFill>
                <a:srgbClr val="FFFFFF"/>
              </a:solidFill>
              <a:ln w="12700" cap="rnd">
                <a:solidFill>
                  <a:srgbClr val="000000"/>
                </a:solidFill>
                <a:round/>
                <a:headEnd/>
                <a:tailEnd/>
              </a:ln>
            </p:spPr>
            <p:txBody>
              <a:bodyPr/>
              <a:lstStyle/>
              <a:p>
                <a:endParaRPr lang="en-US"/>
              </a:p>
            </p:txBody>
          </p:sp>
          <p:sp>
            <p:nvSpPr>
              <p:cNvPr id="16684" name="Freeform 771"/>
              <p:cNvSpPr>
                <a:spLocks/>
              </p:cNvSpPr>
              <p:nvPr/>
            </p:nvSpPr>
            <p:spPr bwMode="auto">
              <a:xfrm>
                <a:off x="964" y="907"/>
                <a:ext cx="4" cy="109"/>
              </a:xfrm>
              <a:custGeom>
                <a:avLst/>
                <a:gdLst>
                  <a:gd name="T0" fmla="*/ 21 w 3"/>
                  <a:gd name="T1" fmla="*/ 613 h 85"/>
                  <a:gd name="T2" fmla="*/ 21 w 3"/>
                  <a:gd name="T3" fmla="*/ 600 h 85"/>
                  <a:gd name="T4" fmla="*/ 21 w 3"/>
                  <a:gd name="T5" fmla="*/ 0 h 85"/>
                  <a:gd name="T6" fmla="*/ 1 w 3"/>
                  <a:gd name="T7" fmla="*/ 0 h 85"/>
                  <a:gd name="T8" fmla="*/ 0 w 3"/>
                  <a:gd name="T9" fmla="*/ 600 h 85"/>
                  <a:gd name="T10" fmla="*/ 0 w 3"/>
                  <a:gd name="T11" fmla="*/ 586 h 85"/>
                  <a:gd name="T12" fmla="*/ 21 w 3"/>
                  <a:gd name="T13" fmla="*/ 613 h 85"/>
                  <a:gd name="T14" fmla="*/ 21 w 3"/>
                  <a:gd name="T15" fmla="*/ 604 h 85"/>
                  <a:gd name="T16" fmla="*/ 21 w 3"/>
                  <a:gd name="T17" fmla="*/ 600 h 85"/>
                  <a:gd name="T18" fmla="*/ 21 w 3"/>
                  <a:gd name="T19" fmla="*/ 613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2" y="84"/>
                    </a:moveTo>
                    <a:lnTo>
                      <a:pt x="2" y="82"/>
                    </a:lnTo>
                    <a:lnTo>
                      <a:pt x="2" y="0"/>
                    </a:lnTo>
                    <a:lnTo>
                      <a:pt x="1" y="0"/>
                    </a:lnTo>
                    <a:lnTo>
                      <a:pt x="0" y="82"/>
                    </a:lnTo>
                    <a:lnTo>
                      <a:pt x="0" y="80"/>
                    </a:lnTo>
                    <a:lnTo>
                      <a:pt x="2" y="84"/>
                    </a:lnTo>
                    <a:lnTo>
                      <a:pt x="2" y="83"/>
                    </a:lnTo>
                    <a:lnTo>
                      <a:pt x="2" y="82"/>
                    </a:lnTo>
                    <a:lnTo>
                      <a:pt x="2" y="84"/>
                    </a:lnTo>
                  </a:path>
                </a:pathLst>
              </a:custGeom>
              <a:solidFill>
                <a:srgbClr val="FFFFFF"/>
              </a:solidFill>
              <a:ln w="12700" cap="rnd">
                <a:solidFill>
                  <a:srgbClr val="000000"/>
                </a:solidFill>
                <a:round/>
                <a:headEnd/>
                <a:tailEnd/>
              </a:ln>
            </p:spPr>
            <p:txBody>
              <a:bodyPr/>
              <a:lstStyle/>
              <a:p>
                <a:endParaRPr lang="en-US"/>
              </a:p>
            </p:txBody>
          </p:sp>
          <p:sp>
            <p:nvSpPr>
              <p:cNvPr id="16685" name="Freeform 772"/>
              <p:cNvSpPr>
                <a:spLocks/>
              </p:cNvSpPr>
              <p:nvPr/>
            </p:nvSpPr>
            <p:spPr bwMode="auto">
              <a:xfrm>
                <a:off x="792" y="1017"/>
                <a:ext cx="173" cy="167"/>
              </a:xfrm>
              <a:custGeom>
                <a:avLst/>
                <a:gdLst>
                  <a:gd name="T0" fmla="*/ 20 w 138"/>
                  <a:gd name="T1" fmla="*/ 892 h 131"/>
                  <a:gd name="T2" fmla="*/ 39 w 138"/>
                  <a:gd name="T3" fmla="*/ 910 h 131"/>
                  <a:gd name="T4" fmla="*/ 839 w 138"/>
                  <a:gd name="T5" fmla="*/ 36 h 131"/>
                  <a:gd name="T6" fmla="*/ 799 w 138"/>
                  <a:gd name="T7" fmla="*/ 0 h 131"/>
                  <a:gd name="T8" fmla="*/ 0 w 138"/>
                  <a:gd name="T9" fmla="*/ 873 h 131"/>
                  <a:gd name="T10" fmla="*/ 20 w 138"/>
                  <a:gd name="T11" fmla="*/ 892 h 131"/>
                  <a:gd name="T12" fmla="*/ 0 60000 65536"/>
                  <a:gd name="T13" fmla="*/ 0 60000 65536"/>
                  <a:gd name="T14" fmla="*/ 0 60000 65536"/>
                  <a:gd name="T15" fmla="*/ 0 60000 65536"/>
                  <a:gd name="T16" fmla="*/ 0 60000 65536"/>
                  <a:gd name="T17" fmla="*/ 0 60000 65536"/>
                  <a:gd name="T18" fmla="*/ 0 w 138"/>
                  <a:gd name="T19" fmla="*/ 0 h 131"/>
                  <a:gd name="T20" fmla="*/ 138 w 138"/>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38" h="131">
                    <a:moveTo>
                      <a:pt x="3" y="128"/>
                    </a:moveTo>
                    <a:lnTo>
                      <a:pt x="6" y="130"/>
                    </a:lnTo>
                    <a:lnTo>
                      <a:pt x="137" y="5"/>
                    </a:lnTo>
                    <a:lnTo>
                      <a:pt x="131" y="0"/>
                    </a:lnTo>
                    <a:lnTo>
                      <a:pt x="0" y="125"/>
                    </a:lnTo>
                    <a:lnTo>
                      <a:pt x="3" y="128"/>
                    </a:lnTo>
                  </a:path>
                </a:pathLst>
              </a:custGeom>
              <a:solidFill>
                <a:srgbClr val="FFFFFF"/>
              </a:solidFill>
              <a:ln w="12700" cap="rnd">
                <a:solidFill>
                  <a:srgbClr val="000000"/>
                </a:solidFill>
                <a:round/>
                <a:headEnd/>
                <a:tailEnd/>
              </a:ln>
            </p:spPr>
            <p:txBody>
              <a:bodyPr/>
              <a:lstStyle/>
              <a:p>
                <a:endParaRPr lang="en-US"/>
              </a:p>
            </p:txBody>
          </p:sp>
          <p:sp>
            <p:nvSpPr>
              <p:cNvPr id="16686" name="Freeform 773"/>
              <p:cNvSpPr>
                <a:spLocks/>
              </p:cNvSpPr>
              <p:nvPr/>
            </p:nvSpPr>
            <p:spPr bwMode="auto">
              <a:xfrm>
                <a:off x="964" y="907"/>
                <a:ext cx="4" cy="109"/>
              </a:xfrm>
              <a:custGeom>
                <a:avLst/>
                <a:gdLst>
                  <a:gd name="T0" fmla="*/ 21 w 3"/>
                  <a:gd name="T1" fmla="*/ 586 h 85"/>
                  <a:gd name="T2" fmla="*/ 21 w 3"/>
                  <a:gd name="T3" fmla="*/ 600 h 85"/>
                  <a:gd name="T4" fmla="*/ 21 w 3"/>
                  <a:gd name="T5" fmla="*/ 0 h 85"/>
                  <a:gd name="T6" fmla="*/ 1 w 3"/>
                  <a:gd name="T7" fmla="*/ 0 h 85"/>
                  <a:gd name="T8" fmla="*/ 0 w 3"/>
                  <a:gd name="T9" fmla="*/ 600 h 85"/>
                  <a:gd name="T10" fmla="*/ 0 w 3"/>
                  <a:gd name="T11" fmla="*/ 613 h 85"/>
                  <a:gd name="T12" fmla="*/ 0 w 3"/>
                  <a:gd name="T13" fmla="*/ 600 h 85"/>
                  <a:gd name="T14" fmla="*/ 0 w 3"/>
                  <a:gd name="T15" fmla="*/ 604 h 85"/>
                  <a:gd name="T16" fmla="*/ 0 w 3"/>
                  <a:gd name="T17" fmla="*/ 613 h 85"/>
                  <a:gd name="T18" fmla="*/ 21 w 3"/>
                  <a:gd name="T19" fmla="*/ 586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2" y="80"/>
                    </a:moveTo>
                    <a:lnTo>
                      <a:pt x="2" y="82"/>
                    </a:lnTo>
                    <a:lnTo>
                      <a:pt x="2" y="0"/>
                    </a:lnTo>
                    <a:lnTo>
                      <a:pt x="1" y="0"/>
                    </a:lnTo>
                    <a:lnTo>
                      <a:pt x="0" y="82"/>
                    </a:lnTo>
                    <a:lnTo>
                      <a:pt x="0" y="84"/>
                    </a:lnTo>
                    <a:lnTo>
                      <a:pt x="0" y="82"/>
                    </a:lnTo>
                    <a:lnTo>
                      <a:pt x="0" y="83"/>
                    </a:lnTo>
                    <a:lnTo>
                      <a:pt x="0" y="84"/>
                    </a:lnTo>
                    <a:lnTo>
                      <a:pt x="2" y="80"/>
                    </a:lnTo>
                  </a:path>
                </a:pathLst>
              </a:custGeom>
              <a:solidFill>
                <a:srgbClr val="FFFFFF"/>
              </a:solidFill>
              <a:ln w="12700" cap="rnd">
                <a:solidFill>
                  <a:srgbClr val="000000"/>
                </a:solidFill>
                <a:round/>
                <a:headEnd/>
                <a:tailEnd/>
              </a:ln>
            </p:spPr>
            <p:txBody>
              <a:bodyPr/>
              <a:lstStyle/>
              <a:p>
                <a:endParaRPr lang="en-US"/>
              </a:p>
            </p:txBody>
          </p:sp>
          <p:sp>
            <p:nvSpPr>
              <p:cNvPr id="16687" name="Freeform 774"/>
              <p:cNvSpPr>
                <a:spLocks/>
              </p:cNvSpPr>
              <p:nvPr/>
            </p:nvSpPr>
            <p:spPr bwMode="auto">
              <a:xfrm>
                <a:off x="965" y="1017"/>
                <a:ext cx="221" cy="238"/>
              </a:xfrm>
              <a:custGeom>
                <a:avLst/>
                <a:gdLst>
                  <a:gd name="T0" fmla="*/ 1124 w 174"/>
                  <a:gd name="T1" fmla="*/ 1175 h 188"/>
                  <a:gd name="T2" fmla="*/ 1163 w 174"/>
                  <a:gd name="T3" fmla="*/ 1158 h 188"/>
                  <a:gd name="T4" fmla="*/ 46 w 174"/>
                  <a:gd name="T5" fmla="*/ 0 h 188"/>
                  <a:gd name="T6" fmla="*/ 0 w 174"/>
                  <a:gd name="T7" fmla="*/ 32 h 188"/>
                  <a:gd name="T8" fmla="*/ 1129 w 174"/>
                  <a:gd name="T9" fmla="*/ 1195 h 188"/>
                  <a:gd name="T10" fmla="*/ 1172 w 174"/>
                  <a:gd name="T11" fmla="*/ 1175 h 188"/>
                  <a:gd name="T12" fmla="*/ 1129 w 174"/>
                  <a:gd name="T13" fmla="*/ 1195 h 188"/>
                  <a:gd name="T14" fmla="*/ 1172 w 174"/>
                  <a:gd name="T15" fmla="*/ 1236 h 188"/>
                  <a:gd name="T16" fmla="*/ 1172 w 174"/>
                  <a:gd name="T17" fmla="*/ 1175 h 188"/>
                  <a:gd name="T18" fmla="*/ 1124 w 174"/>
                  <a:gd name="T19" fmla="*/ 1175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8"/>
                  <a:gd name="T32" fmla="*/ 174 w 174"/>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8">
                    <a:moveTo>
                      <a:pt x="166" y="178"/>
                    </a:moveTo>
                    <a:lnTo>
                      <a:pt x="172" y="175"/>
                    </a:lnTo>
                    <a:lnTo>
                      <a:pt x="6" y="0"/>
                    </a:lnTo>
                    <a:lnTo>
                      <a:pt x="0" y="5"/>
                    </a:lnTo>
                    <a:lnTo>
                      <a:pt x="167" y="181"/>
                    </a:lnTo>
                    <a:lnTo>
                      <a:pt x="173" y="178"/>
                    </a:lnTo>
                    <a:lnTo>
                      <a:pt x="167" y="181"/>
                    </a:lnTo>
                    <a:lnTo>
                      <a:pt x="173" y="187"/>
                    </a:lnTo>
                    <a:lnTo>
                      <a:pt x="173" y="178"/>
                    </a:lnTo>
                    <a:lnTo>
                      <a:pt x="166" y="178"/>
                    </a:lnTo>
                  </a:path>
                </a:pathLst>
              </a:custGeom>
              <a:solidFill>
                <a:srgbClr val="FFFFFF"/>
              </a:solidFill>
              <a:ln w="12700" cap="rnd">
                <a:solidFill>
                  <a:srgbClr val="000000"/>
                </a:solidFill>
                <a:round/>
                <a:headEnd/>
                <a:tailEnd/>
              </a:ln>
            </p:spPr>
            <p:txBody>
              <a:bodyPr/>
              <a:lstStyle/>
              <a:p>
                <a:endParaRPr lang="en-US"/>
              </a:p>
            </p:txBody>
          </p:sp>
          <p:sp>
            <p:nvSpPr>
              <p:cNvPr id="16688" name="Freeform 775"/>
              <p:cNvSpPr>
                <a:spLocks/>
              </p:cNvSpPr>
              <p:nvPr/>
            </p:nvSpPr>
            <p:spPr bwMode="auto">
              <a:xfrm>
                <a:off x="1184" y="1136"/>
                <a:ext cx="5" cy="109"/>
              </a:xfrm>
              <a:custGeom>
                <a:avLst/>
                <a:gdLst>
                  <a:gd name="T0" fmla="*/ 1 w 4"/>
                  <a:gd name="T1" fmla="*/ 28 h 85"/>
                  <a:gd name="T2" fmla="*/ 1 w 4"/>
                  <a:gd name="T3" fmla="*/ 17 h 85"/>
                  <a:gd name="T4" fmla="*/ 0 w 4"/>
                  <a:gd name="T5" fmla="*/ 613 h 85"/>
                  <a:gd name="T6" fmla="*/ 14 w 4"/>
                  <a:gd name="T7" fmla="*/ 613 h 85"/>
                  <a:gd name="T8" fmla="*/ 18 w 4"/>
                  <a:gd name="T9" fmla="*/ 17 h 85"/>
                  <a:gd name="T10" fmla="*/ 18 w 4"/>
                  <a:gd name="T11" fmla="*/ 0 h 85"/>
                  <a:gd name="T12" fmla="*/ 18 w 4"/>
                  <a:gd name="T13" fmla="*/ 17 h 85"/>
                  <a:gd name="T14" fmla="*/ 18 w 4"/>
                  <a:gd name="T15" fmla="*/ 1 h 85"/>
                  <a:gd name="T16" fmla="*/ 18 w 4"/>
                  <a:gd name="T17" fmla="*/ 0 h 85"/>
                  <a:gd name="T18" fmla="*/ 1 w 4"/>
                  <a:gd name="T19" fmla="*/ 28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5"/>
                  <a:gd name="T32" fmla="*/ 4 w 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5">
                    <a:moveTo>
                      <a:pt x="1" y="4"/>
                    </a:moveTo>
                    <a:lnTo>
                      <a:pt x="1" y="2"/>
                    </a:lnTo>
                    <a:lnTo>
                      <a:pt x="0" y="84"/>
                    </a:lnTo>
                    <a:lnTo>
                      <a:pt x="2" y="84"/>
                    </a:lnTo>
                    <a:lnTo>
                      <a:pt x="3" y="2"/>
                    </a:lnTo>
                    <a:lnTo>
                      <a:pt x="3" y="0"/>
                    </a:lnTo>
                    <a:lnTo>
                      <a:pt x="3" y="2"/>
                    </a:lnTo>
                    <a:lnTo>
                      <a:pt x="3" y="1"/>
                    </a:lnTo>
                    <a:lnTo>
                      <a:pt x="3" y="0"/>
                    </a:lnTo>
                    <a:lnTo>
                      <a:pt x="1" y="4"/>
                    </a:lnTo>
                  </a:path>
                </a:pathLst>
              </a:custGeom>
              <a:solidFill>
                <a:srgbClr val="FFFFFF"/>
              </a:solidFill>
              <a:ln w="12700" cap="rnd">
                <a:solidFill>
                  <a:srgbClr val="000000"/>
                </a:solidFill>
                <a:round/>
                <a:headEnd/>
                <a:tailEnd/>
              </a:ln>
            </p:spPr>
            <p:txBody>
              <a:bodyPr/>
              <a:lstStyle/>
              <a:p>
                <a:endParaRPr lang="en-US"/>
              </a:p>
            </p:txBody>
          </p:sp>
          <p:sp>
            <p:nvSpPr>
              <p:cNvPr id="16689" name="Freeform 776"/>
              <p:cNvSpPr>
                <a:spLocks/>
              </p:cNvSpPr>
              <p:nvPr/>
            </p:nvSpPr>
            <p:spPr bwMode="auto">
              <a:xfrm>
                <a:off x="965" y="893"/>
                <a:ext cx="222" cy="242"/>
              </a:xfrm>
              <a:custGeom>
                <a:avLst/>
                <a:gdLst>
                  <a:gd name="T0" fmla="*/ 47 w 175"/>
                  <a:gd name="T1" fmla="*/ 66 h 188"/>
                  <a:gd name="T2" fmla="*/ 1 w 175"/>
                  <a:gd name="T3" fmla="*/ 98 h 188"/>
                  <a:gd name="T4" fmla="*/ 1126 w 175"/>
                  <a:gd name="T5" fmla="*/ 1412 h 188"/>
                  <a:gd name="T6" fmla="*/ 1165 w 175"/>
                  <a:gd name="T7" fmla="*/ 1367 h 188"/>
                  <a:gd name="T8" fmla="*/ 41 w 175"/>
                  <a:gd name="T9" fmla="*/ 51 h 188"/>
                  <a:gd name="T10" fmla="*/ 0 w 175"/>
                  <a:gd name="T11" fmla="*/ 66 h 188"/>
                  <a:gd name="T12" fmla="*/ 41 w 175"/>
                  <a:gd name="T13" fmla="*/ 51 h 188"/>
                  <a:gd name="T14" fmla="*/ 0 w 175"/>
                  <a:gd name="T15" fmla="*/ 0 h 188"/>
                  <a:gd name="T16" fmla="*/ 0 w 175"/>
                  <a:gd name="T17" fmla="*/ 66 h 188"/>
                  <a:gd name="T18" fmla="*/ 47 w 175"/>
                  <a:gd name="T19" fmla="*/ 66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8"/>
                  <a:gd name="T32" fmla="*/ 175 w 175"/>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8">
                    <a:moveTo>
                      <a:pt x="7" y="9"/>
                    </a:moveTo>
                    <a:lnTo>
                      <a:pt x="1" y="13"/>
                    </a:lnTo>
                    <a:lnTo>
                      <a:pt x="168" y="187"/>
                    </a:lnTo>
                    <a:lnTo>
                      <a:pt x="174" y="182"/>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16690" name="Freeform 777"/>
              <p:cNvSpPr>
                <a:spLocks/>
              </p:cNvSpPr>
              <p:nvPr/>
            </p:nvSpPr>
            <p:spPr bwMode="auto">
              <a:xfrm>
                <a:off x="1184" y="1136"/>
                <a:ext cx="3" cy="109"/>
              </a:xfrm>
              <a:custGeom>
                <a:avLst/>
                <a:gdLst>
                  <a:gd name="T0" fmla="*/ 2 w 3"/>
                  <a:gd name="T1" fmla="*/ 28 h 85"/>
                  <a:gd name="T2" fmla="*/ 1 w 3"/>
                  <a:gd name="T3" fmla="*/ 17 h 85"/>
                  <a:gd name="T4" fmla="*/ 0 w 3"/>
                  <a:gd name="T5" fmla="*/ 613 h 85"/>
                  <a:gd name="T6" fmla="*/ 2 w 3"/>
                  <a:gd name="T7" fmla="*/ 613 h 85"/>
                  <a:gd name="T8" fmla="*/ 2 w 3"/>
                  <a:gd name="T9" fmla="*/ 17 h 85"/>
                  <a:gd name="T10" fmla="*/ 1 w 3"/>
                  <a:gd name="T11" fmla="*/ 0 h 85"/>
                  <a:gd name="T12" fmla="*/ 2 w 3"/>
                  <a:gd name="T13" fmla="*/ 28 h 85"/>
                  <a:gd name="T14" fmla="*/ 0 60000 65536"/>
                  <a:gd name="T15" fmla="*/ 0 60000 65536"/>
                  <a:gd name="T16" fmla="*/ 0 60000 65536"/>
                  <a:gd name="T17" fmla="*/ 0 60000 65536"/>
                  <a:gd name="T18" fmla="*/ 0 60000 65536"/>
                  <a:gd name="T19" fmla="*/ 0 60000 65536"/>
                  <a:gd name="T20" fmla="*/ 0 60000 65536"/>
                  <a:gd name="T21" fmla="*/ 0 w 3"/>
                  <a:gd name="T22" fmla="*/ 0 h 85"/>
                  <a:gd name="T23" fmla="*/ 3 w 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5">
                    <a:moveTo>
                      <a:pt x="2" y="4"/>
                    </a:moveTo>
                    <a:lnTo>
                      <a:pt x="1" y="2"/>
                    </a:lnTo>
                    <a:lnTo>
                      <a:pt x="0" y="84"/>
                    </a:lnTo>
                    <a:lnTo>
                      <a:pt x="2" y="84"/>
                    </a:lnTo>
                    <a:lnTo>
                      <a:pt x="2" y="2"/>
                    </a:lnTo>
                    <a:lnTo>
                      <a:pt x="1" y="0"/>
                    </a:lnTo>
                    <a:lnTo>
                      <a:pt x="2" y="4"/>
                    </a:lnTo>
                  </a:path>
                </a:pathLst>
              </a:custGeom>
              <a:solidFill>
                <a:srgbClr val="FFFFFF"/>
              </a:solidFill>
              <a:ln w="12700" cap="rnd">
                <a:solidFill>
                  <a:srgbClr val="000000"/>
                </a:solidFill>
                <a:round/>
                <a:headEnd/>
                <a:tailEnd/>
              </a:ln>
            </p:spPr>
            <p:txBody>
              <a:bodyPr/>
              <a:lstStyle/>
              <a:p>
                <a:endParaRPr lang="en-US"/>
              </a:p>
            </p:txBody>
          </p:sp>
          <p:sp>
            <p:nvSpPr>
              <p:cNvPr id="16691" name="Freeform 778"/>
              <p:cNvSpPr>
                <a:spLocks/>
              </p:cNvSpPr>
              <p:nvPr/>
            </p:nvSpPr>
            <p:spPr bwMode="auto">
              <a:xfrm>
                <a:off x="958" y="1136"/>
                <a:ext cx="229" cy="220"/>
              </a:xfrm>
              <a:custGeom>
                <a:avLst/>
                <a:gdLst>
                  <a:gd name="T0" fmla="*/ 39 w 183"/>
                  <a:gd name="T1" fmla="*/ 1209 h 172"/>
                  <a:gd name="T2" fmla="*/ 39 w 183"/>
                  <a:gd name="T3" fmla="*/ 1227 h 172"/>
                  <a:gd name="T4" fmla="*/ 1096 w 183"/>
                  <a:gd name="T5" fmla="*/ 36 h 172"/>
                  <a:gd name="T6" fmla="*/ 1054 w 183"/>
                  <a:gd name="T7" fmla="*/ 0 h 172"/>
                  <a:gd name="T8" fmla="*/ 0 w 183"/>
                  <a:gd name="T9" fmla="*/ 1190 h 172"/>
                  <a:gd name="T10" fmla="*/ 0 w 183"/>
                  <a:gd name="T11" fmla="*/ 1209 h 172"/>
                  <a:gd name="T12" fmla="*/ 39 w 183"/>
                  <a:gd name="T13" fmla="*/ 1209 h 172"/>
                  <a:gd name="T14" fmla="*/ 0 60000 65536"/>
                  <a:gd name="T15" fmla="*/ 0 60000 65536"/>
                  <a:gd name="T16" fmla="*/ 0 60000 65536"/>
                  <a:gd name="T17" fmla="*/ 0 60000 65536"/>
                  <a:gd name="T18" fmla="*/ 0 60000 65536"/>
                  <a:gd name="T19" fmla="*/ 0 60000 65536"/>
                  <a:gd name="T20" fmla="*/ 0 60000 65536"/>
                  <a:gd name="T21" fmla="*/ 0 w 183"/>
                  <a:gd name="T22" fmla="*/ 0 h 172"/>
                  <a:gd name="T23" fmla="*/ 183 w 183"/>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2">
                    <a:moveTo>
                      <a:pt x="6" y="169"/>
                    </a:moveTo>
                    <a:lnTo>
                      <a:pt x="6" y="171"/>
                    </a:lnTo>
                    <a:lnTo>
                      <a:pt x="182" y="5"/>
                    </a:lnTo>
                    <a:lnTo>
                      <a:pt x="176" y="0"/>
                    </a:lnTo>
                    <a:lnTo>
                      <a:pt x="0" y="166"/>
                    </a:lnTo>
                    <a:lnTo>
                      <a:pt x="0" y="169"/>
                    </a:lnTo>
                    <a:lnTo>
                      <a:pt x="6" y="169"/>
                    </a:lnTo>
                  </a:path>
                </a:pathLst>
              </a:custGeom>
              <a:solidFill>
                <a:srgbClr val="FFFFFF"/>
              </a:solidFill>
              <a:ln w="12700" cap="rnd">
                <a:solidFill>
                  <a:srgbClr val="000000"/>
                </a:solidFill>
                <a:round/>
                <a:headEnd/>
                <a:tailEnd/>
              </a:ln>
            </p:spPr>
            <p:txBody>
              <a:bodyPr/>
              <a:lstStyle/>
              <a:p>
                <a:endParaRPr lang="en-US"/>
              </a:p>
            </p:txBody>
          </p:sp>
          <p:sp>
            <p:nvSpPr>
              <p:cNvPr id="16692" name="Freeform 779"/>
              <p:cNvSpPr>
                <a:spLocks/>
              </p:cNvSpPr>
              <p:nvPr/>
            </p:nvSpPr>
            <p:spPr bwMode="auto">
              <a:xfrm>
                <a:off x="951" y="1361"/>
                <a:ext cx="7" cy="110"/>
              </a:xfrm>
              <a:custGeom>
                <a:avLst/>
                <a:gdLst>
                  <a:gd name="T0" fmla="*/ 0 w 3"/>
                  <a:gd name="T1" fmla="*/ 564 h 86"/>
                  <a:gd name="T2" fmla="*/ 1932 w 3"/>
                  <a:gd name="T3" fmla="*/ 597 h 86"/>
                  <a:gd name="T4" fmla="*/ 1932 w 3"/>
                  <a:gd name="T5" fmla="*/ 0 h 86"/>
                  <a:gd name="T6" fmla="*/ 828 w 3"/>
                  <a:gd name="T7" fmla="*/ 0 h 86"/>
                  <a:gd name="T8" fmla="*/ 0 w 3"/>
                  <a:gd name="T9" fmla="*/ 597 h 86"/>
                  <a:gd name="T10" fmla="*/ 828 w 3"/>
                  <a:gd name="T11" fmla="*/ 610 h 86"/>
                  <a:gd name="T12" fmla="*/ 0 w 3"/>
                  <a:gd name="T13" fmla="*/ 564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79"/>
                    </a:moveTo>
                    <a:lnTo>
                      <a:pt x="2" y="83"/>
                    </a:lnTo>
                    <a:lnTo>
                      <a:pt x="2" y="0"/>
                    </a:lnTo>
                    <a:lnTo>
                      <a:pt x="1" y="0"/>
                    </a:lnTo>
                    <a:lnTo>
                      <a:pt x="0" y="83"/>
                    </a:lnTo>
                    <a:lnTo>
                      <a:pt x="1" y="85"/>
                    </a:lnTo>
                    <a:lnTo>
                      <a:pt x="0" y="79"/>
                    </a:lnTo>
                  </a:path>
                </a:pathLst>
              </a:custGeom>
              <a:solidFill>
                <a:srgbClr val="FFFFFF"/>
              </a:solidFill>
              <a:ln w="12700" cap="rnd">
                <a:solidFill>
                  <a:srgbClr val="000000"/>
                </a:solidFill>
                <a:round/>
                <a:headEnd/>
                <a:tailEnd/>
              </a:ln>
            </p:spPr>
            <p:txBody>
              <a:bodyPr/>
              <a:lstStyle/>
              <a:p>
                <a:endParaRPr lang="en-US"/>
              </a:p>
            </p:txBody>
          </p:sp>
          <p:sp>
            <p:nvSpPr>
              <p:cNvPr id="16693" name="Freeform 780"/>
              <p:cNvSpPr>
                <a:spLocks/>
              </p:cNvSpPr>
              <p:nvPr/>
            </p:nvSpPr>
            <p:spPr bwMode="auto">
              <a:xfrm>
                <a:off x="951" y="1249"/>
                <a:ext cx="235" cy="222"/>
              </a:xfrm>
              <a:custGeom>
                <a:avLst/>
                <a:gdLst>
                  <a:gd name="T0" fmla="*/ 1248 w 184"/>
                  <a:gd name="T1" fmla="*/ 17 h 174"/>
                  <a:gd name="T2" fmla="*/ 1254 w 184"/>
                  <a:gd name="T3" fmla="*/ 0 h 174"/>
                  <a:gd name="T4" fmla="*/ 0 w 184"/>
                  <a:gd name="T5" fmla="*/ 1174 h 174"/>
                  <a:gd name="T6" fmla="*/ 46 w 184"/>
                  <a:gd name="T7" fmla="*/ 1217 h 174"/>
                  <a:gd name="T8" fmla="*/ 1285 w 184"/>
                  <a:gd name="T9" fmla="*/ 46 h 174"/>
                  <a:gd name="T10" fmla="*/ 1299 w 184"/>
                  <a:gd name="T11" fmla="*/ 17 h 174"/>
                  <a:gd name="T12" fmla="*/ 1248 w 184"/>
                  <a:gd name="T13" fmla="*/ 17 h 174"/>
                  <a:gd name="T14" fmla="*/ 0 60000 65536"/>
                  <a:gd name="T15" fmla="*/ 0 60000 65536"/>
                  <a:gd name="T16" fmla="*/ 0 60000 65536"/>
                  <a:gd name="T17" fmla="*/ 0 60000 65536"/>
                  <a:gd name="T18" fmla="*/ 0 60000 65536"/>
                  <a:gd name="T19" fmla="*/ 0 60000 65536"/>
                  <a:gd name="T20" fmla="*/ 0 60000 65536"/>
                  <a:gd name="T21" fmla="*/ 0 w 184"/>
                  <a:gd name="T22" fmla="*/ 0 h 174"/>
                  <a:gd name="T23" fmla="*/ 184 w 184"/>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4" h="174">
                    <a:moveTo>
                      <a:pt x="176" y="2"/>
                    </a:moveTo>
                    <a:lnTo>
                      <a:pt x="177" y="0"/>
                    </a:lnTo>
                    <a:lnTo>
                      <a:pt x="0" y="167"/>
                    </a:lnTo>
                    <a:lnTo>
                      <a:pt x="6" y="173"/>
                    </a:lnTo>
                    <a:lnTo>
                      <a:pt x="182" y="6"/>
                    </a:lnTo>
                    <a:lnTo>
                      <a:pt x="183" y="2"/>
                    </a:lnTo>
                    <a:lnTo>
                      <a:pt x="176" y="2"/>
                    </a:lnTo>
                  </a:path>
                </a:pathLst>
              </a:custGeom>
              <a:solidFill>
                <a:srgbClr val="FFFFFF"/>
              </a:solidFill>
              <a:ln w="12700" cap="rnd">
                <a:solidFill>
                  <a:srgbClr val="000000"/>
                </a:solidFill>
                <a:round/>
                <a:headEnd/>
                <a:tailEnd/>
              </a:ln>
            </p:spPr>
            <p:txBody>
              <a:bodyPr/>
              <a:lstStyle/>
              <a:p>
                <a:endParaRPr lang="en-US"/>
              </a:p>
            </p:txBody>
          </p:sp>
          <p:sp>
            <p:nvSpPr>
              <p:cNvPr id="16694" name="Freeform 781"/>
              <p:cNvSpPr>
                <a:spLocks/>
              </p:cNvSpPr>
              <p:nvPr/>
            </p:nvSpPr>
            <p:spPr bwMode="auto">
              <a:xfrm>
                <a:off x="731" y="1125"/>
                <a:ext cx="5" cy="109"/>
              </a:xfrm>
              <a:custGeom>
                <a:avLst/>
                <a:gdLst>
                  <a:gd name="T0" fmla="*/ 18 w 4"/>
                  <a:gd name="T1" fmla="*/ 0 h 85"/>
                  <a:gd name="T2" fmla="*/ 1 w 4"/>
                  <a:gd name="T3" fmla="*/ 17 h 85"/>
                  <a:gd name="T4" fmla="*/ 0 w 4"/>
                  <a:gd name="T5" fmla="*/ 613 h 85"/>
                  <a:gd name="T6" fmla="*/ 14 w 4"/>
                  <a:gd name="T7" fmla="*/ 613 h 85"/>
                  <a:gd name="T8" fmla="*/ 18 w 4"/>
                  <a:gd name="T9" fmla="*/ 17 h 85"/>
                  <a:gd name="T10" fmla="*/ 1 w 4"/>
                  <a:gd name="T11" fmla="*/ 28 h 85"/>
                  <a:gd name="T12" fmla="*/ 18 w 4"/>
                  <a:gd name="T13" fmla="*/ 0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0"/>
                    </a:moveTo>
                    <a:lnTo>
                      <a:pt x="1" y="2"/>
                    </a:lnTo>
                    <a:lnTo>
                      <a:pt x="0" y="84"/>
                    </a:lnTo>
                    <a:lnTo>
                      <a:pt x="2" y="84"/>
                    </a:lnTo>
                    <a:lnTo>
                      <a:pt x="3" y="2"/>
                    </a:lnTo>
                    <a:lnTo>
                      <a:pt x="1" y="4"/>
                    </a:lnTo>
                    <a:lnTo>
                      <a:pt x="3" y="0"/>
                    </a:lnTo>
                  </a:path>
                </a:pathLst>
              </a:custGeom>
              <a:solidFill>
                <a:srgbClr val="FFFFFF"/>
              </a:solidFill>
              <a:ln w="12700" cap="rnd">
                <a:solidFill>
                  <a:srgbClr val="000000"/>
                </a:solidFill>
                <a:round/>
                <a:headEnd/>
                <a:tailEnd/>
              </a:ln>
            </p:spPr>
            <p:txBody>
              <a:bodyPr/>
              <a:lstStyle/>
              <a:p>
                <a:endParaRPr lang="en-US"/>
              </a:p>
            </p:txBody>
          </p:sp>
          <p:sp>
            <p:nvSpPr>
              <p:cNvPr id="16695" name="Freeform 782"/>
              <p:cNvSpPr>
                <a:spLocks/>
              </p:cNvSpPr>
              <p:nvPr/>
            </p:nvSpPr>
            <p:spPr bwMode="auto">
              <a:xfrm>
                <a:off x="736" y="1125"/>
                <a:ext cx="222" cy="231"/>
              </a:xfrm>
              <a:custGeom>
                <a:avLst/>
                <a:gdLst>
                  <a:gd name="T0" fmla="*/ 1217 w 174"/>
                  <a:gd name="T1" fmla="*/ 1251 h 181"/>
                  <a:gd name="T2" fmla="*/ 1217 w 174"/>
                  <a:gd name="T3" fmla="*/ 1233 h 181"/>
                  <a:gd name="T4" fmla="*/ 46 w 174"/>
                  <a:gd name="T5" fmla="*/ 0 h 181"/>
                  <a:gd name="T6" fmla="*/ 0 w 174"/>
                  <a:gd name="T7" fmla="*/ 36 h 181"/>
                  <a:gd name="T8" fmla="*/ 1174 w 174"/>
                  <a:gd name="T9" fmla="*/ 1270 h 181"/>
                  <a:gd name="T10" fmla="*/ 1174 w 174"/>
                  <a:gd name="T11" fmla="*/ 1251 h 181"/>
                  <a:gd name="T12" fmla="*/ 1217 w 174"/>
                  <a:gd name="T13" fmla="*/ 1251 h 181"/>
                  <a:gd name="T14" fmla="*/ 0 60000 65536"/>
                  <a:gd name="T15" fmla="*/ 0 60000 65536"/>
                  <a:gd name="T16" fmla="*/ 0 60000 65536"/>
                  <a:gd name="T17" fmla="*/ 0 60000 65536"/>
                  <a:gd name="T18" fmla="*/ 0 60000 65536"/>
                  <a:gd name="T19" fmla="*/ 0 60000 65536"/>
                  <a:gd name="T20" fmla="*/ 0 60000 65536"/>
                  <a:gd name="T21" fmla="*/ 0 w 174"/>
                  <a:gd name="T22" fmla="*/ 0 h 181"/>
                  <a:gd name="T23" fmla="*/ 174 w 174"/>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1">
                    <a:moveTo>
                      <a:pt x="173" y="178"/>
                    </a:moveTo>
                    <a:lnTo>
                      <a:pt x="173" y="175"/>
                    </a:lnTo>
                    <a:lnTo>
                      <a:pt x="6" y="0"/>
                    </a:lnTo>
                    <a:lnTo>
                      <a:pt x="0" y="5"/>
                    </a:lnTo>
                    <a:lnTo>
                      <a:pt x="167" y="180"/>
                    </a:lnTo>
                    <a:lnTo>
                      <a:pt x="167" y="178"/>
                    </a:lnTo>
                    <a:lnTo>
                      <a:pt x="173" y="178"/>
                    </a:lnTo>
                  </a:path>
                </a:pathLst>
              </a:custGeom>
              <a:solidFill>
                <a:srgbClr val="FFFFFF"/>
              </a:solidFill>
              <a:ln w="12700" cap="rnd">
                <a:solidFill>
                  <a:srgbClr val="000000"/>
                </a:solidFill>
                <a:round/>
                <a:headEnd/>
                <a:tailEnd/>
              </a:ln>
            </p:spPr>
            <p:txBody>
              <a:bodyPr/>
              <a:lstStyle/>
              <a:p>
                <a:endParaRPr lang="en-US"/>
              </a:p>
            </p:txBody>
          </p:sp>
          <p:sp>
            <p:nvSpPr>
              <p:cNvPr id="16696" name="Freeform 783"/>
              <p:cNvSpPr>
                <a:spLocks/>
              </p:cNvSpPr>
              <p:nvPr/>
            </p:nvSpPr>
            <p:spPr bwMode="auto">
              <a:xfrm>
                <a:off x="951" y="1361"/>
                <a:ext cx="7" cy="110"/>
              </a:xfrm>
              <a:custGeom>
                <a:avLst/>
                <a:gdLst>
                  <a:gd name="T0" fmla="*/ 0 w 3"/>
                  <a:gd name="T1" fmla="*/ 610 h 86"/>
                  <a:gd name="T2" fmla="*/ 1932 w 3"/>
                  <a:gd name="T3" fmla="*/ 597 h 86"/>
                  <a:gd name="T4" fmla="*/ 1932 w 3"/>
                  <a:gd name="T5" fmla="*/ 0 h 86"/>
                  <a:gd name="T6" fmla="*/ 828 w 3"/>
                  <a:gd name="T7" fmla="*/ 0 h 86"/>
                  <a:gd name="T8" fmla="*/ 0 w 3"/>
                  <a:gd name="T9" fmla="*/ 597 h 86"/>
                  <a:gd name="T10" fmla="*/ 828 w 3"/>
                  <a:gd name="T11" fmla="*/ 564 h 86"/>
                  <a:gd name="T12" fmla="*/ 0 w 3"/>
                  <a:gd name="T13" fmla="*/ 610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85"/>
                    </a:moveTo>
                    <a:lnTo>
                      <a:pt x="2" y="83"/>
                    </a:lnTo>
                    <a:lnTo>
                      <a:pt x="2" y="0"/>
                    </a:lnTo>
                    <a:lnTo>
                      <a:pt x="1" y="0"/>
                    </a:lnTo>
                    <a:lnTo>
                      <a:pt x="0" y="83"/>
                    </a:lnTo>
                    <a:lnTo>
                      <a:pt x="1" y="79"/>
                    </a:lnTo>
                    <a:lnTo>
                      <a:pt x="0" y="85"/>
                    </a:lnTo>
                  </a:path>
                </a:pathLst>
              </a:custGeom>
              <a:solidFill>
                <a:srgbClr val="FFFFFF"/>
              </a:solidFill>
              <a:ln w="12700" cap="rnd">
                <a:solidFill>
                  <a:srgbClr val="000000"/>
                </a:solidFill>
                <a:round/>
                <a:headEnd/>
                <a:tailEnd/>
              </a:ln>
            </p:spPr>
            <p:txBody>
              <a:bodyPr/>
              <a:lstStyle/>
              <a:p>
                <a:endParaRPr lang="en-US"/>
              </a:p>
            </p:txBody>
          </p:sp>
          <p:sp>
            <p:nvSpPr>
              <p:cNvPr id="16697" name="Freeform 784"/>
              <p:cNvSpPr>
                <a:spLocks/>
              </p:cNvSpPr>
              <p:nvPr/>
            </p:nvSpPr>
            <p:spPr bwMode="auto">
              <a:xfrm>
                <a:off x="731" y="1238"/>
                <a:ext cx="220" cy="233"/>
              </a:xfrm>
              <a:custGeom>
                <a:avLst/>
                <a:gdLst>
                  <a:gd name="T0" fmla="*/ 0 w 175"/>
                  <a:gd name="T1" fmla="*/ 17 h 182"/>
                  <a:gd name="T2" fmla="*/ 1 w 175"/>
                  <a:gd name="T3" fmla="*/ 46 h 182"/>
                  <a:gd name="T4" fmla="*/ 1047 w 175"/>
                  <a:gd name="T5" fmla="*/ 1305 h 182"/>
                  <a:gd name="T6" fmla="*/ 1087 w 175"/>
                  <a:gd name="T7" fmla="*/ 1264 h 182"/>
                  <a:gd name="T8" fmla="*/ 45 w 175"/>
                  <a:gd name="T9" fmla="*/ 0 h 182"/>
                  <a:gd name="T10" fmla="*/ 45 w 175"/>
                  <a:gd name="T11" fmla="*/ 17 h 182"/>
                  <a:gd name="T12" fmla="*/ 0 w 175"/>
                  <a:gd name="T13" fmla="*/ 17 h 182"/>
                  <a:gd name="T14" fmla="*/ 0 60000 65536"/>
                  <a:gd name="T15" fmla="*/ 0 60000 65536"/>
                  <a:gd name="T16" fmla="*/ 0 60000 65536"/>
                  <a:gd name="T17" fmla="*/ 0 60000 65536"/>
                  <a:gd name="T18" fmla="*/ 0 60000 65536"/>
                  <a:gd name="T19" fmla="*/ 0 60000 65536"/>
                  <a:gd name="T20" fmla="*/ 0 60000 65536"/>
                  <a:gd name="T21" fmla="*/ 0 w 175"/>
                  <a:gd name="T22" fmla="*/ 0 h 182"/>
                  <a:gd name="T23" fmla="*/ 175 w 175"/>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2">
                    <a:moveTo>
                      <a:pt x="0" y="2"/>
                    </a:moveTo>
                    <a:lnTo>
                      <a:pt x="1" y="6"/>
                    </a:lnTo>
                    <a:lnTo>
                      <a:pt x="168" y="181"/>
                    </a:lnTo>
                    <a:lnTo>
                      <a:pt x="174" y="175"/>
                    </a:lnTo>
                    <a:lnTo>
                      <a:pt x="7"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16698" name="Freeform 785"/>
              <p:cNvSpPr>
                <a:spLocks/>
              </p:cNvSpPr>
              <p:nvPr/>
            </p:nvSpPr>
            <p:spPr bwMode="auto">
              <a:xfrm>
                <a:off x="968" y="677"/>
                <a:ext cx="230" cy="226"/>
              </a:xfrm>
              <a:custGeom>
                <a:avLst/>
                <a:gdLst>
                  <a:gd name="T0" fmla="*/ 1177 w 182"/>
                  <a:gd name="T1" fmla="*/ 22 h 177"/>
                  <a:gd name="T2" fmla="*/ 1139 w 182"/>
                  <a:gd name="T3" fmla="*/ 22 h 177"/>
                  <a:gd name="T4" fmla="*/ 0 w 182"/>
                  <a:gd name="T5" fmla="*/ 1202 h 177"/>
                  <a:gd name="T6" fmla="*/ 32 w 182"/>
                  <a:gd name="T7" fmla="*/ 1241 h 177"/>
                  <a:gd name="T8" fmla="*/ 1177 w 182"/>
                  <a:gd name="T9" fmla="*/ 59 h 177"/>
                  <a:gd name="T10" fmla="*/ 1139 w 182"/>
                  <a:gd name="T11" fmla="*/ 59 h 177"/>
                  <a:gd name="T12" fmla="*/ 1177 w 182"/>
                  <a:gd name="T13" fmla="*/ 22 h 177"/>
                  <a:gd name="T14" fmla="*/ 1158 w 182"/>
                  <a:gd name="T15" fmla="*/ 0 h 177"/>
                  <a:gd name="T16" fmla="*/ 1139 w 182"/>
                  <a:gd name="T17" fmla="*/ 22 h 177"/>
                  <a:gd name="T18" fmla="*/ 1177 w 182"/>
                  <a:gd name="T19" fmla="*/ 22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181" y="3"/>
                    </a:moveTo>
                    <a:lnTo>
                      <a:pt x="175" y="3"/>
                    </a:lnTo>
                    <a:lnTo>
                      <a:pt x="0" y="170"/>
                    </a:lnTo>
                    <a:lnTo>
                      <a:pt x="5" y="176"/>
                    </a:lnTo>
                    <a:lnTo>
                      <a:pt x="181" y="8"/>
                    </a:lnTo>
                    <a:lnTo>
                      <a:pt x="175" y="8"/>
                    </a:lnTo>
                    <a:lnTo>
                      <a:pt x="181" y="3"/>
                    </a:lnTo>
                    <a:lnTo>
                      <a:pt x="178" y="0"/>
                    </a:lnTo>
                    <a:lnTo>
                      <a:pt x="175" y="3"/>
                    </a:lnTo>
                    <a:lnTo>
                      <a:pt x="181" y="3"/>
                    </a:lnTo>
                  </a:path>
                </a:pathLst>
              </a:custGeom>
              <a:solidFill>
                <a:srgbClr val="FFFFFF"/>
              </a:solidFill>
              <a:ln w="12700" cap="rnd">
                <a:solidFill>
                  <a:srgbClr val="000000"/>
                </a:solidFill>
                <a:round/>
                <a:headEnd/>
                <a:tailEnd/>
              </a:ln>
            </p:spPr>
            <p:txBody>
              <a:bodyPr/>
              <a:lstStyle/>
              <a:p>
                <a:endParaRPr lang="en-US"/>
              </a:p>
            </p:txBody>
          </p:sp>
          <p:sp>
            <p:nvSpPr>
              <p:cNvPr id="16699" name="Freeform 786"/>
              <p:cNvSpPr>
                <a:spLocks/>
              </p:cNvSpPr>
              <p:nvPr/>
            </p:nvSpPr>
            <p:spPr bwMode="auto">
              <a:xfrm>
                <a:off x="1199" y="681"/>
                <a:ext cx="222" cy="232"/>
              </a:xfrm>
              <a:custGeom>
                <a:avLst/>
                <a:gdLst>
                  <a:gd name="T0" fmla="*/ 1107 w 176"/>
                  <a:gd name="T1" fmla="*/ 1261 h 182"/>
                  <a:gd name="T2" fmla="*/ 1107 w 176"/>
                  <a:gd name="T3" fmla="*/ 1219 h 182"/>
                  <a:gd name="T4" fmla="*/ 40 w 176"/>
                  <a:gd name="T5" fmla="*/ 0 h 182"/>
                  <a:gd name="T6" fmla="*/ 0 w 176"/>
                  <a:gd name="T7" fmla="*/ 36 h 182"/>
                  <a:gd name="T8" fmla="*/ 1073 w 176"/>
                  <a:gd name="T9" fmla="*/ 1261 h 182"/>
                  <a:gd name="T10" fmla="*/ 1073 w 176"/>
                  <a:gd name="T11" fmla="*/ 1219 h 182"/>
                  <a:gd name="T12" fmla="*/ 1107 w 176"/>
                  <a:gd name="T13" fmla="*/ 1261 h 182"/>
                  <a:gd name="T14" fmla="*/ 1124 w 176"/>
                  <a:gd name="T15" fmla="*/ 1249 h 182"/>
                  <a:gd name="T16" fmla="*/ 1107 w 176"/>
                  <a:gd name="T17" fmla="*/ 1219 h 182"/>
                  <a:gd name="T18" fmla="*/ 1107 w 176"/>
                  <a:gd name="T19" fmla="*/ 1261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3" y="181"/>
                    </a:moveTo>
                    <a:lnTo>
                      <a:pt x="173" y="175"/>
                    </a:lnTo>
                    <a:lnTo>
                      <a:pt x="6" y="0"/>
                    </a:lnTo>
                    <a:lnTo>
                      <a:pt x="0" y="5"/>
                    </a:lnTo>
                    <a:lnTo>
                      <a:pt x="167" y="181"/>
                    </a:lnTo>
                    <a:lnTo>
                      <a:pt x="167" y="175"/>
                    </a:lnTo>
                    <a:lnTo>
                      <a:pt x="173" y="181"/>
                    </a:lnTo>
                    <a:lnTo>
                      <a:pt x="175" y="179"/>
                    </a:lnTo>
                    <a:lnTo>
                      <a:pt x="173" y="175"/>
                    </a:lnTo>
                    <a:lnTo>
                      <a:pt x="173" y="181"/>
                    </a:lnTo>
                  </a:path>
                </a:pathLst>
              </a:custGeom>
              <a:solidFill>
                <a:srgbClr val="FFFFFF"/>
              </a:solidFill>
              <a:ln w="12700" cap="rnd">
                <a:solidFill>
                  <a:srgbClr val="000000"/>
                </a:solidFill>
                <a:round/>
                <a:headEnd/>
                <a:tailEnd/>
              </a:ln>
            </p:spPr>
            <p:txBody>
              <a:bodyPr/>
              <a:lstStyle/>
              <a:p>
                <a:endParaRPr lang="en-US"/>
              </a:p>
            </p:txBody>
          </p:sp>
          <p:sp>
            <p:nvSpPr>
              <p:cNvPr id="16700" name="Freeform 787"/>
              <p:cNvSpPr>
                <a:spLocks/>
              </p:cNvSpPr>
              <p:nvPr/>
            </p:nvSpPr>
            <p:spPr bwMode="auto">
              <a:xfrm>
                <a:off x="1187" y="915"/>
                <a:ext cx="231" cy="223"/>
              </a:xfrm>
              <a:custGeom>
                <a:avLst/>
                <a:gdLst>
                  <a:gd name="T0" fmla="*/ 0 w 182"/>
                  <a:gd name="T1" fmla="*/ 1198 h 175"/>
                  <a:gd name="T2" fmla="*/ 41 w 182"/>
                  <a:gd name="T3" fmla="*/ 1198 h 175"/>
                  <a:gd name="T4" fmla="*/ 1222 w 182"/>
                  <a:gd name="T5" fmla="*/ 46 h 175"/>
                  <a:gd name="T6" fmla="*/ 1178 w 182"/>
                  <a:gd name="T7" fmla="*/ 0 h 175"/>
                  <a:gd name="T8" fmla="*/ 0 w 182"/>
                  <a:gd name="T9" fmla="*/ 1161 h 175"/>
                  <a:gd name="T10" fmla="*/ 41 w 182"/>
                  <a:gd name="T11" fmla="*/ 1161 h 175"/>
                  <a:gd name="T12" fmla="*/ 0 w 182"/>
                  <a:gd name="T13" fmla="*/ 1198 h 175"/>
                  <a:gd name="T14" fmla="*/ 17 w 182"/>
                  <a:gd name="T15" fmla="*/ 1213 h 175"/>
                  <a:gd name="T16" fmla="*/ 41 w 182"/>
                  <a:gd name="T17" fmla="*/ 1198 h 175"/>
                  <a:gd name="T18" fmla="*/ 0 w 182"/>
                  <a:gd name="T19" fmla="*/ 1198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6" y="172"/>
                    </a:lnTo>
                    <a:lnTo>
                      <a:pt x="181" y="6"/>
                    </a:lnTo>
                    <a:lnTo>
                      <a:pt x="175" y="0"/>
                    </a:lnTo>
                    <a:lnTo>
                      <a:pt x="0" y="167"/>
                    </a:lnTo>
                    <a:lnTo>
                      <a:pt x="6" y="167"/>
                    </a:lnTo>
                    <a:lnTo>
                      <a:pt x="0" y="172"/>
                    </a:lnTo>
                    <a:lnTo>
                      <a:pt x="2" y="174"/>
                    </a:lnTo>
                    <a:lnTo>
                      <a:pt x="6" y="172"/>
                    </a:lnTo>
                    <a:lnTo>
                      <a:pt x="0" y="172"/>
                    </a:lnTo>
                  </a:path>
                </a:pathLst>
              </a:custGeom>
              <a:solidFill>
                <a:srgbClr val="FFFFFF"/>
              </a:solidFill>
              <a:ln w="12700" cap="rnd">
                <a:solidFill>
                  <a:srgbClr val="000000"/>
                </a:solidFill>
                <a:round/>
                <a:headEnd/>
                <a:tailEnd/>
              </a:ln>
            </p:spPr>
            <p:txBody>
              <a:bodyPr/>
              <a:lstStyle/>
              <a:p>
                <a:endParaRPr lang="en-US"/>
              </a:p>
            </p:txBody>
          </p:sp>
          <p:sp>
            <p:nvSpPr>
              <p:cNvPr id="16701" name="Freeform 788"/>
              <p:cNvSpPr>
                <a:spLocks/>
              </p:cNvSpPr>
              <p:nvPr/>
            </p:nvSpPr>
            <p:spPr bwMode="auto">
              <a:xfrm>
                <a:off x="964" y="903"/>
                <a:ext cx="223" cy="232"/>
              </a:xfrm>
              <a:custGeom>
                <a:avLst/>
                <a:gdLst>
                  <a:gd name="T0" fmla="*/ 20 w 177"/>
                  <a:gd name="T1" fmla="*/ 0 h 181"/>
                  <a:gd name="T2" fmla="*/ 20 w 177"/>
                  <a:gd name="T3" fmla="*/ 46 h 181"/>
                  <a:gd name="T4" fmla="*/ 1077 w 177"/>
                  <a:gd name="T5" fmla="*/ 1313 h 181"/>
                  <a:gd name="T6" fmla="*/ 1123 w 177"/>
                  <a:gd name="T7" fmla="*/ 1273 h 181"/>
                  <a:gd name="T8" fmla="*/ 49 w 177"/>
                  <a:gd name="T9" fmla="*/ 0 h 181"/>
                  <a:gd name="T10" fmla="*/ 49 w 177"/>
                  <a:gd name="T11" fmla="*/ 46 h 181"/>
                  <a:gd name="T12" fmla="*/ 20 w 177"/>
                  <a:gd name="T13" fmla="*/ 0 h 181"/>
                  <a:gd name="T14" fmla="*/ 0 w 177"/>
                  <a:gd name="T15" fmla="*/ 17 h 181"/>
                  <a:gd name="T16" fmla="*/ 20 w 177"/>
                  <a:gd name="T17" fmla="*/ 46 h 181"/>
                  <a:gd name="T18" fmla="*/ 20 w 177"/>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3" y="0"/>
                    </a:moveTo>
                    <a:lnTo>
                      <a:pt x="3" y="6"/>
                    </a:lnTo>
                    <a:lnTo>
                      <a:pt x="170" y="180"/>
                    </a:lnTo>
                    <a:lnTo>
                      <a:pt x="176" y="175"/>
                    </a:lnTo>
                    <a:lnTo>
                      <a:pt x="8" y="0"/>
                    </a:lnTo>
                    <a:lnTo>
                      <a:pt x="8" y="6"/>
                    </a:lnTo>
                    <a:lnTo>
                      <a:pt x="3" y="0"/>
                    </a:lnTo>
                    <a:lnTo>
                      <a:pt x="0" y="2"/>
                    </a:lnTo>
                    <a:lnTo>
                      <a:pt x="3" y="6"/>
                    </a:lnTo>
                    <a:lnTo>
                      <a:pt x="3" y="0"/>
                    </a:lnTo>
                  </a:path>
                </a:pathLst>
              </a:custGeom>
              <a:solidFill>
                <a:srgbClr val="FFFFFF"/>
              </a:solidFill>
              <a:ln w="12700" cap="rnd">
                <a:solidFill>
                  <a:srgbClr val="000000"/>
                </a:solidFill>
                <a:round/>
                <a:headEnd/>
                <a:tailEnd/>
              </a:ln>
            </p:spPr>
            <p:txBody>
              <a:bodyPr/>
              <a:lstStyle/>
              <a:p>
                <a:endParaRPr lang="en-US"/>
              </a:p>
            </p:txBody>
          </p:sp>
          <p:sp>
            <p:nvSpPr>
              <p:cNvPr id="16702" name="Freeform 789"/>
              <p:cNvSpPr>
                <a:spLocks/>
              </p:cNvSpPr>
              <p:nvPr/>
            </p:nvSpPr>
            <p:spPr bwMode="auto">
              <a:xfrm>
                <a:off x="968" y="674"/>
                <a:ext cx="233" cy="229"/>
              </a:xfrm>
              <a:custGeom>
                <a:avLst/>
                <a:gdLst>
                  <a:gd name="T0" fmla="*/ 1198 w 184"/>
                  <a:gd name="T1" fmla="*/ 59 h 180"/>
                  <a:gd name="T2" fmla="*/ 1161 w 184"/>
                  <a:gd name="T3" fmla="*/ 46 h 180"/>
                  <a:gd name="T4" fmla="*/ 0 w 184"/>
                  <a:gd name="T5" fmla="*/ 1187 h 180"/>
                  <a:gd name="T6" fmla="*/ 32 w 184"/>
                  <a:gd name="T7" fmla="*/ 1230 h 180"/>
                  <a:gd name="T8" fmla="*/ 1198 w 184"/>
                  <a:gd name="T9" fmla="*/ 75 h 180"/>
                  <a:gd name="T10" fmla="*/ 1160 w 184"/>
                  <a:gd name="T11" fmla="*/ 59 h 180"/>
                  <a:gd name="T12" fmla="*/ 1198 w 184"/>
                  <a:gd name="T13" fmla="*/ 59 h 180"/>
                  <a:gd name="T14" fmla="*/ 1211 w 184"/>
                  <a:gd name="T15" fmla="*/ 0 h 180"/>
                  <a:gd name="T16" fmla="*/ 1161 w 184"/>
                  <a:gd name="T17" fmla="*/ 46 h 180"/>
                  <a:gd name="T18" fmla="*/ 1198 w 184"/>
                  <a:gd name="T19" fmla="*/ 59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80"/>
                  <a:gd name="T32" fmla="*/ 184 w 184"/>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80">
                    <a:moveTo>
                      <a:pt x="182" y="8"/>
                    </a:moveTo>
                    <a:lnTo>
                      <a:pt x="176" y="6"/>
                    </a:lnTo>
                    <a:lnTo>
                      <a:pt x="0" y="173"/>
                    </a:lnTo>
                    <a:lnTo>
                      <a:pt x="5" y="179"/>
                    </a:lnTo>
                    <a:lnTo>
                      <a:pt x="182" y="10"/>
                    </a:lnTo>
                    <a:lnTo>
                      <a:pt x="175" y="8"/>
                    </a:lnTo>
                    <a:lnTo>
                      <a:pt x="182" y="8"/>
                    </a:lnTo>
                    <a:lnTo>
                      <a:pt x="183" y="0"/>
                    </a:lnTo>
                    <a:lnTo>
                      <a:pt x="176" y="6"/>
                    </a:lnTo>
                    <a:lnTo>
                      <a:pt x="182" y="8"/>
                    </a:lnTo>
                  </a:path>
                </a:pathLst>
              </a:custGeom>
              <a:solidFill>
                <a:srgbClr val="FFFFFF"/>
              </a:solidFill>
              <a:ln w="12700" cap="rnd">
                <a:solidFill>
                  <a:srgbClr val="000000"/>
                </a:solidFill>
                <a:round/>
                <a:headEnd/>
                <a:tailEnd/>
              </a:ln>
            </p:spPr>
            <p:txBody>
              <a:bodyPr/>
              <a:lstStyle/>
              <a:p>
                <a:endParaRPr lang="en-US"/>
              </a:p>
            </p:txBody>
          </p:sp>
          <p:sp>
            <p:nvSpPr>
              <p:cNvPr id="16703" name="Freeform 790"/>
              <p:cNvSpPr>
                <a:spLocks/>
              </p:cNvSpPr>
              <p:nvPr/>
            </p:nvSpPr>
            <p:spPr bwMode="auto">
              <a:xfrm>
                <a:off x="1196" y="684"/>
                <a:ext cx="2" cy="112"/>
              </a:xfrm>
              <a:custGeom>
                <a:avLst/>
                <a:gdLst>
                  <a:gd name="T0" fmla="*/ 1 w 2"/>
                  <a:gd name="T1" fmla="*/ 707 h 86"/>
                  <a:gd name="T2" fmla="*/ 1 w 2"/>
                  <a:gd name="T3" fmla="*/ 679 h 86"/>
                  <a:gd name="T4" fmla="*/ 1 w 2"/>
                  <a:gd name="T5" fmla="*/ 0 h 86"/>
                  <a:gd name="T6" fmla="*/ 0 w 2"/>
                  <a:gd name="T7" fmla="*/ 0 h 86"/>
                  <a:gd name="T8" fmla="*/ 0 w 2"/>
                  <a:gd name="T9" fmla="*/ 679 h 86"/>
                  <a:gd name="T10" fmla="*/ 0 w 2"/>
                  <a:gd name="T11" fmla="*/ 656 h 86"/>
                  <a:gd name="T12" fmla="*/ 1 w 2"/>
                  <a:gd name="T13" fmla="*/ 707 h 86"/>
                  <a:gd name="T14" fmla="*/ 1 w 2"/>
                  <a:gd name="T15" fmla="*/ 694 h 86"/>
                  <a:gd name="T16" fmla="*/ 1 w 2"/>
                  <a:gd name="T17" fmla="*/ 679 h 86"/>
                  <a:gd name="T18" fmla="*/ 1 w 2"/>
                  <a:gd name="T19" fmla="*/ 70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1" y="85"/>
                    </a:moveTo>
                    <a:lnTo>
                      <a:pt x="1" y="82"/>
                    </a:lnTo>
                    <a:lnTo>
                      <a:pt x="1" y="0"/>
                    </a:lnTo>
                    <a:lnTo>
                      <a:pt x="0" y="0"/>
                    </a:lnTo>
                    <a:lnTo>
                      <a:pt x="0" y="82"/>
                    </a:lnTo>
                    <a:lnTo>
                      <a:pt x="0" y="79"/>
                    </a:lnTo>
                    <a:lnTo>
                      <a:pt x="1" y="85"/>
                    </a:lnTo>
                    <a:lnTo>
                      <a:pt x="1" y="84"/>
                    </a:lnTo>
                    <a:lnTo>
                      <a:pt x="1" y="82"/>
                    </a:lnTo>
                    <a:lnTo>
                      <a:pt x="1" y="85"/>
                    </a:lnTo>
                  </a:path>
                </a:pathLst>
              </a:custGeom>
              <a:solidFill>
                <a:srgbClr val="FFFFFF"/>
              </a:solidFill>
              <a:ln w="12700" cap="rnd">
                <a:solidFill>
                  <a:srgbClr val="000000"/>
                </a:solidFill>
                <a:round/>
                <a:headEnd/>
                <a:tailEnd/>
              </a:ln>
            </p:spPr>
            <p:txBody>
              <a:bodyPr/>
              <a:lstStyle/>
              <a:p>
                <a:endParaRPr lang="en-US"/>
              </a:p>
            </p:txBody>
          </p:sp>
          <p:sp>
            <p:nvSpPr>
              <p:cNvPr id="16704" name="Freeform 791"/>
              <p:cNvSpPr>
                <a:spLocks/>
              </p:cNvSpPr>
              <p:nvPr/>
            </p:nvSpPr>
            <p:spPr bwMode="auto">
              <a:xfrm>
                <a:off x="1023" y="796"/>
                <a:ext cx="173" cy="167"/>
              </a:xfrm>
              <a:custGeom>
                <a:avLst/>
                <a:gdLst>
                  <a:gd name="T0" fmla="*/ 22 w 136"/>
                  <a:gd name="T1" fmla="*/ 892 h 131"/>
                  <a:gd name="T2" fmla="*/ 46 w 136"/>
                  <a:gd name="T3" fmla="*/ 910 h 131"/>
                  <a:gd name="T4" fmla="*/ 930 w 136"/>
                  <a:gd name="T5" fmla="*/ 46 h 131"/>
                  <a:gd name="T6" fmla="*/ 885 w 136"/>
                  <a:gd name="T7" fmla="*/ 0 h 131"/>
                  <a:gd name="T8" fmla="*/ 0 w 136"/>
                  <a:gd name="T9" fmla="*/ 873 h 131"/>
                  <a:gd name="T10" fmla="*/ 22 w 136"/>
                  <a:gd name="T11" fmla="*/ 892 h 131"/>
                  <a:gd name="T12" fmla="*/ 0 60000 65536"/>
                  <a:gd name="T13" fmla="*/ 0 60000 65536"/>
                  <a:gd name="T14" fmla="*/ 0 60000 65536"/>
                  <a:gd name="T15" fmla="*/ 0 60000 65536"/>
                  <a:gd name="T16" fmla="*/ 0 60000 65536"/>
                  <a:gd name="T17" fmla="*/ 0 60000 65536"/>
                  <a:gd name="T18" fmla="*/ 0 w 136"/>
                  <a:gd name="T19" fmla="*/ 0 h 131"/>
                  <a:gd name="T20" fmla="*/ 136 w 136"/>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36" h="131">
                    <a:moveTo>
                      <a:pt x="3" y="128"/>
                    </a:moveTo>
                    <a:lnTo>
                      <a:pt x="6" y="130"/>
                    </a:lnTo>
                    <a:lnTo>
                      <a:pt x="135" y="6"/>
                    </a:lnTo>
                    <a:lnTo>
                      <a:pt x="129" y="0"/>
                    </a:lnTo>
                    <a:lnTo>
                      <a:pt x="0" y="125"/>
                    </a:lnTo>
                    <a:lnTo>
                      <a:pt x="3" y="128"/>
                    </a:lnTo>
                  </a:path>
                </a:pathLst>
              </a:custGeom>
              <a:solidFill>
                <a:srgbClr val="FFFFFF"/>
              </a:solidFill>
              <a:ln w="12700" cap="rnd">
                <a:solidFill>
                  <a:srgbClr val="000000"/>
                </a:solidFill>
                <a:round/>
                <a:headEnd/>
                <a:tailEnd/>
              </a:ln>
            </p:spPr>
            <p:txBody>
              <a:bodyPr/>
              <a:lstStyle/>
              <a:p>
                <a:endParaRPr lang="en-US"/>
              </a:p>
            </p:txBody>
          </p:sp>
          <p:sp>
            <p:nvSpPr>
              <p:cNvPr id="16705" name="Freeform 792"/>
              <p:cNvSpPr>
                <a:spLocks/>
              </p:cNvSpPr>
              <p:nvPr/>
            </p:nvSpPr>
            <p:spPr bwMode="auto">
              <a:xfrm>
                <a:off x="1193" y="684"/>
                <a:ext cx="5" cy="112"/>
              </a:xfrm>
              <a:custGeom>
                <a:avLst/>
                <a:gdLst>
                  <a:gd name="T0" fmla="*/ 103 w 3"/>
                  <a:gd name="T1" fmla="*/ 656 h 86"/>
                  <a:gd name="T2" fmla="*/ 103 w 3"/>
                  <a:gd name="T3" fmla="*/ 679 h 86"/>
                  <a:gd name="T4" fmla="*/ 103 w 3"/>
                  <a:gd name="T5" fmla="*/ 0 h 86"/>
                  <a:gd name="T6" fmla="*/ 62 w 3"/>
                  <a:gd name="T7" fmla="*/ 0 h 86"/>
                  <a:gd name="T8" fmla="*/ 0 w 3"/>
                  <a:gd name="T9" fmla="*/ 679 h 86"/>
                  <a:gd name="T10" fmla="*/ 0 w 3"/>
                  <a:gd name="T11" fmla="*/ 707 h 86"/>
                  <a:gd name="T12" fmla="*/ 0 w 3"/>
                  <a:gd name="T13" fmla="*/ 679 h 86"/>
                  <a:gd name="T14" fmla="*/ 0 w 3"/>
                  <a:gd name="T15" fmla="*/ 694 h 86"/>
                  <a:gd name="T16" fmla="*/ 0 w 3"/>
                  <a:gd name="T17" fmla="*/ 707 h 86"/>
                  <a:gd name="T18" fmla="*/ 103 w 3"/>
                  <a:gd name="T19" fmla="*/ 656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2" y="79"/>
                    </a:moveTo>
                    <a:lnTo>
                      <a:pt x="2" y="82"/>
                    </a:lnTo>
                    <a:lnTo>
                      <a:pt x="2" y="0"/>
                    </a:lnTo>
                    <a:lnTo>
                      <a:pt x="1" y="0"/>
                    </a:lnTo>
                    <a:lnTo>
                      <a:pt x="0" y="82"/>
                    </a:lnTo>
                    <a:lnTo>
                      <a:pt x="0" y="85"/>
                    </a:lnTo>
                    <a:lnTo>
                      <a:pt x="0" y="82"/>
                    </a:lnTo>
                    <a:lnTo>
                      <a:pt x="0" y="84"/>
                    </a:lnTo>
                    <a:lnTo>
                      <a:pt x="0" y="85"/>
                    </a:lnTo>
                    <a:lnTo>
                      <a:pt x="2" y="79"/>
                    </a:lnTo>
                  </a:path>
                </a:pathLst>
              </a:custGeom>
              <a:solidFill>
                <a:srgbClr val="FFFFFF"/>
              </a:solidFill>
              <a:ln w="12700" cap="rnd">
                <a:solidFill>
                  <a:srgbClr val="000000"/>
                </a:solidFill>
                <a:round/>
                <a:headEnd/>
                <a:tailEnd/>
              </a:ln>
            </p:spPr>
            <p:txBody>
              <a:bodyPr/>
              <a:lstStyle/>
              <a:p>
                <a:endParaRPr lang="en-US"/>
              </a:p>
            </p:txBody>
          </p:sp>
          <p:sp>
            <p:nvSpPr>
              <p:cNvPr id="16706" name="Freeform 793"/>
              <p:cNvSpPr>
                <a:spLocks/>
              </p:cNvSpPr>
              <p:nvPr/>
            </p:nvSpPr>
            <p:spPr bwMode="auto">
              <a:xfrm>
                <a:off x="1196" y="796"/>
                <a:ext cx="221" cy="240"/>
              </a:xfrm>
              <a:custGeom>
                <a:avLst/>
                <a:gdLst>
                  <a:gd name="T0" fmla="*/ 1078 w 175"/>
                  <a:gd name="T1" fmla="*/ 1208 h 189"/>
                  <a:gd name="T2" fmla="*/ 1113 w 175"/>
                  <a:gd name="T3" fmla="*/ 1183 h 189"/>
                  <a:gd name="T4" fmla="*/ 40 w 175"/>
                  <a:gd name="T5" fmla="*/ 0 h 189"/>
                  <a:gd name="T6" fmla="*/ 0 w 175"/>
                  <a:gd name="T7" fmla="*/ 46 h 189"/>
                  <a:gd name="T8" fmla="*/ 1086 w 175"/>
                  <a:gd name="T9" fmla="*/ 1224 h 189"/>
                  <a:gd name="T10" fmla="*/ 1126 w 175"/>
                  <a:gd name="T11" fmla="*/ 1208 h 189"/>
                  <a:gd name="T12" fmla="*/ 1086 w 175"/>
                  <a:gd name="T13" fmla="*/ 1224 h 189"/>
                  <a:gd name="T14" fmla="*/ 1126 w 175"/>
                  <a:gd name="T15" fmla="*/ 1272 h 189"/>
                  <a:gd name="T16" fmla="*/ 1126 w 175"/>
                  <a:gd name="T17" fmla="*/ 1208 h 189"/>
                  <a:gd name="T18" fmla="*/ 1078 w 175"/>
                  <a:gd name="T19" fmla="*/ 1208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9"/>
                  <a:gd name="T32" fmla="*/ 175 w 175"/>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9">
                    <a:moveTo>
                      <a:pt x="167" y="179"/>
                    </a:moveTo>
                    <a:lnTo>
                      <a:pt x="173" y="175"/>
                    </a:lnTo>
                    <a:lnTo>
                      <a:pt x="6" y="0"/>
                    </a:lnTo>
                    <a:lnTo>
                      <a:pt x="0" y="6"/>
                    </a:lnTo>
                    <a:lnTo>
                      <a:pt x="168" y="181"/>
                    </a:lnTo>
                    <a:lnTo>
                      <a:pt x="174" y="179"/>
                    </a:lnTo>
                    <a:lnTo>
                      <a:pt x="168" y="181"/>
                    </a:lnTo>
                    <a:lnTo>
                      <a:pt x="174" y="188"/>
                    </a:lnTo>
                    <a:lnTo>
                      <a:pt x="174" y="179"/>
                    </a:lnTo>
                    <a:lnTo>
                      <a:pt x="167" y="179"/>
                    </a:lnTo>
                  </a:path>
                </a:pathLst>
              </a:custGeom>
              <a:solidFill>
                <a:srgbClr val="FFFFFF"/>
              </a:solidFill>
              <a:ln w="12700" cap="rnd">
                <a:solidFill>
                  <a:srgbClr val="000000"/>
                </a:solidFill>
                <a:round/>
                <a:headEnd/>
                <a:tailEnd/>
              </a:ln>
            </p:spPr>
            <p:txBody>
              <a:bodyPr/>
              <a:lstStyle/>
              <a:p>
                <a:endParaRPr lang="en-US"/>
              </a:p>
            </p:txBody>
          </p:sp>
          <p:sp>
            <p:nvSpPr>
              <p:cNvPr id="16707" name="Freeform 794"/>
              <p:cNvSpPr>
                <a:spLocks/>
              </p:cNvSpPr>
              <p:nvPr/>
            </p:nvSpPr>
            <p:spPr bwMode="auto">
              <a:xfrm>
                <a:off x="1415" y="915"/>
                <a:ext cx="5" cy="108"/>
              </a:xfrm>
              <a:custGeom>
                <a:avLst/>
                <a:gdLst>
                  <a:gd name="T0" fmla="*/ 1 w 4"/>
                  <a:gd name="T1" fmla="*/ 39 h 86"/>
                  <a:gd name="T2" fmla="*/ 1 w 4"/>
                  <a:gd name="T3" fmla="*/ 20 h 86"/>
                  <a:gd name="T4" fmla="*/ 0 w 4"/>
                  <a:gd name="T5" fmla="*/ 525 h 86"/>
                  <a:gd name="T6" fmla="*/ 14 w 4"/>
                  <a:gd name="T7" fmla="*/ 525 h 86"/>
                  <a:gd name="T8" fmla="*/ 18 w 4"/>
                  <a:gd name="T9" fmla="*/ 20 h 86"/>
                  <a:gd name="T10" fmla="*/ 18 w 4"/>
                  <a:gd name="T11" fmla="*/ 0 h 86"/>
                  <a:gd name="T12" fmla="*/ 18 w 4"/>
                  <a:gd name="T13" fmla="*/ 20 h 86"/>
                  <a:gd name="T14" fmla="*/ 18 w 4"/>
                  <a:gd name="T15" fmla="*/ 16 h 86"/>
                  <a:gd name="T16" fmla="*/ 18 w 4"/>
                  <a:gd name="T17" fmla="*/ 0 h 86"/>
                  <a:gd name="T18" fmla="*/ 1 w 4"/>
                  <a:gd name="T19" fmla="*/ 39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1" y="6"/>
                    </a:moveTo>
                    <a:lnTo>
                      <a:pt x="1" y="3"/>
                    </a:lnTo>
                    <a:lnTo>
                      <a:pt x="0" y="85"/>
                    </a:lnTo>
                    <a:lnTo>
                      <a:pt x="2" y="85"/>
                    </a:lnTo>
                    <a:lnTo>
                      <a:pt x="3" y="3"/>
                    </a:lnTo>
                    <a:lnTo>
                      <a:pt x="3" y="0"/>
                    </a:lnTo>
                    <a:lnTo>
                      <a:pt x="3" y="3"/>
                    </a:lnTo>
                    <a:lnTo>
                      <a:pt x="3" y="2"/>
                    </a:lnTo>
                    <a:lnTo>
                      <a:pt x="3" y="0"/>
                    </a:lnTo>
                    <a:lnTo>
                      <a:pt x="1" y="6"/>
                    </a:lnTo>
                  </a:path>
                </a:pathLst>
              </a:custGeom>
              <a:solidFill>
                <a:srgbClr val="FFFFFF"/>
              </a:solidFill>
              <a:ln w="12700" cap="rnd">
                <a:solidFill>
                  <a:srgbClr val="000000"/>
                </a:solidFill>
                <a:round/>
                <a:headEnd/>
                <a:tailEnd/>
              </a:ln>
            </p:spPr>
            <p:txBody>
              <a:bodyPr/>
              <a:lstStyle/>
              <a:p>
                <a:endParaRPr lang="en-US"/>
              </a:p>
            </p:txBody>
          </p:sp>
          <p:sp>
            <p:nvSpPr>
              <p:cNvPr id="16708" name="Freeform 795"/>
              <p:cNvSpPr>
                <a:spLocks/>
              </p:cNvSpPr>
              <p:nvPr/>
            </p:nvSpPr>
            <p:spPr bwMode="auto">
              <a:xfrm>
                <a:off x="1198" y="672"/>
                <a:ext cx="220" cy="241"/>
              </a:xfrm>
              <a:custGeom>
                <a:avLst/>
                <a:gdLst>
                  <a:gd name="T0" fmla="*/ 45 w 175"/>
                  <a:gd name="T1" fmla="*/ 60 h 189"/>
                  <a:gd name="T2" fmla="*/ 1 w 175"/>
                  <a:gd name="T3" fmla="*/ 83 h 189"/>
                  <a:gd name="T4" fmla="*/ 1047 w 175"/>
                  <a:gd name="T5" fmla="*/ 1313 h 189"/>
                  <a:gd name="T6" fmla="*/ 1087 w 175"/>
                  <a:gd name="T7" fmla="*/ 1271 h 189"/>
                  <a:gd name="T8" fmla="*/ 45 w 175"/>
                  <a:gd name="T9" fmla="*/ 47 h 189"/>
                  <a:gd name="T10" fmla="*/ 0 w 175"/>
                  <a:gd name="T11" fmla="*/ 60 h 189"/>
                  <a:gd name="T12" fmla="*/ 45 w 175"/>
                  <a:gd name="T13" fmla="*/ 47 h 189"/>
                  <a:gd name="T14" fmla="*/ 0 w 175"/>
                  <a:gd name="T15" fmla="*/ 0 h 189"/>
                  <a:gd name="T16" fmla="*/ 0 w 175"/>
                  <a:gd name="T17" fmla="*/ 60 h 189"/>
                  <a:gd name="T18" fmla="*/ 45 w 175"/>
                  <a:gd name="T19" fmla="*/ 60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9"/>
                  <a:gd name="T32" fmla="*/ 175 w 175"/>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9">
                    <a:moveTo>
                      <a:pt x="7" y="9"/>
                    </a:moveTo>
                    <a:lnTo>
                      <a:pt x="1" y="12"/>
                    </a:lnTo>
                    <a:lnTo>
                      <a:pt x="168" y="188"/>
                    </a:lnTo>
                    <a:lnTo>
                      <a:pt x="174" y="182"/>
                    </a:lnTo>
                    <a:lnTo>
                      <a:pt x="7" y="7"/>
                    </a:lnTo>
                    <a:lnTo>
                      <a:pt x="0" y="9"/>
                    </a:lnTo>
                    <a:lnTo>
                      <a:pt x="7"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16709" name="Freeform 796"/>
              <p:cNvSpPr>
                <a:spLocks/>
              </p:cNvSpPr>
              <p:nvPr/>
            </p:nvSpPr>
            <p:spPr bwMode="auto">
              <a:xfrm>
                <a:off x="1187" y="918"/>
                <a:ext cx="228" cy="327"/>
              </a:xfrm>
              <a:custGeom>
                <a:avLst/>
                <a:gdLst>
                  <a:gd name="T0" fmla="*/ 1174 w 180"/>
                  <a:gd name="T1" fmla="*/ 616 h 256"/>
                  <a:gd name="T2" fmla="*/ 1189 w 180"/>
                  <a:gd name="T3" fmla="*/ 0 h 256"/>
                  <a:gd name="T4" fmla="*/ 16 w 180"/>
                  <a:gd name="T5" fmla="*/ 1193 h 256"/>
                  <a:gd name="T6" fmla="*/ 0 w 180"/>
                  <a:gd name="T7" fmla="*/ 1805 h 256"/>
                  <a:gd name="T8" fmla="*/ 1174 w 180"/>
                  <a:gd name="T9" fmla="*/ 616 h 256"/>
                  <a:gd name="T10" fmla="*/ 0 60000 65536"/>
                  <a:gd name="T11" fmla="*/ 0 60000 65536"/>
                  <a:gd name="T12" fmla="*/ 0 60000 65536"/>
                  <a:gd name="T13" fmla="*/ 0 60000 65536"/>
                  <a:gd name="T14" fmla="*/ 0 60000 65536"/>
                  <a:gd name="T15" fmla="*/ 0 w 180"/>
                  <a:gd name="T16" fmla="*/ 0 h 256"/>
                  <a:gd name="T17" fmla="*/ 180 w 180"/>
                  <a:gd name="T18" fmla="*/ 256 h 256"/>
                </a:gdLst>
                <a:ahLst/>
                <a:cxnLst>
                  <a:cxn ang="T10">
                    <a:pos x="T0" y="T1"/>
                  </a:cxn>
                  <a:cxn ang="T11">
                    <a:pos x="T2" y="T3"/>
                  </a:cxn>
                  <a:cxn ang="T12">
                    <a:pos x="T4" y="T5"/>
                  </a:cxn>
                  <a:cxn ang="T13">
                    <a:pos x="T6" y="T7"/>
                  </a:cxn>
                  <a:cxn ang="T14">
                    <a:pos x="T8" y="T9"/>
                  </a:cxn>
                </a:cxnLst>
                <a:rect l="T15" t="T16" r="T17" b="T18"/>
                <a:pathLst>
                  <a:path w="180" h="256">
                    <a:moveTo>
                      <a:pt x="177" y="87"/>
                    </a:moveTo>
                    <a:lnTo>
                      <a:pt x="179" y="0"/>
                    </a:lnTo>
                    <a:lnTo>
                      <a:pt x="2" y="168"/>
                    </a:lnTo>
                    <a:lnTo>
                      <a:pt x="0" y="255"/>
                    </a:lnTo>
                    <a:lnTo>
                      <a:pt x="177" y="87"/>
                    </a:lnTo>
                  </a:path>
                </a:pathLst>
              </a:custGeom>
              <a:solidFill>
                <a:srgbClr val="FFFFFF"/>
              </a:solidFill>
              <a:ln w="12700" cap="rnd">
                <a:solidFill>
                  <a:srgbClr val="000000"/>
                </a:solidFill>
                <a:round/>
                <a:headEnd/>
                <a:tailEnd/>
              </a:ln>
            </p:spPr>
            <p:txBody>
              <a:bodyPr/>
              <a:lstStyle/>
              <a:p>
                <a:endParaRPr lang="en-US"/>
              </a:p>
            </p:txBody>
          </p:sp>
          <p:sp>
            <p:nvSpPr>
              <p:cNvPr id="16710" name="Freeform 797"/>
              <p:cNvSpPr>
                <a:spLocks/>
              </p:cNvSpPr>
              <p:nvPr/>
            </p:nvSpPr>
            <p:spPr bwMode="auto">
              <a:xfrm>
                <a:off x="1415" y="915"/>
                <a:ext cx="5" cy="108"/>
              </a:xfrm>
              <a:custGeom>
                <a:avLst/>
                <a:gdLst>
                  <a:gd name="T0" fmla="*/ 18 w 4"/>
                  <a:gd name="T1" fmla="*/ 39 h 86"/>
                  <a:gd name="T2" fmla="*/ 1 w 4"/>
                  <a:gd name="T3" fmla="*/ 20 h 86"/>
                  <a:gd name="T4" fmla="*/ 0 w 4"/>
                  <a:gd name="T5" fmla="*/ 525 h 86"/>
                  <a:gd name="T6" fmla="*/ 14 w 4"/>
                  <a:gd name="T7" fmla="*/ 525 h 86"/>
                  <a:gd name="T8" fmla="*/ 18 w 4"/>
                  <a:gd name="T9" fmla="*/ 20 h 86"/>
                  <a:gd name="T10" fmla="*/ 1 w 4"/>
                  <a:gd name="T11" fmla="*/ 0 h 86"/>
                  <a:gd name="T12" fmla="*/ 18 w 4"/>
                  <a:gd name="T13" fmla="*/ 39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3" y="6"/>
                    </a:moveTo>
                    <a:lnTo>
                      <a:pt x="1" y="3"/>
                    </a:lnTo>
                    <a:lnTo>
                      <a:pt x="0" y="85"/>
                    </a:lnTo>
                    <a:lnTo>
                      <a:pt x="2" y="85"/>
                    </a:lnTo>
                    <a:lnTo>
                      <a:pt x="3" y="3"/>
                    </a:lnTo>
                    <a:lnTo>
                      <a:pt x="1" y="0"/>
                    </a:lnTo>
                    <a:lnTo>
                      <a:pt x="3" y="6"/>
                    </a:lnTo>
                  </a:path>
                </a:pathLst>
              </a:custGeom>
              <a:solidFill>
                <a:srgbClr val="FFFFFF"/>
              </a:solidFill>
              <a:ln w="12700" cap="rnd">
                <a:solidFill>
                  <a:srgbClr val="000000"/>
                </a:solidFill>
                <a:round/>
                <a:headEnd/>
                <a:tailEnd/>
              </a:ln>
            </p:spPr>
            <p:txBody>
              <a:bodyPr/>
              <a:lstStyle/>
              <a:p>
                <a:endParaRPr lang="en-US"/>
              </a:p>
            </p:txBody>
          </p:sp>
          <p:sp>
            <p:nvSpPr>
              <p:cNvPr id="16711" name="Freeform 798"/>
              <p:cNvSpPr>
                <a:spLocks/>
              </p:cNvSpPr>
              <p:nvPr/>
            </p:nvSpPr>
            <p:spPr bwMode="auto">
              <a:xfrm>
                <a:off x="1187" y="915"/>
                <a:ext cx="231" cy="220"/>
              </a:xfrm>
              <a:custGeom>
                <a:avLst/>
                <a:gdLst>
                  <a:gd name="T0" fmla="*/ 41 w 182"/>
                  <a:gd name="T1" fmla="*/ 1209 h 172"/>
                  <a:gd name="T2" fmla="*/ 41 w 182"/>
                  <a:gd name="T3" fmla="*/ 1227 h 172"/>
                  <a:gd name="T4" fmla="*/ 1222 w 182"/>
                  <a:gd name="T5" fmla="*/ 46 h 172"/>
                  <a:gd name="T6" fmla="*/ 1178 w 182"/>
                  <a:gd name="T7" fmla="*/ 0 h 172"/>
                  <a:gd name="T8" fmla="*/ 0 w 182"/>
                  <a:gd name="T9" fmla="*/ 1190 h 172"/>
                  <a:gd name="T10" fmla="*/ 0 w 182"/>
                  <a:gd name="T11" fmla="*/ 1209 h 172"/>
                  <a:gd name="T12" fmla="*/ 41 w 182"/>
                  <a:gd name="T13" fmla="*/ 1209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6" y="169"/>
                    </a:moveTo>
                    <a:lnTo>
                      <a:pt x="6" y="171"/>
                    </a:lnTo>
                    <a:lnTo>
                      <a:pt x="181" y="6"/>
                    </a:lnTo>
                    <a:lnTo>
                      <a:pt x="175" y="0"/>
                    </a:lnTo>
                    <a:lnTo>
                      <a:pt x="0" y="166"/>
                    </a:lnTo>
                    <a:lnTo>
                      <a:pt x="0" y="169"/>
                    </a:lnTo>
                    <a:lnTo>
                      <a:pt x="6" y="169"/>
                    </a:lnTo>
                  </a:path>
                </a:pathLst>
              </a:custGeom>
              <a:solidFill>
                <a:srgbClr val="FFFFFF"/>
              </a:solidFill>
              <a:ln w="12700" cap="rnd">
                <a:solidFill>
                  <a:srgbClr val="000000"/>
                </a:solidFill>
                <a:round/>
                <a:headEnd/>
                <a:tailEnd/>
              </a:ln>
            </p:spPr>
            <p:txBody>
              <a:bodyPr/>
              <a:lstStyle/>
              <a:p>
                <a:endParaRPr lang="en-US"/>
              </a:p>
            </p:txBody>
          </p:sp>
          <p:sp>
            <p:nvSpPr>
              <p:cNvPr id="16712" name="Freeform 799"/>
              <p:cNvSpPr>
                <a:spLocks/>
              </p:cNvSpPr>
              <p:nvPr/>
            </p:nvSpPr>
            <p:spPr bwMode="auto">
              <a:xfrm>
                <a:off x="1184" y="1139"/>
                <a:ext cx="3" cy="110"/>
              </a:xfrm>
              <a:custGeom>
                <a:avLst/>
                <a:gdLst>
                  <a:gd name="T0" fmla="*/ 0 w 3"/>
                  <a:gd name="T1" fmla="*/ 564 h 86"/>
                  <a:gd name="T2" fmla="*/ 2 w 3"/>
                  <a:gd name="T3" fmla="*/ 586 h 86"/>
                  <a:gd name="T4" fmla="*/ 2 w 3"/>
                  <a:gd name="T5" fmla="*/ 0 h 86"/>
                  <a:gd name="T6" fmla="*/ 1 w 3"/>
                  <a:gd name="T7" fmla="*/ 0 h 86"/>
                  <a:gd name="T8" fmla="*/ 0 w 3"/>
                  <a:gd name="T9" fmla="*/ 586 h 86"/>
                  <a:gd name="T10" fmla="*/ 1 w 3"/>
                  <a:gd name="T11" fmla="*/ 610 h 86"/>
                  <a:gd name="T12" fmla="*/ 0 w 3"/>
                  <a:gd name="T13" fmla="*/ 564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79"/>
                    </a:moveTo>
                    <a:lnTo>
                      <a:pt x="2" y="82"/>
                    </a:lnTo>
                    <a:lnTo>
                      <a:pt x="2" y="0"/>
                    </a:lnTo>
                    <a:lnTo>
                      <a:pt x="1" y="0"/>
                    </a:lnTo>
                    <a:lnTo>
                      <a:pt x="0" y="82"/>
                    </a:lnTo>
                    <a:lnTo>
                      <a:pt x="1" y="85"/>
                    </a:lnTo>
                    <a:lnTo>
                      <a:pt x="0" y="79"/>
                    </a:lnTo>
                  </a:path>
                </a:pathLst>
              </a:custGeom>
              <a:solidFill>
                <a:srgbClr val="FFFFFF"/>
              </a:solidFill>
              <a:ln w="12700" cap="rnd">
                <a:solidFill>
                  <a:srgbClr val="000000"/>
                </a:solidFill>
                <a:round/>
                <a:headEnd/>
                <a:tailEnd/>
              </a:ln>
            </p:spPr>
            <p:txBody>
              <a:bodyPr/>
              <a:lstStyle/>
              <a:p>
                <a:endParaRPr lang="en-US"/>
              </a:p>
            </p:txBody>
          </p:sp>
          <p:sp>
            <p:nvSpPr>
              <p:cNvPr id="16713" name="Freeform 800"/>
              <p:cNvSpPr>
                <a:spLocks/>
              </p:cNvSpPr>
              <p:nvPr/>
            </p:nvSpPr>
            <p:spPr bwMode="auto">
              <a:xfrm>
                <a:off x="1186" y="1028"/>
                <a:ext cx="231" cy="221"/>
              </a:xfrm>
              <a:custGeom>
                <a:avLst/>
                <a:gdLst>
                  <a:gd name="T0" fmla="*/ 1126 w 183"/>
                  <a:gd name="T1" fmla="*/ 22 h 174"/>
                  <a:gd name="T2" fmla="*/ 1132 w 183"/>
                  <a:gd name="T3" fmla="*/ 0 h 174"/>
                  <a:gd name="T4" fmla="*/ 0 w 183"/>
                  <a:gd name="T5" fmla="*/ 1129 h 174"/>
                  <a:gd name="T6" fmla="*/ 32 w 183"/>
                  <a:gd name="T7" fmla="*/ 1172 h 174"/>
                  <a:gd name="T8" fmla="*/ 1165 w 183"/>
                  <a:gd name="T9" fmla="*/ 46 h 174"/>
                  <a:gd name="T10" fmla="*/ 1173 w 183"/>
                  <a:gd name="T11" fmla="*/ 22 h 174"/>
                  <a:gd name="T12" fmla="*/ 1126 w 183"/>
                  <a:gd name="T13" fmla="*/ 22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175" y="3"/>
                    </a:moveTo>
                    <a:lnTo>
                      <a:pt x="176" y="0"/>
                    </a:lnTo>
                    <a:lnTo>
                      <a:pt x="0" y="167"/>
                    </a:lnTo>
                    <a:lnTo>
                      <a:pt x="5" y="173"/>
                    </a:lnTo>
                    <a:lnTo>
                      <a:pt x="181" y="6"/>
                    </a:lnTo>
                    <a:lnTo>
                      <a:pt x="182" y="3"/>
                    </a:lnTo>
                    <a:lnTo>
                      <a:pt x="175" y="3"/>
                    </a:lnTo>
                  </a:path>
                </a:pathLst>
              </a:custGeom>
              <a:solidFill>
                <a:srgbClr val="FFFFFF"/>
              </a:solidFill>
              <a:ln w="12700" cap="rnd">
                <a:solidFill>
                  <a:srgbClr val="000000"/>
                </a:solidFill>
                <a:round/>
                <a:headEnd/>
                <a:tailEnd/>
              </a:ln>
            </p:spPr>
            <p:txBody>
              <a:bodyPr/>
              <a:lstStyle/>
              <a:p>
                <a:endParaRPr lang="en-US"/>
              </a:p>
            </p:txBody>
          </p:sp>
          <p:sp>
            <p:nvSpPr>
              <p:cNvPr id="16714" name="Freeform 801"/>
              <p:cNvSpPr>
                <a:spLocks/>
              </p:cNvSpPr>
              <p:nvPr/>
            </p:nvSpPr>
            <p:spPr bwMode="auto">
              <a:xfrm>
                <a:off x="964" y="903"/>
                <a:ext cx="4" cy="108"/>
              </a:xfrm>
              <a:custGeom>
                <a:avLst/>
                <a:gdLst>
                  <a:gd name="T0" fmla="*/ 21 w 3"/>
                  <a:gd name="T1" fmla="*/ 0 h 85"/>
                  <a:gd name="T2" fmla="*/ 1 w 3"/>
                  <a:gd name="T3" fmla="*/ 17 h 85"/>
                  <a:gd name="T4" fmla="*/ 0 w 3"/>
                  <a:gd name="T5" fmla="*/ 574 h 85"/>
                  <a:gd name="T6" fmla="*/ 21 w 3"/>
                  <a:gd name="T7" fmla="*/ 574 h 85"/>
                  <a:gd name="T8" fmla="*/ 21 w 3"/>
                  <a:gd name="T9" fmla="*/ 17 h 85"/>
                  <a:gd name="T10" fmla="*/ 1 w 3"/>
                  <a:gd name="T11" fmla="*/ 46 h 85"/>
                  <a:gd name="T12" fmla="*/ 21 w 3"/>
                  <a:gd name="T13" fmla="*/ 0 h 85"/>
                  <a:gd name="T14" fmla="*/ 0 60000 65536"/>
                  <a:gd name="T15" fmla="*/ 0 60000 65536"/>
                  <a:gd name="T16" fmla="*/ 0 60000 65536"/>
                  <a:gd name="T17" fmla="*/ 0 60000 65536"/>
                  <a:gd name="T18" fmla="*/ 0 60000 65536"/>
                  <a:gd name="T19" fmla="*/ 0 60000 65536"/>
                  <a:gd name="T20" fmla="*/ 0 60000 65536"/>
                  <a:gd name="T21" fmla="*/ 0 w 3"/>
                  <a:gd name="T22" fmla="*/ 0 h 85"/>
                  <a:gd name="T23" fmla="*/ 3 w 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5">
                    <a:moveTo>
                      <a:pt x="2" y="0"/>
                    </a:moveTo>
                    <a:lnTo>
                      <a:pt x="1" y="2"/>
                    </a:lnTo>
                    <a:lnTo>
                      <a:pt x="0" y="84"/>
                    </a:lnTo>
                    <a:lnTo>
                      <a:pt x="2" y="84"/>
                    </a:lnTo>
                    <a:lnTo>
                      <a:pt x="2" y="2"/>
                    </a:lnTo>
                    <a:lnTo>
                      <a:pt x="1" y="6"/>
                    </a:lnTo>
                    <a:lnTo>
                      <a:pt x="2" y="0"/>
                    </a:lnTo>
                  </a:path>
                </a:pathLst>
              </a:custGeom>
              <a:solidFill>
                <a:srgbClr val="FFFFFF"/>
              </a:solidFill>
              <a:ln w="12700" cap="rnd">
                <a:solidFill>
                  <a:srgbClr val="000000"/>
                </a:solidFill>
                <a:round/>
                <a:headEnd/>
                <a:tailEnd/>
              </a:ln>
            </p:spPr>
            <p:txBody>
              <a:bodyPr/>
              <a:lstStyle/>
              <a:p>
                <a:endParaRPr lang="en-US"/>
              </a:p>
            </p:txBody>
          </p:sp>
          <p:sp>
            <p:nvSpPr>
              <p:cNvPr id="16715" name="Freeform 802"/>
              <p:cNvSpPr>
                <a:spLocks/>
              </p:cNvSpPr>
              <p:nvPr/>
            </p:nvSpPr>
            <p:spPr bwMode="auto">
              <a:xfrm>
                <a:off x="968" y="903"/>
                <a:ext cx="219" cy="232"/>
              </a:xfrm>
              <a:custGeom>
                <a:avLst/>
                <a:gdLst>
                  <a:gd name="T0" fmla="*/ 1089 w 174"/>
                  <a:gd name="T1" fmla="*/ 1293 h 181"/>
                  <a:gd name="T2" fmla="*/ 1089 w 174"/>
                  <a:gd name="T3" fmla="*/ 1273 h 181"/>
                  <a:gd name="T4" fmla="*/ 31 w 174"/>
                  <a:gd name="T5" fmla="*/ 0 h 181"/>
                  <a:gd name="T6" fmla="*/ 0 w 174"/>
                  <a:gd name="T7" fmla="*/ 46 h 181"/>
                  <a:gd name="T8" fmla="*/ 1048 w 174"/>
                  <a:gd name="T9" fmla="*/ 1313 h 181"/>
                  <a:gd name="T10" fmla="*/ 1048 w 174"/>
                  <a:gd name="T11" fmla="*/ 1293 h 181"/>
                  <a:gd name="T12" fmla="*/ 1089 w 174"/>
                  <a:gd name="T13" fmla="*/ 1293 h 181"/>
                  <a:gd name="T14" fmla="*/ 0 60000 65536"/>
                  <a:gd name="T15" fmla="*/ 0 60000 65536"/>
                  <a:gd name="T16" fmla="*/ 0 60000 65536"/>
                  <a:gd name="T17" fmla="*/ 0 60000 65536"/>
                  <a:gd name="T18" fmla="*/ 0 60000 65536"/>
                  <a:gd name="T19" fmla="*/ 0 60000 65536"/>
                  <a:gd name="T20" fmla="*/ 0 60000 65536"/>
                  <a:gd name="T21" fmla="*/ 0 w 174"/>
                  <a:gd name="T22" fmla="*/ 0 h 181"/>
                  <a:gd name="T23" fmla="*/ 174 w 174"/>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1">
                    <a:moveTo>
                      <a:pt x="173" y="178"/>
                    </a:moveTo>
                    <a:lnTo>
                      <a:pt x="173" y="175"/>
                    </a:lnTo>
                    <a:lnTo>
                      <a:pt x="5" y="0"/>
                    </a:lnTo>
                    <a:lnTo>
                      <a:pt x="0" y="6"/>
                    </a:lnTo>
                    <a:lnTo>
                      <a:pt x="167" y="180"/>
                    </a:lnTo>
                    <a:lnTo>
                      <a:pt x="167" y="178"/>
                    </a:lnTo>
                    <a:lnTo>
                      <a:pt x="173" y="178"/>
                    </a:lnTo>
                  </a:path>
                </a:pathLst>
              </a:custGeom>
              <a:solidFill>
                <a:srgbClr val="FFFFFF"/>
              </a:solidFill>
              <a:ln w="12700" cap="rnd">
                <a:solidFill>
                  <a:srgbClr val="000000"/>
                </a:solidFill>
                <a:round/>
                <a:headEnd/>
                <a:tailEnd/>
              </a:ln>
            </p:spPr>
            <p:txBody>
              <a:bodyPr/>
              <a:lstStyle/>
              <a:p>
                <a:endParaRPr lang="en-US"/>
              </a:p>
            </p:txBody>
          </p:sp>
          <p:sp>
            <p:nvSpPr>
              <p:cNvPr id="16716" name="Freeform 803"/>
              <p:cNvSpPr>
                <a:spLocks/>
              </p:cNvSpPr>
              <p:nvPr/>
            </p:nvSpPr>
            <p:spPr bwMode="auto">
              <a:xfrm>
                <a:off x="1184" y="1139"/>
                <a:ext cx="3" cy="110"/>
              </a:xfrm>
              <a:custGeom>
                <a:avLst/>
                <a:gdLst>
                  <a:gd name="T0" fmla="*/ 0 w 3"/>
                  <a:gd name="T1" fmla="*/ 610 h 86"/>
                  <a:gd name="T2" fmla="*/ 2 w 3"/>
                  <a:gd name="T3" fmla="*/ 586 h 86"/>
                  <a:gd name="T4" fmla="*/ 2 w 3"/>
                  <a:gd name="T5" fmla="*/ 0 h 86"/>
                  <a:gd name="T6" fmla="*/ 1 w 3"/>
                  <a:gd name="T7" fmla="*/ 0 h 86"/>
                  <a:gd name="T8" fmla="*/ 0 w 3"/>
                  <a:gd name="T9" fmla="*/ 586 h 86"/>
                  <a:gd name="T10" fmla="*/ 1 w 3"/>
                  <a:gd name="T11" fmla="*/ 564 h 86"/>
                  <a:gd name="T12" fmla="*/ 0 w 3"/>
                  <a:gd name="T13" fmla="*/ 610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85"/>
                    </a:moveTo>
                    <a:lnTo>
                      <a:pt x="2" y="82"/>
                    </a:lnTo>
                    <a:lnTo>
                      <a:pt x="2" y="0"/>
                    </a:lnTo>
                    <a:lnTo>
                      <a:pt x="1" y="0"/>
                    </a:lnTo>
                    <a:lnTo>
                      <a:pt x="0" y="82"/>
                    </a:lnTo>
                    <a:lnTo>
                      <a:pt x="1" y="79"/>
                    </a:lnTo>
                    <a:lnTo>
                      <a:pt x="0" y="85"/>
                    </a:lnTo>
                  </a:path>
                </a:pathLst>
              </a:custGeom>
              <a:solidFill>
                <a:srgbClr val="FFFFFF"/>
              </a:solidFill>
              <a:ln w="12700" cap="rnd">
                <a:solidFill>
                  <a:srgbClr val="000000"/>
                </a:solidFill>
                <a:round/>
                <a:headEnd/>
                <a:tailEnd/>
              </a:ln>
            </p:spPr>
            <p:txBody>
              <a:bodyPr/>
              <a:lstStyle/>
              <a:p>
                <a:endParaRPr lang="en-US"/>
              </a:p>
            </p:txBody>
          </p:sp>
          <p:sp>
            <p:nvSpPr>
              <p:cNvPr id="16717" name="Freeform 804"/>
              <p:cNvSpPr>
                <a:spLocks/>
              </p:cNvSpPr>
              <p:nvPr/>
            </p:nvSpPr>
            <p:spPr bwMode="auto">
              <a:xfrm>
                <a:off x="964" y="1017"/>
                <a:ext cx="220" cy="232"/>
              </a:xfrm>
              <a:custGeom>
                <a:avLst/>
                <a:gdLst>
                  <a:gd name="T0" fmla="*/ 0 w 173"/>
                  <a:gd name="T1" fmla="*/ 17 h 182"/>
                  <a:gd name="T2" fmla="*/ 1 w 173"/>
                  <a:gd name="T3" fmla="*/ 36 h 182"/>
                  <a:gd name="T4" fmla="*/ 1141 w 173"/>
                  <a:gd name="T5" fmla="*/ 1261 h 182"/>
                  <a:gd name="T6" fmla="*/ 1176 w 173"/>
                  <a:gd name="T7" fmla="*/ 1219 h 182"/>
                  <a:gd name="T8" fmla="*/ 47 w 173"/>
                  <a:gd name="T9" fmla="*/ 0 h 182"/>
                  <a:gd name="T10" fmla="*/ 47 w 173"/>
                  <a:gd name="T11" fmla="*/ 17 h 182"/>
                  <a:gd name="T12" fmla="*/ 0 w 173"/>
                  <a:gd name="T13" fmla="*/ 17 h 182"/>
                  <a:gd name="T14" fmla="*/ 0 60000 65536"/>
                  <a:gd name="T15" fmla="*/ 0 60000 65536"/>
                  <a:gd name="T16" fmla="*/ 0 60000 65536"/>
                  <a:gd name="T17" fmla="*/ 0 60000 65536"/>
                  <a:gd name="T18" fmla="*/ 0 60000 65536"/>
                  <a:gd name="T19" fmla="*/ 0 60000 65536"/>
                  <a:gd name="T20" fmla="*/ 0 60000 65536"/>
                  <a:gd name="T21" fmla="*/ 0 w 173"/>
                  <a:gd name="T22" fmla="*/ 0 h 182"/>
                  <a:gd name="T23" fmla="*/ 173 w 173"/>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82">
                    <a:moveTo>
                      <a:pt x="0" y="2"/>
                    </a:moveTo>
                    <a:lnTo>
                      <a:pt x="1" y="5"/>
                    </a:lnTo>
                    <a:lnTo>
                      <a:pt x="167" y="181"/>
                    </a:lnTo>
                    <a:lnTo>
                      <a:pt x="172" y="175"/>
                    </a:lnTo>
                    <a:lnTo>
                      <a:pt x="7"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16718" name="Freeform 805"/>
              <p:cNvSpPr>
                <a:spLocks/>
              </p:cNvSpPr>
              <p:nvPr/>
            </p:nvSpPr>
            <p:spPr bwMode="auto">
              <a:xfrm>
                <a:off x="485" y="2031"/>
                <a:ext cx="231" cy="224"/>
              </a:xfrm>
              <a:custGeom>
                <a:avLst/>
                <a:gdLst>
                  <a:gd name="T0" fmla="*/ 1222 w 182"/>
                  <a:gd name="T1" fmla="*/ 17 h 175"/>
                  <a:gd name="T2" fmla="*/ 1178 w 182"/>
                  <a:gd name="T3" fmla="*/ 17 h 175"/>
                  <a:gd name="T4" fmla="*/ 0 w 182"/>
                  <a:gd name="T5" fmla="*/ 1213 h 175"/>
                  <a:gd name="T6" fmla="*/ 32 w 182"/>
                  <a:gd name="T7" fmla="*/ 1253 h 175"/>
                  <a:gd name="T8" fmla="*/ 1222 w 182"/>
                  <a:gd name="T9" fmla="*/ 59 h 175"/>
                  <a:gd name="T10" fmla="*/ 1178 w 182"/>
                  <a:gd name="T11" fmla="*/ 59 h 175"/>
                  <a:gd name="T12" fmla="*/ 1222 w 182"/>
                  <a:gd name="T13" fmla="*/ 17 h 175"/>
                  <a:gd name="T14" fmla="*/ 1198 w 182"/>
                  <a:gd name="T15" fmla="*/ 0 h 175"/>
                  <a:gd name="T16" fmla="*/ 1178 w 182"/>
                  <a:gd name="T17" fmla="*/ 17 h 175"/>
                  <a:gd name="T18" fmla="*/ 1222 w 182"/>
                  <a:gd name="T19" fmla="*/ 1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181" y="2"/>
                    </a:moveTo>
                    <a:lnTo>
                      <a:pt x="175" y="2"/>
                    </a:lnTo>
                    <a:lnTo>
                      <a:pt x="0" y="169"/>
                    </a:lnTo>
                    <a:lnTo>
                      <a:pt x="5" y="174"/>
                    </a:lnTo>
                    <a:lnTo>
                      <a:pt x="181" y="8"/>
                    </a:lnTo>
                    <a:lnTo>
                      <a:pt x="175" y="8"/>
                    </a:lnTo>
                    <a:lnTo>
                      <a:pt x="181" y="2"/>
                    </a:lnTo>
                    <a:lnTo>
                      <a:pt x="178" y="0"/>
                    </a:lnTo>
                    <a:lnTo>
                      <a:pt x="175"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16719" name="Freeform 806"/>
              <p:cNvSpPr>
                <a:spLocks/>
              </p:cNvSpPr>
              <p:nvPr/>
            </p:nvSpPr>
            <p:spPr bwMode="auto">
              <a:xfrm>
                <a:off x="716" y="2035"/>
                <a:ext cx="222" cy="233"/>
              </a:xfrm>
              <a:custGeom>
                <a:avLst/>
                <a:gdLst>
                  <a:gd name="T0" fmla="*/ 1107 w 176"/>
                  <a:gd name="T1" fmla="*/ 1305 h 182"/>
                  <a:gd name="T2" fmla="*/ 1107 w 176"/>
                  <a:gd name="T3" fmla="*/ 1264 h 182"/>
                  <a:gd name="T4" fmla="*/ 40 w 176"/>
                  <a:gd name="T5" fmla="*/ 0 h 182"/>
                  <a:gd name="T6" fmla="*/ 0 w 176"/>
                  <a:gd name="T7" fmla="*/ 46 h 182"/>
                  <a:gd name="T8" fmla="*/ 1073 w 176"/>
                  <a:gd name="T9" fmla="*/ 1305 h 182"/>
                  <a:gd name="T10" fmla="*/ 1073 w 176"/>
                  <a:gd name="T11" fmla="*/ 1264 h 182"/>
                  <a:gd name="T12" fmla="*/ 1107 w 176"/>
                  <a:gd name="T13" fmla="*/ 1305 h 182"/>
                  <a:gd name="T14" fmla="*/ 1124 w 176"/>
                  <a:gd name="T15" fmla="*/ 1287 h 182"/>
                  <a:gd name="T16" fmla="*/ 1107 w 176"/>
                  <a:gd name="T17" fmla="*/ 1264 h 182"/>
                  <a:gd name="T18" fmla="*/ 1107 w 176"/>
                  <a:gd name="T19" fmla="*/ 1305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3" y="181"/>
                    </a:moveTo>
                    <a:lnTo>
                      <a:pt x="173" y="175"/>
                    </a:lnTo>
                    <a:lnTo>
                      <a:pt x="6" y="0"/>
                    </a:lnTo>
                    <a:lnTo>
                      <a:pt x="0" y="6"/>
                    </a:lnTo>
                    <a:lnTo>
                      <a:pt x="167" y="181"/>
                    </a:lnTo>
                    <a:lnTo>
                      <a:pt x="167" y="175"/>
                    </a:lnTo>
                    <a:lnTo>
                      <a:pt x="173" y="181"/>
                    </a:lnTo>
                    <a:lnTo>
                      <a:pt x="175" y="178"/>
                    </a:lnTo>
                    <a:lnTo>
                      <a:pt x="173" y="175"/>
                    </a:lnTo>
                    <a:lnTo>
                      <a:pt x="173" y="181"/>
                    </a:lnTo>
                  </a:path>
                </a:pathLst>
              </a:custGeom>
              <a:solidFill>
                <a:srgbClr val="FFFFFF"/>
              </a:solidFill>
              <a:ln w="12700" cap="rnd">
                <a:solidFill>
                  <a:srgbClr val="000000"/>
                </a:solidFill>
                <a:round/>
                <a:headEnd/>
                <a:tailEnd/>
              </a:ln>
            </p:spPr>
            <p:txBody>
              <a:bodyPr/>
              <a:lstStyle/>
              <a:p>
                <a:endParaRPr lang="en-US"/>
              </a:p>
            </p:txBody>
          </p:sp>
          <p:sp>
            <p:nvSpPr>
              <p:cNvPr id="16720" name="Freeform 807"/>
              <p:cNvSpPr>
                <a:spLocks/>
              </p:cNvSpPr>
              <p:nvPr/>
            </p:nvSpPr>
            <p:spPr bwMode="auto">
              <a:xfrm>
                <a:off x="705" y="2268"/>
                <a:ext cx="230" cy="224"/>
              </a:xfrm>
              <a:custGeom>
                <a:avLst/>
                <a:gdLst>
                  <a:gd name="T0" fmla="*/ 0 w 182"/>
                  <a:gd name="T1" fmla="*/ 1140 h 177"/>
                  <a:gd name="T2" fmla="*/ 40 w 182"/>
                  <a:gd name="T3" fmla="*/ 1140 h 177"/>
                  <a:gd name="T4" fmla="*/ 1177 w 182"/>
                  <a:gd name="T5" fmla="*/ 40 h 177"/>
                  <a:gd name="T6" fmla="*/ 1139 w 182"/>
                  <a:gd name="T7" fmla="*/ 0 h 177"/>
                  <a:gd name="T8" fmla="*/ 0 w 182"/>
                  <a:gd name="T9" fmla="*/ 1111 h 177"/>
                  <a:gd name="T10" fmla="*/ 40 w 182"/>
                  <a:gd name="T11" fmla="*/ 1111 h 177"/>
                  <a:gd name="T12" fmla="*/ 0 w 182"/>
                  <a:gd name="T13" fmla="*/ 1140 h 177"/>
                  <a:gd name="T14" fmla="*/ 16 w 182"/>
                  <a:gd name="T15" fmla="*/ 1159 h 177"/>
                  <a:gd name="T16" fmla="*/ 40 w 182"/>
                  <a:gd name="T17" fmla="*/ 1140 h 177"/>
                  <a:gd name="T18" fmla="*/ 0 w 182"/>
                  <a:gd name="T19" fmla="*/ 114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0" y="174"/>
                    </a:moveTo>
                    <a:lnTo>
                      <a:pt x="6" y="174"/>
                    </a:lnTo>
                    <a:lnTo>
                      <a:pt x="181" y="6"/>
                    </a:lnTo>
                    <a:lnTo>
                      <a:pt x="175" y="0"/>
                    </a:lnTo>
                    <a:lnTo>
                      <a:pt x="0" y="168"/>
                    </a:lnTo>
                    <a:lnTo>
                      <a:pt x="6" y="168"/>
                    </a:lnTo>
                    <a:lnTo>
                      <a:pt x="0" y="174"/>
                    </a:lnTo>
                    <a:lnTo>
                      <a:pt x="2" y="176"/>
                    </a:lnTo>
                    <a:lnTo>
                      <a:pt x="6" y="174"/>
                    </a:lnTo>
                    <a:lnTo>
                      <a:pt x="0" y="174"/>
                    </a:lnTo>
                  </a:path>
                </a:pathLst>
              </a:custGeom>
              <a:solidFill>
                <a:srgbClr val="FFFFFF"/>
              </a:solidFill>
              <a:ln w="12700" cap="rnd">
                <a:solidFill>
                  <a:srgbClr val="000000"/>
                </a:solidFill>
                <a:round/>
                <a:headEnd/>
                <a:tailEnd/>
              </a:ln>
            </p:spPr>
            <p:txBody>
              <a:bodyPr/>
              <a:lstStyle/>
              <a:p>
                <a:endParaRPr lang="en-US"/>
              </a:p>
            </p:txBody>
          </p:sp>
          <p:sp>
            <p:nvSpPr>
              <p:cNvPr id="16721" name="Freeform 808"/>
              <p:cNvSpPr>
                <a:spLocks/>
              </p:cNvSpPr>
              <p:nvPr/>
            </p:nvSpPr>
            <p:spPr bwMode="auto">
              <a:xfrm>
                <a:off x="480" y="2257"/>
                <a:ext cx="223" cy="232"/>
              </a:xfrm>
              <a:custGeom>
                <a:avLst/>
                <a:gdLst>
                  <a:gd name="T0" fmla="*/ 20 w 177"/>
                  <a:gd name="T1" fmla="*/ 0 h 182"/>
                  <a:gd name="T2" fmla="*/ 20 w 177"/>
                  <a:gd name="T3" fmla="*/ 36 h 182"/>
                  <a:gd name="T4" fmla="*/ 1077 w 177"/>
                  <a:gd name="T5" fmla="*/ 1261 h 182"/>
                  <a:gd name="T6" fmla="*/ 1123 w 177"/>
                  <a:gd name="T7" fmla="*/ 1219 h 182"/>
                  <a:gd name="T8" fmla="*/ 49 w 177"/>
                  <a:gd name="T9" fmla="*/ 0 h 182"/>
                  <a:gd name="T10" fmla="*/ 49 w 177"/>
                  <a:gd name="T11" fmla="*/ 36 h 182"/>
                  <a:gd name="T12" fmla="*/ 20 w 177"/>
                  <a:gd name="T13" fmla="*/ 0 h 182"/>
                  <a:gd name="T14" fmla="*/ 0 w 177"/>
                  <a:gd name="T15" fmla="*/ 17 h 182"/>
                  <a:gd name="T16" fmla="*/ 20 w 177"/>
                  <a:gd name="T17" fmla="*/ 36 h 182"/>
                  <a:gd name="T18" fmla="*/ 20 w 177"/>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2"/>
                  <a:gd name="T32" fmla="*/ 177 w 177"/>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2">
                    <a:moveTo>
                      <a:pt x="3" y="0"/>
                    </a:moveTo>
                    <a:lnTo>
                      <a:pt x="3" y="5"/>
                    </a:lnTo>
                    <a:lnTo>
                      <a:pt x="170" y="181"/>
                    </a:lnTo>
                    <a:lnTo>
                      <a:pt x="176" y="175"/>
                    </a:lnTo>
                    <a:lnTo>
                      <a:pt x="8" y="0"/>
                    </a:lnTo>
                    <a:lnTo>
                      <a:pt x="8" y="5"/>
                    </a:lnTo>
                    <a:lnTo>
                      <a:pt x="3" y="0"/>
                    </a:lnTo>
                    <a:lnTo>
                      <a:pt x="0" y="2"/>
                    </a:lnTo>
                    <a:lnTo>
                      <a:pt x="3" y="5"/>
                    </a:lnTo>
                    <a:lnTo>
                      <a:pt x="3" y="0"/>
                    </a:lnTo>
                  </a:path>
                </a:pathLst>
              </a:custGeom>
              <a:solidFill>
                <a:srgbClr val="FFFFFF"/>
              </a:solidFill>
              <a:ln w="12700" cap="rnd">
                <a:solidFill>
                  <a:srgbClr val="000000"/>
                </a:solidFill>
                <a:round/>
                <a:headEnd/>
                <a:tailEnd/>
              </a:ln>
            </p:spPr>
            <p:txBody>
              <a:bodyPr/>
              <a:lstStyle/>
              <a:p>
                <a:endParaRPr lang="en-US"/>
              </a:p>
            </p:txBody>
          </p:sp>
          <p:sp>
            <p:nvSpPr>
              <p:cNvPr id="16722" name="Line 809"/>
              <p:cNvSpPr>
                <a:spLocks noChangeShapeType="1"/>
              </p:cNvSpPr>
              <p:nvPr/>
            </p:nvSpPr>
            <p:spPr bwMode="auto">
              <a:xfrm flipH="1">
                <a:off x="705" y="2494"/>
                <a:ext cx="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23" name="Freeform 810"/>
              <p:cNvSpPr>
                <a:spLocks/>
              </p:cNvSpPr>
              <p:nvPr/>
            </p:nvSpPr>
            <p:spPr bwMode="auto">
              <a:xfrm>
                <a:off x="699" y="2494"/>
                <a:ext cx="4" cy="106"/>
              </a:xfrm>
              <a:custGeom>
                <a:avLst/>
                <a:gdLst>
                  <a:gd name="T0" fmla="*/ 0 w 3"/>
                  <a:gd name="T1" fmla="*/ 579 h 83"/>
                  <a:gd name="T2" fmla="*/ 21 w 3"/>
                  <a:gd name="T3" fmla="*/ 579 h 83"/>
                  <a:gd name="T4" fmla="*/ 21 w 3"/>
                  <a:gd name="T5" fmla="*/ 0 h 83"/>
                  <a:gd name="T6" fmla="*/ 1 w 3"/>
                  <a:gd name="T7" fmla="*/ 0 h 83"/>
                  <a:gd name="T8" fmla="*/ 0 w 3"/>
                  <a:gd name="T9" fmla="*/ 579 h 83"/>
                  <a:gd name="T10" fmla="*/ 21 w 3"/>
                  <a:gd name="T11" fmla="*/ 579 h 83"/>
                  <a:gd name="T12" fmla="*/ 0 w 3"/>
                  <a:gd name="T13" fmla="*/ 579 h 83"/>
                  <a:gd name="T14" fmla="*/ 0 60000 65536"/>
                  <a:gd name="T15" fmla="*/ 0 60000 65536"/>
                  <a:gd name="T16" fmla="*/ 0 60000 65536"/>
                  <a:gd name="T17" fmla="*/ 0 60000 65536"/>
                  <a:gd name="T18" fmla="*/ 0 60000 65536"/>
                  <a:gd name="T19" fmla="*/ 0 60000 65536"/>
                  <a:gd name="T20" fmla="*/ 0 60000 65536"/>
                  <a:gd name="T21" fmla="*/ 0 w 3"/>
                  <a:gd name="T22" fmla="*/ 0 h 83"/>
                  <a:gd name="T23" fmla="*/ 3 w 3"/>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3">
                    <a:moveTo>
                      <a:pt x="0" y="82"/>
                    </a:moveTo>
                    <a:lnTo>
                      <a:pt x="2" y="82"/>
                    </a:lnTo>
                    <a:lnTo>
                      <a:pt x="2" y="0"/>
                    </a:lnTo>
                    <a:lnTo>
                      <a:pt x="1" y="0"/>
                    </a:lnTo>
                    <a:lnTo>
                      <a:pt x="0" y="82"/>
                    </a:lnTo>
                    <a:lnTo>
                      <a:pt x="2" y="82"/>
                    </a:lnTo>
                    <a:lnTo>
                      <a:pt x="0" y="82"/>
                    </a:lnTo>
                  </a:path>
                </a:pathLst>
              </a:custGeom>
              <a:solidFill>
                <a:srgbClr val="FFFFFF"/>
              </a:solidFill>
              <a:ln w="12700" cap="rnd">
                <a:solidFill>
                  <a:srgbClr val="000000"/>
                </a:solidFill>
                <a:round/>
                <a:headEnd/>
                <a:tailEnd/>
              </a:ln>
            </p:spPr>
            <p:txBody>
              <a:bodyPr/>
              <a:lstStyle/>
              <a:p>
                <a:endParaRPr lang="en-US"/>
              </a:p>
            </p:txBody>
          </p:sp>
          <p:sp>
            <p:nvSpPr>
              <p:cNvPr id="16724" name="Freeform 811"/>
              <p:cNvSpPr>
                <a:spLocks/>
              </p:cNvSpPr>
              <p:nvPr/>
            </p:nvSpPr>
            <p:spPr bwMode="auto">
              <a:xfrm>
                <a:off x="699" y="2494"/>
                <a:ext cx="4" cy="106"/>
              </a:xfrm>
              <a:custGeom>
                <a:avLst/>
                <a:gdLst>
                  <a:gd name="T0" fmla="*/ 21 w 3"/>
                  <a:gd name="T1" fmla="*/ 0 h 83"/>
                  <a:gd name="T2" fmla="*/ 1 w 3"/>
                  <a:gd name="T3" fmla="*/ 0 h 83"/>
                  <a:gd name="T4" fmla="*/ 0 w 3"/>
                  <a:gd name="T5" fmla="*/ 579 h 83"/>
                  <a:gd name="T6" fmla="*/ 21 w 3"/>
                  <a:gd name="T7" fmla="*/ 579 h 83"/>
                  <a:gd name="T8" fmla="*/ 21 w 3"/>
                  <a:gd name="T9" fmla="*/ 0 h 83"/>
                  <a:gd name="T10" fmla="*/ 1 w 3"/>
                  <a:gd name="T11" fmla="*/ 0 h 83"/>
                  <a:gd name="T12" fmla="*/ 21 w 3"/>
                  <a:gd name="T13" fmla="*/ 0 h 83"/>
                  <a:gd name="T14" fmla="*/ 0 60000 65536"/>
                  <a:gd name="T15" fmla="*/ 0 60000 65536"/>
                  <a:gd name="T16" fmla="*/ 0 60000 65536"/>
                  <a:gd name="T17" fmla="*/ 0 60000 65536"/>
                  <a:gd name="T18" fmla="*/ 0 60000 65536"/>
                  <a:gd name="T19" fmla="*/ 0 60000 65536"/>
                  <a:gd name="T20" fmla="*/ 0 60000 65536"/>
                  <a:gd name="T21" fmla="*/ 0 w 3"/>
                  <a:gd name="T22" fmla="*/ 0 h 83"/>
                  <a:gd name="T23" fmla="*/ 3 w 3"/>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3">
                    <a:moveTo>
                      <a:pt x="2" y="0"/>
                    </a:moveTo>
                    <a:lnTo>
                      <a:pt x="1" y="0"/>
                    </a:lnTo>
                    <a:lnTo>
                      <a:pt x="0" y="82"/>
                    </a:lnTo>
                    <a:lnTo>
                      <a:pt x="2" y="82"/>
                    </a:lnTo>
                    <a:lnTo>
                      <a:pt x="2" y="0"/>
                    </a:lnTo>
                    <a:lnTo>
                      <a:pt x="1" y="0"/>
                    </a:lnTo>
                    <a:lnTo>
                      <a:pt x="2" y="0"/>
                    </a:lnTo>
                  </a:path>
                </a:pathLst>
              </a:custGeom>
              <a:solidFill>
                <a:srgbClr val="FFFFFF"/>
              </a:solidFill>
              <a:ln w="12700" cap="rnd">
                <a:solidFill>
                  <a:srgbClr val="000000"/>
                </a:solidFill>
                <a:round/>
                <a:headEnd/>
                <a:tailEnd/>
              </a:ln>
            </p:spPr>
            <p:txBody>
              <a:bodyPr/>
              <a:lstStyle/>
              <a:p>
                <a:endParaRPr lang="en-US"/>
              </a:p>
            </p:txBody>
          </p:sp>
          <p:sp>
            <p:nvSpPr>
              <p:cNvPr id="16725" name="Freeform 812"/>
              <p:cNvSpPr>
                <a:spLocks/>
              </p:cNvSpPr>
              <p:nvPr/>
            </p:nvSpPr>
            <p:spPr bwMode="auto">
              <a:xfrm>
                <a:off x="492" y="1799"/>
                <a:ext cx="3" cy="3"/>
              </a:xfrm>
              <a:custGeom>
                <a:avLst/>
                <a:gdLst>
                  <a:gd name="T0" fmla="*/ 0 w 2"/>
                  <a:gd name="T1" fmla="*/ 32 h 2"/>
                  <a:gd name="T2" fmla="*/ 0 w 2"/>
                  <a:gd name="T3" fmla="*/ 0 h 2"/>
                  <a:gd name="T4" fmla="*/ 0 w 2"/>
                  <a:gd name="T5" fmla="*/ 0 h 2"/>
                  <a:gd name="T6" fmla="*/ 32 w 2"/>
                  <a:gd name="T7" fmla="*/ 0 h 2"/>
                  <a:gd name="T8" fmla="*/ 32 w 2"/>
                  <a:gd name="T9" fmla="*/ 0 h 2"/>
                  <a:gd name="T10" fmla="*/ 32 w 2"/>
                  <a:gd name="T11" fmla="*/ 0 h 2"/>
                  <a:gd name="T12" fmla="*/ 0 w 2"/>
                  <a:gd name="T13" fmla="*/ 3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lnTo>
                      <a:pt x="0" y="0"/>
                    </a:lnTo>
                    <a:lnTo>
                      <a:pt x="1" y="0"/>
                    </a:lnTo>
                    <a:lnTo>
                      <a:pt x="0" y="1"/>
                    </a:lnTo>
                  </a:path>
                </a:pathLst>
              </a:custGeom>
              <a:solidFill>
                <a:srgbClr val="FFFFFF"/>
              </a:solidFill>
              <a:ln w="12700" cap="rnd">
                <a:solidFill>
                  <a:srgbClr val="000000"/>
                </a:solidFill>
                <a:round/>
                <a:headEnd/>
                <a:tailEnd/>
              </a:ln>
            </p:spPr>
            <p:txBody>
              <a:bodyPr/>
              <a:lstStyle/>
              <a:p>
                <a:endParaRPr lang="en-US"/>
              </a:p>
            </p:txBody>
          </p:sp>
          <p:sp>
            <p:nvSpPr>
              <p:cNvPr id="16726" name="Freeform 813"/>
              <p:cNvSpPr>
                <a:spLocks/>
              </p:cNvSpPr>
              <p:nvPr/>
            </p:nvSpPr>
            <p:spPr bwMode="auto">
              <a:xfrm>
                <a:off x="495" y="1582"/>
                <a:ext cx="230" cy="220"/>
              </a:xfrm>
              <a:custGeom>
                <a:avLst/>
                <a:gdLst>
                  <a:gd name="T0" fmla="*/ 1177 w 182"/>
                  <a:gd name="T1" fmla="*/ 17 h 172"/>
                  <a:gd name="T2" fmla="*/ 1139 w 182"/>
                  <a:gd name="T3" fmla="*/ 0 h 172"/>
                  <a:gd name="T4" fmla="*/ 0 w 182"/>
                  <a:gd name="T5" fmla="*/ 1179 h 172"/>
                  <a:gd name="T6" fmla="*/ 32 w 182"/>
                  <a:gd name="T7" fmla="*/ 1227 h 172"/>
                  <a:gd name="T8" fmla="*/ 1170 w 182"/>
                  <a:gd name="T9" fmla="*/ 46 h 172"/>
                  <a:gd name="T10" fmla="*/ 1132 w 182"/>
                  <a:gd name="T11" fmla="*/ 17 h 172"/>
                  <a:gd name="T12" fmla="*/ 1177 w 182"/>
                  <a:gd name="T13" fmla="*/ 17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181" y="2"/>
                    </a:moveTo>
                    <a:lnTo>
                      <a:pt x="175" y="0"/>
                    </a:lnTo>
                    <a:lnTo>
                      <a:pt x="0" y="165"/>
                    </a:lnTo>
                    <a:lnTo>
                      <a:pt x="5" y="171"/>
                    </a:lnTo>
                    <a:lnTo>
                      <a:pt x="180" y="6"/>
                    </a:lnTo>
                    <a:lnTo>
                      <a:pt x="174"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16727" name="Freeform 814"/>
              <p:cNvSpPr>
                <a:spLocks/>
              </p:cNvSpPr>
              <p:nvPr/>
            </p:nvSpPr>
            <p:spPr bwMode="auto">
              <a:xfrm>
                <a:off x="722" y="1584"/>
                <a:ext cx="3" cy="109"/>
              </a:xfrm>
              <a:custGeom>
                <a:avLst/>
                <a:gdLst>
                  <a:gd name="T0" fmla="*/ 32 w 2"/>
                  <a:gd name="T1" fmla="*/ 570 h 86"/>
                  <a:gd name="T2" fmla="*/ 32 w 2"/>
                  <a:gd name="T3" fmla="*/ 548 h 86"/>
                  <a:gd name="T4" fmla="*/ 32 w 2"/>
                  <a:gd name="T5" fmla="*/ 0 h 86"/>
                  <a:gd name="T6" fmla="*/ 0 w 2"/>
                  <a:gd name="T7" fmla="*/ 0 h 86"/>
                  <a:gd name="T8" fmla="*/ 0 w 2"/>
                  <a:gd name="T9" fmla="*/ 548 h 86"/>
                  <a:gd name="T10" fmla="*/ 0 w 2"/>
                  <a:gd name="T11" fmla="*/ 527 h 86"/>
                  <a:gd name="T12" fmla="*/ 32 w 2"/>
                  <a:gd name="T13" fmla="*/ 570 h 86"/>
                  <a:gd name="T14" fmla="*/ 32 w 2"/>
                  <a:gd name="T15" fmla="*/ 551 h 86"/>
                  <a:gd name="T16" fmla="*/ 32 w 2"/>
                  <a:gd name="T17" fmla="*/ 548 h 86"/>
                  <a:gd name="T18" fmla="*/ 32 w 2"/>
                  <a:gd name="T19" fmla="*/ 57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1" y="85"/>
                    </a:moveTo>
                    <a:lnTo>
                      <a:pt x="1" y="82"/>
                    </a:lnTo>
                    <a:lnTo>
                      <a:pt x="1" y="0"/>
                    </a:lnTo>
                    <a:lnTo>
                      <a:pt x="0" y="0"/>
                    </a:lnTo>
                    <a:lnTo>
                      <a:pt x="0" y="82"/>
                    </a:lnTo>
                    <a:lnTo>
                      <a:pt x="0" y="79"/>
                    </a:lnTo>
                    <a:lnTo>
                      <a:pt x="1" y="85"/>
                    </a:lnTo>
                    <a:lnTo>
                      <a:pt x="1" y="83"/>
                    </a:lnTo>
                    <a:lnTo>
                      <a:pt x="1" y="82"/>
                    </a:lnTo>
                    <a:lnTo>
                      <a:pt x="1" y="85"/>
                    </a:lnTo>
                  </a:path>
                </a:pathLst>
              </a:custGeom>
              <a:solidFill>
                <a:srgbClr val="FFFFFF"/>
              </a:solidFill>
              <a:ln w="12700" cap="rnd">
                <a:solidFill>
                  <a:srgbClr val="000000"/>
                </a:solidFill>
                <a:round/>
                <a:headEnd/>
                <a:tailEnd/>
              </a:ln>
            </p:spPr>
            <p:txBody>
              <a:bodyPr/>
              <a:lstStyle/>
              <a:p>
                <a:endParaRPr lang="en-US"/>
              </a:p>
            </p:txBody>
          </p:sp>
          <p:sp>
            <p:nvSpPr>
              <p:cNvPr id="16728" name="Freeform 815"/>
              <p:cNvSpPr>
                <a:spLocks/>
              </p:cNvSpPr>
              <p:nvPr/>
            </p:nvSpPr>
            <p:spPr bwMode="auto">
              <a:xfrm>
                <a:off x="550" y="1693"/>
                <a:ext cx="172" cy="168"/>
              </a:xfrm>
              <a:custGeom>
                <a:avLst/>
                <a:gdLst>
                  <a:gd name="T0" fmla="*/ 20 w 137"/>
                  <a:gd name="T1" fmla="*/ 931 h 131"/>
                  <a:gd name="T2" fmla="*/ 39 w 137"/>
                  <a:gd name="T3" fmla="*/ 949 h 131"/>
                  <a:gd name="T4" fmla="*/ 844 w 137"/>
                  <a:gd name="T5" fmla="*/ 46 h 131"/>
                  <a:gd name="T6" fmla="*/ 804 w 137"/>
                  <a:gd name="T7" fmla="*/ 0 h 131"/>
                  <a:gd name="T8" fmla="*/ 0 w 137"/>
                  <a:gd name="T9" fmla="*/ 909 h 131"/>
                  <a:gd name="T10" fmla="*/ 20 w 137"/>
                  <a:gd name="T11" fmla="*/ 931 h 131"/>
                  <a:gd name="T12" fmla="*/ 0 60000 65536"/>
                  <a:gd name="T13" fmla="*/ 0 60000 65536"/>
                  <a:gd name="T14" fmla="*/ 0 60000 65536"/>
                  <a:gd name="T15" fmla="*/ 0 60000 65536"/>
                  <a:gd name="T16" fmla="*/ 0 60000 65536"/>
                  <a:gd name="T17" fmla="*/ 0 60000 65536"/>
                  <a:gd name="T18" fmla="*/ 0 w 137"/>
                  <a:gd name="T19" fmla="*/ 0 h 131"/>
                  <a:gd name="T20" fmla="*/ 137 w 137"/>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37" h="131">
                    <a:moveTo>
                      <a:pt x="3" y="127"/>
                    </a:moveTo>
                    <a:lnTo>
                      <a:pt x="6" y="130"/>
                    </a:lnTo>
                    <a:lnTo>
                      <a:pt x="136" y="6"/>
                    </a:lnTo>
                    <a:lnTo>
                      <a:pt x="130" y="0"/>
                    </a:lnTo>
                    <a:lnTo>
                      <a:pt x="0" y="124"/>
                    </a:lnTo>
                    <a:lnTo>
                      <a:pt x="3" y="127"/>
                    </a:lnTo>
                  </a:path>
                </a:pathLst>
              </a:custGeom>
              <a:solidFill>
                <a:srgbClr val="FFFFFF"/>
              </a:solidFill>
              <a:ln w="12700" cap="rnd">
                <a:solidFill>
                  <a:srgbClr val="000000"/>
                </a:solidFill>
                <a:round/>
                <a:headEnd/>
                <a:tailEnd/>
              </a:ln>
            </p:spPr>
            <p:txBody>
              <a:bodyPr/>
              <a:lstStyle/>
              <a:p>
                <a:endParaRPr lang="en-US"/>
              </a:p>
            </p:txBody>
          </p:sp>
          <p:sp>
            <p:nvSpPr>
              <p:cNvPr id="16729" name="Freeform 816"/>
              <p:cNvSpPr>
                <a:spLocks/>
              </p:cNvSpPr>
              <p:nvPr/>
            </p:nvSpPr>
            <p:spPr bwMode="auto">
              <a:xfrm>
                <a:off x="491" y="1913"/>
                <a:ext cx="171" cy="174"/>
              </a:xfrm>
              <a:custGeom>
                <a:avLst/>
                <a:gdLst>
                  <a:gd name="T0" fmla="*/ 0 w 136"/>
                  <a:gd name="T1" fmla="*/ 17 h 135"/>
                  <a:gd name="T2" fmla="*/ 1 w 136"/>
                  <a:gd name="T3" fmla="*/ 46 h 135"/>
                  <a:gd name="T4" fmla="*/ 810 w 136"/>
                  <a:gd name="T5" fmla="*/ 1022 h 135"/>
                  <a:gd name="T6" fmla="*/ 844 w 136"/>
                  <a:gd name="T7" fmla="*/ 977 h 135"/>
                  <a:gd name="T8" fmla="*/ 39 w 136"/>
                  <a:gd name="T9" fmla="*/ 0 h 135"/>
                  <a:gd name="T10" fmla="*/ 45 w 136"/>
                  <a:gd name="T11" fmla="*/ 17 h 135"/>
                  <a:gd name="T12" fmla="*/ 0 w 136"/>
                  <a:gd name="T13" fmla="*/ 17 h 135"/>
                  <a:gd name="T14" fmla="*/ 0 60000 65536"/>
                  <a:gd name="T15" fmla="*/ 0 60000 65536"/>
                  <a:gd name="T16" fmla="*/ 0 60000 65536"/>
                  <a:gd name="T17" fmla="*/ 0 60000 65536"/>
                  <a:gd name="T18" fmla="*/ 0 60000 65536"/>
                  <a:gd name="T19" fmla="*/ 0 60000 65536"/>
                  <a:gd name="T20" fmla="*/ 0 60000 65536"/>
                  <a:gd name="T21" fmla="*/ 0 w 136"/>
                  <a:gd name="T22" fmla="*/ 0 h 135"/>
                  <a:gd name="T23" fmla="*/ 136 w 136"/>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35">
                    <a:moveTo>
                      <a:pt x="0" y="2"/>
                    </a:moveTo>
                    <a:lnTo>
                      <a:pt x="1" y="6"/>
                    </a:lnTo>
                    <a:lnTo>
                      <a:pt x="130" y="134"/>
                    </a:lnTo>
                    <a:lnTo>
                      <a:pt x="135" y="128"/>
                    </a:lnTo>
                    <a:lnTo>
                      <a:pt x="6"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16730" name="Freeform 817"/>
              <p:cNvSpPr>
                <a:spLocks/>
              </p:cNvSpPr>
              <p:nvPr/>
            </p:nvSpPr>
            <p:spPr bwMode="auto">
              <a:xfrm>
                <a:off x="491" y="1792"/>
                <a:ext cx="4" cy="118"/>
              </a:xfrm>
              <a:custGeom>
                <a:avLst/>
                <a:gdLst>
                  <a:gd name="T0" fmla="*/ 3 w 4"/>
                  <a:gd name="T1" fmla="*/ 46 h 92"/>
                  <a:gd name="T2" fmla="*/ 1 w 4"/>
                  <a:gd name="T3" fmla="*/ 65 h 92"/>
                  <a:gd name="T4" fmla="*/ 0 w 4"/>
                  <a:gd name="T5" fmla="*/ 666 h 92"/>
                  <a:gd name="T6" fmla="*/ 2 w 4"/>
                  <a:gd name="T7" fmla="*/ 666 h 92"/>
                  <a:gd name="T8" fmla="*/ 3 w 4"/>
                  <a:gd name="T9" fmla="*/ 65 h 92"/>
                  <a:gd name="T10" fmla="*/ 1 w 4"/>
                  <a:gd name="T11" fmla="*/ 81 h 92"/>
                  <a:gd name="T12" fmla="*/ 3 w 4"/>
                  <a:gd name="T13" fmla="*/ 46 h 92"/>
                  <a:gd name="T14" fmla="*/ 1 w 4"/>
                  <a:gd name="T15" fmla="*/ 0 h 92"/>
                  <a:gd name="T16" fmla="*/ 1 w 4"/>
                  <a:gd name="T17" fmla="*/ 65 h 92"/>
                  <a:gd name="T18" fmla="*/ 3 w 4"/>
                  <a:gd name="T19" fmla="*/ 46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2"/>
                  <a:gd name="T32" fmla="*/ 4 w 4"/>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2">
                    <a:moveTo>
                      <a:pt x="3" y="6"/>
                    </a:moveTo>
                    <a:lnTo>
                      <a:pt x="1" y="9"/>
                    </a:lnTo>
                    <a:lnTo>
                      <a:pt x="0" y="91"/>
                    </a:lnTo>
                    <a:lnTo>
                      <a:pt x="2" y="91"/>
                    </a:lnTo>
                    <a:lnTo>
                      <a:pt x="3" y="9"/>
                    </a:lnTo>
                    <a:lnTo>
                      <a:pt x="1" y="11"/>
                    </a:lnTo>
                    <a:lnTo>
                      <a:pt x="3" y="6"/>
                    </a:lnTo>
                    <a:lnTo>
                      <a:pt x="1" y="0"/>
                    </a:lnTo>
                    <a:lnTo>
                      <a:pt x="1" y="9"/>
                    </a:lnTo>
                    <a:lnTo>
                      <a:pt x="3" y="6"/>
                    </a:lnTo>
                  </a:path>
                </a:pathLst>
              </a:custGeom>
              <a:solidFill>
                <a:srgbClr val="FFFFFF"/>
              </a:solidFill>
              <a:ln w="12700" cap="rnd">
                <a:solidFill>
                  <a:srgbClr val="000000"/>
                </a:solidFill>
                <a:round/>
                <a:headEnd/>
                <a:tailEnd/>
              </a:ln>
            </p:spPr>
            <p:txBody>
              <a:bodyPr/>
              <a:lstStyle/>
              <a:p>
                <a:endParaRPr lang="en-US"/>
              </a:p>
            </p:txBody>
          </p:sp>
          <p:sp>
            <p:nvSpPr>
              <p:cNvPr id="16731" name="Freeform 818"/>
              <p:cNvSpPr>
                <a:spLocks/>
              </p:cNvSpPr>
              <p:nvPr/>
            </p:nvSpPr>
            <p:spPr bwMode="auto">
              <a:xfrm>
                <a:off x="495" y="1802"/>
                <a:ext cx="222" cy="233"/>
              </a:xfrm>
              <a:custGeom>
                <a:avLst/>
                <a:gdLst>
                  <a:gd name="T0" fmla="*/ 1161 w 175"/>
                  <a:gd name="T1" fmla="*/ 1246 h 183"/>
                  <a:gd name="T2" fmla="*/ 1161 w 175"/>
                  <a:gd name="T3" fmla="*/ 1215 h 183"/>
                  <a:gd name="T4" fmla="*/ 32 w 175"/>
                  <a:gd name="T5" fmla="*/ 0 h 183"/>
                  <a:gd name="T6" fmla="*/ 0 w 175"/>
                  <a:gd name="T7" fmla="*/ 46 h 183"/>
                  <a:gd name="T8" fmla="*/ 1120 w 175"/>
                  <a:gd name="T9" fmla="*/ 1259 h 183"/>
                  <a:gd name="T10" fmla="*/ 1116 w 175"/>
                  <a:gd name="T11" fmla="*/ 1246 h 183"/>
                  <a:gd name="T12" fmla="*/ 1161 w 175"/>
                  <a:gd name="T13" fmla="*/ 1246 h 183"/>
                  <a:gd name="T14" fmla="*/ 1165 w 175"/>
                  <a:gd name="T15" fmla="*/ 1234 h 183"/>
                  <a:gd name="T16" fmla="*/ 1161 w 175"/>
                  <a:gd name="T17" fmla="*/ 1215 h 183"/>
                  <a:gd name="T18" fmla="*/ 1161 w 175"/>
                  <a:gd name="T19" fmla="*/ 1246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3"/>
                  <a:gd name="T32" fmla="*/ 175 w 175"/>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3">
                    <a:moveTo>
                      <a:pt x="173" y="180"/>
                    </a:moveTo>
                    <a:lnTo>
                      <a:pt x="173" y="176"/>
                    </a:lnTo>
                    <a:lnTo>
                      <a:pt x="5" y="0"/>
                    </a:lnTo>
                    <a:lnTo>
                      <a:pt x="0" y="6"/>
                    </a:lnTo>
                    <a:lnTo>
                      <a:pt x="167" y="182"/>
                    </a:lnTo>
                    <a:lnTo>
                      <a:pt x="166" y="180"/>
                    </a:lnTo>
                    <a:lnTo>
                      <a:pt x="173" y="180"/>
                    </a:lnTo>
                    <a:lnTo>
                      <a:pt x="174" y="179"/>
                    </a:lnTo>
                    <a:lnTo>
                      <a:pt x="173" y="176"/>
                    </a:lnTo>
                    <a:lnTo>
                      <a:pt x="173" y="180"/>
                    </a:lnTo>
                  </a:path>
                </a:pathLst>
              </a:custGeom>
              <a:solidFill>
                <a:srgbClr val="FFFFFF"/>
              </a:solidFill>
              <a:ln w="12700" cap="rnd">
                <a:solidFill>
                  <a:srgbClr val="000000"/>
                </a:solidFill>
                <a:round/>
                <a:headEnd/>
                <a:tailEnd/>
              </a:ln>
            </p:spPr>
            <p:txBody>
              <a:bodyPr/>
              <a:lstStyle/>
              <a:p>
                <a:endParaRPr lang="en-US"/>
              </a:p>
            </p:txBody>
          </p:sp>
          <p:sp>
            <p:nvSpPr>
              <p:cNvPr id="16732" name="Freeform 819"/>
              <p:cNvSpPr>
                <a:spLocks/>
              </p:cNvSpPr>
              <p:nvPr/>
            </p:nvSpPr>
            <p:spPr bwMode="auto">
              <a:xfrm>
                <a:off x="713" y="2039"/>
                <a:ext cx="3" cy="105"/>
              </a:xfrm>
              <a:custGeom>
                <a:avLst/>
                <a:gdLst>
                  <a:gd name="T0" fmla="*/ 0 w 2"/>
                  <a:gd name="T1" fmla="*/ 585 h 82"/>
                  <a:gd name="T2" fmla="*/ 32 w 2"/>
                  <a:gd name="T3" fmla="*/ 585 h 82"/>
                  <a:gd name="T4" fmla="*/ 32 w 2"/>
                  <a:gd name="T5" fmla="*/ 0 h 82"/>
                  <a:gd name="T6" fmla="*/ 0 w 2"/>
                  <a:gd name="T7" fmla="*/ 0 h 82"/>
                  <a:gd name="T8" fmla="*/ 0 w 2"/>
                  <a:gd name="T9" fmla="*/ 585 h 82"/>
                  <a:gd name="T10" fmla="*/ 0 w 2"/>
                  <a:gd name="T11" fmla="*/ 585 h 82"/>
                  <a:gd name="T12" fmla="*/ 0 60000 65536"/>
                  <a:gd name="T13" fmla="*/ 0 60000 65536"/>
                  <a:gd name="T14" fmla="*/ 0 60000 65536"/>
                  <a:gd name="T15" fmla="*/ 0 60000 65536"/>
                  <a:gd name="T16" fmla="*/ 0 60000 65536"/>
                  <a:gd name="T17" fmla="*/ 0 60000 65536"/>
                  <a:gd name="T18" fmla="*/ 0 w 2"/>
                  <a:gd name="T19" fmla="*/ 0 h 82"/>
                  <a:gd name="T20" fmla="*/ 2 w 2"/>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2" h="82">
                    <a:moveTo>
                      <a:pt x="0" y="81"/>
                    </a:moveTo>
                    <a:lnTo>
                      <a:pt x="1" y="81"/>
                    </a:lnTo>
                    <a:lnTo>
                      <a:pt x="1" y="0"/>
                    </a:lnTo>
                    <a:lnTo>
                      <a:pt x="0" y="0"/>
                    </a:lnTo>
                    <a:lnTo>
                      <a:pt x="0" y="81"/>
                    </a:lnTo>
                  </a:path>
                </a:pathLst>
              </a:custGeom>
              <a:solidFill>
                <a:srgbClr val="FFFFFF"/>
              </a:solidFill>
              <a:ln w="12700" cap="rnd">
                <a:solidFill>
                  <a:srgbClr val="000000"/>
                </a:solidFill>
                <a:round/>
                <a:headEnd/>
                <a:tailEnd/>
              </a:ln>
            </p:spPr>
            <p:txBody>
              <a:bodyPr/>
              <a:lstStyle/>
              <a:p>
                <a:endParaRPr lang="en-US"/>
              </a:p>
            </p:txBody>
          </p:sp>
          <p:sp>
            <p:nvSpPr>
              <p:cNvPr id="16733" name="Freeform 820"/>
              <p:cNvSpPr>
                <a:spLocks/>
              </p:cNvSpPr>
              <p:nvPr/>
            </p:nvSpPr>
            <p:spPr bwMode="auto">
              <a:xfrm>
                <a:off x="722" y="1584"/>
                <a:ext cx="3" cy="109"/>
              </a:xfrm>
              <a:custGeom>
                <a:avLst/>
                <a:gdLst>
                  <a:gd name="T0" fmla="*/ 32 w 2"/>
                  <a:gd name="T1" fmla="*/ 541 h 86"/>
                  <a:gd name="T2" fmla="*/ 32 w 2"/>
                  <a:gd name="T3" fmla="*/ 551 h 86"/>
                  <a:gd name="T4" fmla="*/ 32 w 2"/>
                  <a:gd name="T5" fmla="*/ 0 h 86"/>
                  <a:gd name="T6" fmla="*/ 0 w 2"/>
                  <a:gd name="T7" fmla="*/ 0 h 86"/>
                  <a:gd name="T8" fmla="*/ 0 w 2"/>
                  <a:gd name="T9" fmla="*/ 551 h 86"/>
                  <a:gd name="T10" fmla="*/ 0 w 2"/>
                  <a:gd name="T11" fmla="*/ 570 h 86"/>
                  <a:gd name="T12" fmla="*/ 32 w 2"/>
                  <a:gd name="T13" fmla="*/ 541 h 86"/>
                  <a:gd name="T14" fmla="*/ 0 60000 65536"/>
                  <a:gd name="T15" fmla="*/ 0 60000 65536"/>
                  <a:gd name="T16" fmla="*/ 0 60000 65536"/>
                  <a:gd name="T17" fmla="*/ 0 60000 65536"/>
                  <a:gd name="T18" fmla="*/ 0 60000 65536"/>
                  <a:gd name="T19" fmla="*/ 0 60000 65536"/>
                  <a:gd name="T20" fmla="*/ 0 60000 65536"/>
                  <a:gd name="T21" fmla="*/ 0 w 2"/>
                  <a:gd name="T22" fmla="*/ 0 h 86"/>
                  <a:gd name="T23" fmla="*/ 2 w 2"/>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6">
                    <a:moveTo>
                      <a:pt x="1" y="81"/>
                    </a:moveTo>
                    <a:lnTo>
                      <a:pt x="1" y="83"/>
                    </a:lnTo>
                    <a:lnTo>
                      <a:pt x="1" y="0"/>
                    </a:lnTo>
                    <a:lnTo>
                      <a:pt x="0" y="0"/>
                    </a:lnTo>
                    <a:lnTo>
                      <a:pt x="0" y="83"/>
                    </a:lnTo>
                    <a:lnTo>
                      <a:pt x="0" y="85"/>
                    </a:lnTo>
                    <a:lnTo>
                      <a:pt x="1" y="81"/>
                    </a:lnTo>
                  </a:path>
                </a:pathLst>
              </a:custGeom>
              <a:solidFill>
                <a:srgbClr val="FFFFFF"/>
              </a:solidFill>
              <a:ln w="12700" cap="rnd">
                <a:solidFill>
                  <a:srgbClr val="000000"/>
                </a:solidFill>
                <a:round/>
                <a:headEnd/>
                <a:tailEnd/>
              </a:ln>
            </p:spPr>
            <p:txBody>
              <a:bodyPr/>
              <a:lstStyle/>
              <a:p>
                <a:endParaRPr lang="en-US"/>
              </a:p>
            </p:txBody>
          </p:sp>
          <p:sp>
            <p:nvSpPr>
              <p:cNvPr id="16734" name="Freeform 821"/>
              <p:cNvSpPr>
                <a:spLocks/>
              </p:cNvSpPr>
              <p:nvPr/>
            </p:nvSpPr>
            <p:spPr bwMode="auto">
              <a:xfrm>
                <a:off x="723" y="1695"/>
                <a:ext cx="221" cy="231"/>
              </a:xfrm>
              <a:custGeom>
                <a:avLst/>
                <a:gdLst>
                  <a:gd name="T0" fmla="*/ 1124 w 174"/>
                  <a:gd name="T1" fmla="*/ 1300 h 180"/>
                  <a:gd name="T2" fmla="*/ 1163 w 174"/>
                  <a:gd name="T3" fmla="*/ 1277 h 180"/>
                  <a:gd name="T4" fmla="*/ 36 w 174"/>
                  <a:gd name="T5" fmla="*/ 0 h 180"/>
                  <a:gd name="T6" fmla="*/ 0 w 174"/>
                  <a:gd name="T7" fmla="*/ 36 h 180"/>
                  <a:gd name="T8" fmla="*/ 1129 w 174"/>
                  <a:gd name="T9" fmla="*/ 1319 h 180"/>
                  <a:gd name="T10" fmla="*/ 1172 w 174"/>
                  <a:gd name="T11" fmla="*/ 1300 h 180"/>
                  <a:gd name="T12" fmla="*/ 1124 w 174"/>
                  <a:gd name="T13" fmla="*/ 1300 h 180"/>
                  <a:gd name="T14" fmla="*/ 0 60000 65536"/>
                  <a:gd name="T15" fmla="*/ 0 60000 65536"/>
                  <a:gd name="T16" fmla="*/ 0 60000 65536"/>
                  <a:gd name="T17" fmla="*/ 0 60000 65536"/>
                  <a:gd name="T18" fmla="*/ 0 60000 65536"/>
                  <a:gd name="T19" fmla="*/ 0 60000 65536"/>
                  <a:gd name="T20" fmla="*/ 0 60000 65536"/>
                  <a:gd name="T21" fmla="*/ 0 w 174"/>
                  <a:gd name="T22" fmla="*/ 0 h 180"/>
                  <a:gd name="T23" fmla="*/ 174 w 174"/>
                  <a:gd name="T24" fmla="*/ 180 h 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0">
                    <a:moveTo>
                      <a:pt x="166" y="177"/>
                    </a:moveTo>
                    <a:lnTo>
                      <a:pt x="172" y="174"/>
                    </a:lnTo>
                    <a:lnTo>
                      <a:pt x="5" y="0"/>
                    </a:lnTo>
                    <a:lnTo>
                      <a:pt x="0" y="5"/>
                    </a:lnTo>
                    <a:lnTo>
                      <a:pt x="167" y="179"/>
                    </a:lnTo>
                    <a:lnTo>
                      <a:pt x="173" y="177"/>
                    </a:lnTo>
                    <a:lnTo>
                      <a:pt x="166" y="177"/>
                    </a:lnTo>
                  </a:path>
                </a:pathLst>
              </a:custGeom>
              <a:solidFill>
                <a:srgbClr val="FFFFFF"/>
              </a:solidFill>
              <a:ln w="12700" cap="rnd">
                <a:solidFill>
                  <a:srgbClr val="000000"/>
                </a:solidFill>
                <a:round/>
                <a:headEnd/>
                <a:tailEnd/>
              </a:ln>
            </p:spPr>
            <p:txBody>
              <a:bodyPr/>
              <a:lstStyle/>
              <a:p>
                <a:endParaRPr lang="en-US"/>
              </a:p>
            </p:txBody>
          </p:sp>
          <p:sp>
            <p:nvSpPr>
              <p:cNvPr id="16735" name="Freeform 822"/>
              <p:cNvSpPr>
                <a:spLocks/>
              </p:cNvSpPr>
              <p:nvPr/>
            </p:nvSpPr>
            <p:spPr bwMode="auto">
              <a:xfrm>
                <a:off x="944" y="1814"/>
                <a:ext cx="1" cy="109"/>
              </a:xfrm>
              <a:custGeom>
                <a:avLst/>
                <a:gdLst>
                  <a:gd name="T0" fmla="*/ 0 w 2"/>
                  <a:gd name="T1" fmla="*/ 28 h 85"/>
                  <a:gd name="T2" fmla="*/ 0 w 2"/>
                  <a:gd name="T3" fmla="*/ 17 h 85"/>
                  <a:gd name="T4" fmla="*/ 0 w 2"/>
                  <a:gd name="T5" fmla="*/ 613 h 85"/>
                  <a:gd name="T6" fmla="*/ 1 w 2"/>
                  <a:gd name="T7" fmla="*/ 613 h 85"/>
                  <a:gd name="T8" fmla="*/ 1 w 2"/>
                  <a:gd name="T9" fmla="*/ 17 h 85"/>
                  <a:gd name="T10" fmla="*/ 1 w 2"/>
                  <a:gd name="T11" fmla="*/ 0 h 85"/>
                  <a:gd name="T12" fmla="*/ 0 w 2"/>
                  <a:gd name="T13" fmla="*/ 28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0" y="4"/>
                    </a:moveTo>
                    <a:lnTo>
                      <a:pt x="0" y="2"/>
                    </a:lnTo>
                    <a:lnTo>
                      <a:pt x="0" y="84"/>
                    </a:lnTo>
                    <a:lnTo>
                      <a:pt x="1" y="84"/>
                    </a:lnTo>
                    <a:lnTo>
                      <a:pt x="1" y="2"/>
                    </a:lnTo>
                    <a:lnTo>
                      <a:pt x="1" y="0"/>
                    </a:lnTo>
                    <a:lnTo>
                      <a:pt x="0" y="4"/>
                    </a:lnTo>
                  </a:path>
                </a:pathLst>
              </a:custGeom>
              <a:solidFill>
                <a:srgbClr val="FFFFFF"/>
              </a:solidFill>
              <a:ln w="12700" cap="rnd">
                <a:solidFill>
                  <a:srgbClr val="000000"/>
                </a:solidFill>
                <a:round/>
                <a:headEnd/>
                <a:tailEnd/>
              </a:ln>
            </p:spPr>
            <p:txBody>
              <a:bodyPr/>
              <a:lstStyle/>
              <a:p>
                <a:endParaRPr lang="en-US"/>
              </a:p>
            </p:txBody>
          </p:sp>
          <p:sp>
            <p:nvSpPr>
              <p:cNvPr id="16736" name="Freeform 823"/>
              <p:cNvSpPr>
                <a:spLocks/>
              </p:cNvSpPr>
              <p:nvPr/>
            </p:nvSpPr>
            <p:spPr bwMode="auto">
              <a:xfrm>
                <a:off x="723" y="1582"/>
                <a:ext cx="222" cy="229"/>
              </a:xfrm>
              <a:custGeom>
                <a:avLst/>
                <a:gdLst>
                  <a:gd name="T0" fmla="*/ 47 w 175"/>
                  <a:gd name="T1" fmla="*/ 16 h 181"/>
                  <a:gd name="T2" fmla="*/ 1 w 175"/>
                  <a:gd name="T3" fmla="*/ 40 h 181"/>
                  <a:gd name="T4" fmla="*/ 1126 w 175"/>
                  <a:gd name="T5" fmla="*/ 1182 h 181"/>
                  <a:gd name="T6" fmla="*/ 1165 w 175"/>
                  <a:gd name="T7" fmla="*/ 1148 h 181"/>
                  <a:gd name="T8" fmla="*/ 41 w 175"/>
                  <a:gd name="T9" fmla="*/ 0 h 181"/>
                  <a:gd name="T10" fmla="*/ 0 w 175"/>
                  <a:gd name="T11" fmla="*/ 16 h 181"/>
                  <a:gd name="T12" fmla="*/ 47 w 175"/>
                  <a:gd name="T13" fmla="*/ 16 h 181"/>
                  <a:gd name="T14" fmla="*/ 0 60000 65536"/>
                  <a:gd name="T15" fmla="*/ 0 60000 65536"/>
                  <a:gd name="T16" fmla="*/ 0 60000 65536"/>
                  <a:gd name="T17" fmla="*/ 0 60000 65536"/>
                  <a:gd name="T18" fmla="*/ 0 60000 65536"/>
                  <a:gd name="T19" fmla="*/ 0 60000 65536"/>
                  <a:gd name="T20" fmla="*/ 0 60000 65536"/>
                  <a:gd name="T21" fmla="*/ 0 w 175"/>
                  <a:gd name="T22" fmla="*/ 0 h 181"/>
                  <a:gd name="T23" fmla="*/ 175 w 175"/>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1">
                    <a:moveTo>
                      <a:pt x="7" y="2"/>
                    </a:moveTo>
                    <a:lnTo>
                      <a:pt x="1" y="6"/>
                    </a:lnTo>
                    <a:lnTo>
                      <a:pt x="168" y="180"/>
                    </a:lnTo>
                    <a:lnTo>
                      <a:pt x="174" y="175"/>
                    </a:lnTo>
                    <a:lnTo>
                      <a:pt x="6" y="0"/>
                    </a:lnTo>
                    <a:lnTo>
                      <a:pt x="0" y="2"/>
                    </a:lnTo>
                    <a:lnTo>
                      <a:pt x="7" y="2"/>
                    </a:lnTo>
                  </a:path>
                </a:pathLst>
              </a:custGeom>
              <a:solidFill>
                <a:srgbClr val="FFFFFF"/>
              </a:solidFill>
              <a:ln w="12700" cap="rnd">
                <a:solidFill>
                  <a:srgbClr val="000000"/>
                </a:solidFill>
                <a:round/>
                <a:headEnd/>
                <a:tailEnd/>
              </a:ln>
            </p:spPr>
            <p:txBody>
              <a:bodyPr/>
              <a:lstStyle/>
              <a:p>
                <a:endParaRPr lang="en-US"/>
              </a:p>
            </p:txBody>
          </p:sp>
          <p:sp>
            <p:nvSpPr>
              <p:cNvPr id="16737" name="Freeform 824"/>
              <p:cNvSpPr>
                <a:spLocks/>
              </p:cNvSpPr>
              <p:nvPr/>
            </p:nvSpPr>
            <p:spPr bwMode="auto">
              <a:xfrm>
                <a:off x="774" y="1927"/>
                <a:ext cx="170" cy="170"/>
              </a:xfrm>
              <a:custGeom>
                <a:avLst/>
                <a:gdLst>
                  <a:gd name="T0" fmla="*/ 846 w 134"/>
                  <a:gd name="T1" fmla="*/ 17 h 133"/>
                  <a:gd name="T2" fmla="*/ 851 w 134"/>
                  <a:gd name="T3" fmla="*/ 0 h 133"/>
                  <a:gd name="T4" fmla="*/ 0 w 134"/>
                  <a:gd name="T5" fmla="*/ 895 h 133"/>
                  <a:gd name="T6" fmla="*/ 41 w 134"/>
                  <a:gd name="T7" fmla="*/ 941 h 133"/>
                  <a:gd name="T8" fmla="*/ 883 w 134"/>
                  <a:gd name="T9" fmla="*/ 36 h 133"/>
                  <a:gd name="T10" fmla="*/ 891 w 134"/>
                  <a:gd name="T11" fmla="*/ 17 h 133"/>
                  <a:gd name="T12" fmla="*/ 846 w 134"/>
                  <a:gd name="T13" fmla="*/ 17 h 133"/>
                  <a:gd name="T14" fmla="*/ 0 60000 65536"/>
                  <a:gd name="T15" fmla="*/ 0 60000 65536"/>
                  <a:gd name="T16" fmla="*/ 0 60000 65536"/>
                  <a:gd name="T17" fmla="*/ 0 60000 65536"/>
                  <a:gd name="T18" fmla="*/ 0 60000 65536"/>
                  <a:gd name="T19" fmla="*/ 0 60000 65536"/>
                  <a:gd name="T20" fmla="*/ 0 60000 65536"/>
                  <a:gd name="T21" fmla="*/ 0 w 134"/>
                  <a:gd name="T22" fmla="*/ 0 h 133"/>
                  <a:gd name="T23" fmla="*/ 134 w 134"/>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133">
                    <a:moveTo>
                      <a:pt x="126" y="2"/>
                    </a:moveTo>
                    <a:lnTo>
                      <a:pt x="127" y="0"/>
                    </a:lnTo>
                    <a:lnTo>
                      <a:pt x="0" y="126"/>
                    </a:lnTo>
                    <a:lnTo>
                      <a:pt x="6" y="132"/>
                    </a:lnTo>
                    <a:lnTo>
                      <a:pt x="132" y="5"/>
                    </a:lnTo>
                    <a:lnTo>
                      <a:pt x="133" y="2"/>
                    </a:lnTo>
                    <a:lnTo>
                      <a:pt x="126" y="2"/>
                    </a:lnTo>
                  </a:path>
                </a:pathLst>
              </a:custGeom>
              <a:solidFill>
                <a:srgbClr val="FFFFFF"/>
              </a:solidFill>
              <a:ln w="12700" cap="rnd">
                <a:solidFill>
                  <a:srgbClr val="000000"/>
                </a:solidFill>
                <a:round/>
                <a:headEnd/>
                <a:tailEnd/>
              </a:ln>
            </p:spPr>
            <p:txBody>
              <a:bodyPr/>
              <a:lstStyle/>
              <a:p>
                <a:endParaRPr lang="en-US"/>
              </a:p>
            </p:txBody>
          </p:sp>
          <p:sp>
            <p:nvSpPr>
              <p:cNvPr id="16738" name="Freeform 825"/>
              <p:cNvSpPr>
                <a:spLocks/>
              </p:cNvSpPr>
              <p:nvPr/>
            </p:nvSpPr>
            <p:spPr bwMode="auto">
              <a:xfrm>
                <a:off x="944" y="1806"/>
                <a:ext cx="3" cy="117"/>
              </a:xfrm>
              <a:custGeom>
                <a:avLst/>
                <a:gdLst>
                  <a:gd name="T0" fmla="*/ 2 w 3"/>
                  <a:gd name="T1" fmla="*/ 76 h 91"/>
                  <a:gd name="T2" fmla="*/ 1 w 3"/>
                  <a:gd name="T3" fmla="*/ 59 h 91"/>
                  <a:gd name="T4" fmla="*/ 0 w 3"/>
                  <a:gd name="T5" fmla="*/ 676 h 91"/>
                  <a:gd name="T6" fmla="*/ 2 w 3"/>
                  <a:gd name="T7" fmla="*/ 676 h 91"/>
                  <a:gd name="T8" fmla="*/ 2 w 3"/>
                  <a:gd name="T9" fmla="*/ 59 h 91"/>
                  <a:gd name="T10" fmla="*/ 1 w 3"/>
                  <a:gd name="T11" fmla="*/ 46 h 91"/>
                  <a:gd name="T12" fmla="*/ 2 w 3"/>
                  <a:gd name="T13" fmla="*/ 59 h 91"/>
                  <a:gd name="T14" fmla="*/ 2 w 3"/>
                  <a:gd name="T15" fmla="*/ 0 h 91"/>
                  <a:gd name="T16" fmla="*/ 1 w 3"/>
                  <a:gd name="T17" fmla="*/ 46 h 91"/>
                  <a:gd name="T18" fmla="*/ 2 w 3"/>
                  <a:gd name="T19" fmla="*/ 76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1"/>
                  <a:gd name="T32" fmla="*/ 3 w 3"/>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1">
                    <a:moveTo>
                      <a:pt x="2" y="10"/>
                    </a:moveTo>
                    <a:lnTo>
                      <a:pt x="1" y="8"/>
                    </a:lnTo>
                    <a:lnTo>
                      <a:pt x="0" y="90"/>
                    </a:lnTo>
                    <a:lnTo>
                      <a:pt x="2" y="90"/>
                    </a:lnTo>
                    <a:lnTo>
                      <a:pt x="2" y="8"/>
                    </a:lnTo>
                    <a:lnTo>
                      <a:pt x="1" y="6"/>
                    </a:lnTo>
                    <a:lnTo>
                      <a:pt x="2" y="8"/>
                    </a:lnTo>
                    <a:lnTo>
                      <a:pt x="2" y="0"/>
                    </a:lnTo>
                    <a:lnTo>
                      <a:pt x="1" y="6"/>
                    </a:lnTo>
                    <a:lnTo>
                      <a:pt x="2" y="10"/>
                    </a:lnTo>
                  </a:path>
                </a:pathLst>
              </a:custGeom>
              <a:solidFill>
                <a:srgbClr val="FFFFFF"/>
              </a:solidFill>
              <a:ln w="12700" cap="rnd">
                <a:solidFill>
                  <a:srgbClr val="000000"/>
                </a:solidFill>
                <a:round/>
                <a:headEnd/>
                <a:tailEnd/>
              </a:ln>
            </p:spPr>
            <p:txBody>
              <a:bodyPr/>
              <a:lstStyle/>
              <a:p>
                <a:endParaRPr lang="en-US"/>
              </a:p>
            </p:txBody>
          </p:sp>
          <p:sp>
            <p:nvSpPr>
              <p:cNvPr id="16739" name="Freeform 826"/>
              <p:cNvSpPr>
                <a:spLocks/>
              </p:cNvSpPr>
              <p:nvPr/>
            </p:nvSpPr>
            <p:spPr bwMode="auto">
              <a:xfrm>
                <a:off x="713" y="1814"/>
                <a:ext cx="232" cy="221"/>
              </a:xfrm>
              <a:custGeom>
                <a:avLst/>
                <a:gdLst>
                  <a:gd name="T0" fmla="*/ 47 w 183"/>
                  <a:gd name="T1" fmla="*/ 1202 h 173"/>
                  <a:gd name="T2" fmla="*/ 47 w 183"/>
                  <a:gd name="T3" fmla="*/ 1223 h 173"/>
                  <a:gd name="T4" fmla="*/ 1215 w 183"/>
                  <a:gd name="T5" fmla="*/ 36 h 173"/>
                  <a:gd name="T6" fmla="*/ 1175 w 183"/>
                  <a:gd name="T7" fmla="*/ 0 h 173"/>
                  <a:gd name="T8" fmla="*/ 1 w 183"/>
                  <a:gd name="T9" fmla="*/ 1178 h 173"/>
                  <a:gd name="T10" fmla="*/ 0 w 183"/>
                  <a:gd name="T11" fmla="*/ 1202 h 173"/>
                  <a:gd name="T12" fmla="*/ 1 w 183"/>
                  <a:gd name="T13" fmla="*/ 1178 h 173"/>
                  <a:gd name="T14" fmla="*/ 0 w 183"/>
                  <a:gd name="T15" fmla="*/ 1201 h 173"/>
                  <a:gd name="T16" fmla="*/ 0 w 183"/>
                  <a:gd name="T17" fmla="*/ 1202 h 173"/>
                  <a:gd name="T18" fmla="*/ 47 w 183"/>
                  <a:gd name="T19" fmla="*/ 1202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3"/>
                  <a:gd name="T32" fmla="*/ 183 w 183"/>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3">
                    <a:moveTo>
                      <a:pt x="7" y="170"/>
                    </a:moveTo>
                    <a:lnTo>
                      <a:pt x="7" y="172"/>
                    </a:lnTo>
                    <a:lnTo>
                      <a:pt x="182" y="5"/>
                    </a:lnTo>
                    <a:lnTo>
                      <a:pt x="176" y="0"/>
                    </a:lnTo>
                    <a:lnTo>
                      <a:pt x="1" y="166"/>
                    </a:lnTo>
                    <a:lnTo>
                      <a:pt x="0" y="170"/>
                    </a:lnTo>
                    <a:lnTo>
                      <a:pt x="1" y="166"/>
                    </a:lnTo>
                    <a:lnTo>
                      <a:pt x="0" y="169"/>
                    </a:lnTo>
                    <a:lnTo>
                      <a:pt x="0" y="170"/>
                    </a:lnTo>
                    <a:lnTo>
                      <a:pt x="7" y="170"/>
                    </a:lnTo>
                  </a:path>
                </a:pathLst>
              </a:custGeom>
              <a:solidFill>
                <a:srgbClr val="FFFFFF"/>
              </a:solidFill>
              <a:ln w="12700" cap="rnd">
                <a:solidFill>
                  <a:srgbClr val="000000"/>
                </a:solidFill>
                <a:round/>
                <a:headEnd/>
                <a:tailEnd/>
              </a:ln>
            </p:spPr>
            <p:txBody>
              <a:bodyPr/>
              <a:lstStyle/>
              <a:p>
                <a:endParaRPr lang="en-US"/>
              </a:p>
            </p:txBody>
          </p:sp>
          <p:sp>
            <p:nvSpPr>
              <p:cNvPr id="16740" name="Freeform 827"/>
              <p:cNvSpPr>
                <a:spLocks/>
              </p:cNvSpPr>
              <p:nvPr/>
            </p:nvSpPr>
            <p:spPr bwMode="auto">
              <a:xfrm>
                <a:off x="713" y="2039"/>
                <a:ext cx="3" cy="105"/>
              </a:xfrm>
              <a:custGeom>
                <a:avLst/>
                <a:gdLst>
                  <a:gd name="T0" fmla="*/ 0 w 2"/>
                  <a:gd name="T1" fmla="*/ 585 h 82"/>
                  <a:gd name="T2" fmla="*/ 32 w 2"/>
                  <a:gd name="T3" fmla="*/ 585 h 82"/>
                  <a:gd name="T4" fmla="*/ 32 w 2"/>
                  <a:gd name="T5" fmla="*/ 0 h 82"/>
                  <a:gd name="T6" fmla="*/ 0 w 2"/>
                  <a:gd name="T7" fmla="*/ 0 h 82"/>
                  <a:gd name="T8" fmla="*/ 0 w 2"/>
                  <a:gd name="T9" fmla="*/ 585 h 82"/>
                  <a:gd name="T10" fmla="*/ 0 w 2"/>
                  <a:gd name="T11" fmla="*/ 585 h 82"/>
                  <a:gd name="T12" fmla="*/ 0 60000 65536"/>
                  <a:gd name="T13" fmla="*/ 0 60000 65536"/>
                  <a:gd name="T14" fmla="*/ 0 60000 65536"/>
                  <a:gd name="T15" fmla="*/ 0 60000 65536"/>
                  <a:gd name="T16" fmla="*/ 0 60000 65536"/>
                  <a:gd name="T17" fmla="*/ 0 60000 65536"/>
                  <a:gd name="T18" fmla="*/ 0 w 2"/>
                  <a:gd name="T19" fmla="*/ 0 h 82"/>
                  <a:gd name="T20" fmla="*/ 2 w 2"/>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2" h="82">
                    <a:moveTo>
                      <a:pt x="0" y="81"/>
                    </a:moveTo>
                    <a:lnTo>
                      <a:pt x="1" y="81"/>
                    </a:lnTo>
                    <a:lnTo>
                      <a:pt x="1" y="0"/>
                    </a:lnTo>
                    <a:lnTo>
                      <a:pt x="0" y="0"/>
                    </a:lnTo>
                    <a:lnTo>
                      <a:pt x="0" y="81"/>
                    </a:lnTo>
                  </a:path>
                </a:pathLst>
              </a:custGeom>
              <a:solidFill>
                <a:srgbClr val="FFFFFF"/>
              </a:solidFill>
              <a:ln w="12700" cap="rnd">
                <a:solidFill>
                  <a:srgbClr val="000000"/>
                </a:solidFill>
                <a:round/>
                <a:headEnd/>
                <a:tailEnd/>
              </a:ln>
            </p:spPr>
            <p:txBody>
              <a:bodyPr/>
              <a:lstStyle/>
              <a:p>
                <a:endParaRPr lang="en-US"/>
              </a:p>
            </p:txBody>
          </p:sp>
          <p:sp>
            <p:nvSpPr>
              <p:cNvPr id="16741" name="Freeform 828"/>
              <p:cNvSpPr>
                <a:spLocks/>
              </p:cNvSpPr>
              <p:nvPr/>
            </p:nvSpPr>
            <p:spPr bwMode="auto">
              <a:xfrm>
                <a:off x="935" y="2266"/>
                <a:ext cx="1" cy="2"/>
              </a:xfrm>
              <a:custGeom>
                <a:avLst/>
                <a:gdLst>
                  <a:gd name="T0" fmla="*/ 0 w 1"/>
                  <a:gd name="T1" fmla="*/ 0 h 2"/>
                  <a:gd name="T2" fmla="*/ 0 w 1"/>
                  <a:gd name="T3" fmla="*/ 0 h 2"/>
                  <a:gd name="T4" fmla="*/ 0 w 1"/>
                  <a:gd name="T5" fmla="*/ 0 h 2"/>
                  <a:gd name="T6" fmla="*/ 0 w 1"/>
                  <a:gd name="T7" fmla="*/ 0 h 2"/>
                  <a:gd name="T8" fmla="*/ 0 w 1"/>
                  <a:gd name="T9" fmla="*/ 1 h 2"/>
                  <a:gd name="T10" fmla="*/ 0 w 1"/>
                  <a:gd name="T11" fmla="*/ 1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0" y="1"/>
                    </a:lnTo>
                    <a:lnTo>
                      <a:pt x="0" y="0"/>
                    </a:lnTo>
                  </a:path>
                </a:pathLst>
              </a:custGeom>
              <a:solidFill>
                <a:srgbClr val="FFFFFF"/>
              </a:solidFill>
              <a:ln w="12700" cap="rnd">
                <a:solidFill>
                  <a:srgbClr val="000000"/>
                </a:solidFill>
                <a:round/>
                <a:headEnd/>
                <a:tailEnd/>
              </a:ln>
            </p:spPr>
            <p:txBody>
              <a:bodyPr/>
              <a:lstStyle/>
              <a:p>
                <a:endParaRPr lang="en-US"/>
              </a:p>
            </p:txBody>
          </p:sp>
          <p:sp>
            <p:nvSpPr>
              <p:cNvPr id="16742" name="Freeform 829"/>
              <p:cNvSpPr>
                <a:spLocks/>
              </p:cNvSpPr>
              <p:nvPr/>
            </p:nvSpPr>
            <p:spPr bwMode="auto">
              <a:xfrm>
                <a:off x="713" y="2035"/>
                <a:ext cx="222" cy="233"/>
              </a:xfrm>
              <a:custGeom>
                <a:avLst/>
                <a:gdLst>
                  <a:gd name="T0" fmla="*/ 47 w 175"/>
                  <a:gd name="T1" fmla="*/ 22 h 182"/>
                  <a:gd name="T2" fmla="*/ 1 w 175"/>
                  <a:gd name="T3" fmla="*/ 46 h 182"/>
                  <a:gd name="T4" fmla="*/ 1126 w 175"/>
                  <a:gd name="T5" fmla="*/ 1305 h 182"/>
                  <a:gd name="T6" fmla="*/ 1165 w 175"/>
                  <a:gd name="T7" fmla="*/ 1264 h 182"/>
                  <a:gd name="T8" fmla="*/ 47 w 175"/>
                  <a:gd name="T9" fmla="*/ 0 h 182"/>
                  <a:gd name="T10" fmla="*/ 0 w 175"/>
                  <a:gd name="T11" fmla="*/ 22 h 182"/>
                  <a:gd name="T12" fmla="*/ 47 w 175"/>
                  <a:gd name="T13" fmla="*/ 22 h 182"/>
                  <a:gd name="T14" fmla="*/ 0 60000 65536"/>
                  <a:gd name="T15" fmla="*/ 0 60000 65536"/>
                  <a:gd name="T16" fmla="*/ 0 60000 65536"/>
                  <a:gd name="T17" fmla="*/ 0 60000 65536"/>
                  <a:gd name="T18" fmla="*/ 0 60000 65536"/>
                  <a:gd name="T19" fmla="*/ 0 60000 65536"/>
                  <a:gd name="T20" fmla="*/ 0 60000 65536"/>
                  <a:gd name="T21" fmla="*/ 0 w 175"/>
                  <a:gd name="T22" fmla="*/ 0 h 182"/>
                  <a:gd name="T23" fmla="*/ 175 w 175"/>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2">
                    <a:moveTo>
                      <a:pt x="7" y="3"/>
                    </a:moveTo>
                    <a:lnTo>
                      <a:pt x="1" y="6"/>
                    </a:lnTo>
                    <a:lnTo>
                      <a:pt x="168" y="181"/>
                    </a:lnTo>
                    <a:lnTo>
                      <a:pt x="174" y="175"/>
                    </a:lnTo>
                    <a:lnTo>
                      <a:pt x="7" y="0"/>
                    </a:lnTo>
                    <a:lnTo>
                      <a:pt x="0" y="3"/>
                    </a:lnTo>
                    <a:lnTo>
                      <a:pt x="7" y="3"/>
                    </a:lnTo>
                  </a:path>
                </a:pathLst>
              </a:custGeom>
              <a:solidFill>
                <a:srgbClr val="FFFFFF"/>
              </a:solidFill>
              <a:ln w="12700" cap="rnd">
                <a:solidFill>
                  <a:srgbClr val="000000"/>
                </a:solidFill>
                <a:round/>
                <a:headEnd/>
                <a:tailEnd/>
              </a:ln>
            </p:spPr>
            <p:txBody>
              <a:bodyPr/>
              <a:lstStyle/>
              <a:p>
                <a:endParaRPr lang="en-US"/>
              </a:p>
            </p:txBody>
          </p:sp>
          <p:sp>
            <p:nvSpPr>
              <p:cNvPr id="16743" name="Freeform 830"/>
              <p:cNvSpPr>
                <a:spLocks/>
              </p:cNvSpPr>
              <p:nvPr/>
            </p:nvSpPr>
            <p:spPr bwMode="auto">
              <a:xfrm>
                <a:off x="710" y="2039"/>
                <a:ext cx="6" cy="108"/>
              </a:xfrm>
              <a:custGeom>
                <a:avLst/>
                <a:gdLst>
                  <a:gd name="T0" fmla="*/ 45 w 4"/>
                  <a:gd name="T1" fmla="*/ 530 h 85"/>
                  <a:gd name="T2" fmla="*/ 45 w 4"/>
                  <a:gd name="T3" fmla="*/ 555 h 85"/>
                  <a:gd name="T4" fmla="*/ 66 w 4"/>
                  <a:gd name="T5" fmla="*/ 0 h 85"/>
                  <a:gd name="T6" fmla="*/ 32 w 4"/>
                  <a:gd name="T7" fmla="*/ 0 h 85"/>
                  <a:gd name="T8" fmla="*/ 0 w 4"/>
                  <a:gd name="T9" fmla="*/ 555 h 85"/>
                  <a:gd name="T10" fmla="*/ 0 w 4"/>
                  <a:gd name="T11" fmla="*/ 574 h 85"/>
                  <a:gd name="T12" fmla="*/ 0 w 4"/>
                  <a:gd name="T13" fmla="*/ 555 h 85"/>
                  <a:gd name="T14" fmla="*/ 0 w 4"/>
                  <a:gd name="T15" fmla="*/ 560 h 85"/>
                  <a:gd name="T16" fmla="*/ 0 w 4"/>
                  <a:gd name="T17" fmla="*/ 574 h 85"/>
                  <a:gd name="T18" fmla="*/ 45 w 4"/>
                  <a:gd name="T19" fmla="*/ 53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5"/>
                  <a:gd name="T32" fmla="*/ 4 w 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5">
                    <a:moveTo>
                      <a:pt x="2" y="78"/>
                    </a:moveTo>
                    <a:lnTo>
                      <a:pt x="2" y="82"/>
                    </a:lnTo>
                    <a:lnTo>
                      <a:pt x="3" y="0"/>
                    </a:lnTo>
                    <a:lnTo>
                      <a:pt x="1" y="0"/>
                    </a:lnTo>
                    <a:lnTo>
                      <a:pt x="0" y="82"/>
                    </a:lnTo>
                    <a:lnTo>
                      <a:pt x="0" y="84"/>
                    </a:lnTo>
                    <a:lnTo>
                      <a:pt x="0" y="82"/>
                    </a:lnTo>
                    <a:lnTo>
                      <a:pt x="0" y="83"/>
                    </a:lnTo>
                    <a:lnTo>
                      <a:pt x="0" y="84"/>
                    </a:lnTo>
                    <a:lnTo>
                      <a:pt x="2" y="78"/>
                    </a:lnTo>
                  </a:path>
                </a:pathLst>
              </a:custGeom>
              <a:solidFill>
                <a:srgbClr val="FFFFFF"/>
              </a:solidFill>
              <a:ln w="12700" cap="rnd">
                <a:solidFill>
                  <a:srgbClr val="000000"/>
                </a:solidFill>
                <a:round/>
                <a:headEnd/>
                <a:tailEnd/>
              </a:ln>
            </p:spPr>
            <p:txBody>
              <a:bodyPr/>
              <a:lstStyle/>
              <a:p>
                <a:endParaRPr lang="en-US"/>
              </a:p>
            </p:txBody>
          </p:sp>
          <p:sp>
            <p:nvSpPr>
              <p:cNvPr id="16744" name="Freeform 831"/>
              <p:cNvSpPr>
                <a:spLocks/>
              </p:cNvSpPr>
              <p:nvPr/>
            </p:nvSpPr>
            <p:spPr bwMode="auto">
              <a:xfrm>
                <a:off x="713" y="2147"/>
                <a:ext cx="168" cy="172"/>
              </a:xfrm>
              <a:custGeom>
                <a:avLst/>
                <a:gdLst>
                  <a:gd name="T0" fmla="*/ 841 w 133"/>
                  <a:gd name="T1" fmla="*/ 967 h 134"/>
                  <a:gd name="T2" fmla="*/ 859 w 133"/>
                  <a:gd name="T3" fmla="*/ 946 h 134"/>
                  <a:gd name="T4" fmla="*/ 40 w 133"/>
                  <a:gd name="T5" fmla="*/ 0 h 134"/>
                  <a:gd name="T6" fmla="*/ 0 w 133"/>
                  <a:gd name="T7" fmla="*/ 46 h 134"/>
                  <a:gd name="T8" fmla="*/ 817 w 133"/>
                  <a:gd name="T9" fmla="*/ 978 h 134"/>
                  <a:gd name="T10" fmla="*/ 841 w 133"/>
                  <a:gd name="T11" fmla="*/ 967 h 134"/>
                  <a:gd name="T12" fmla="*/ 0 60000 65536"/>
                  <a:gd name="T13" fmla="*/ 0 60000 65536"/>
                  <a:gd name="T14" fmla="*/ 0 60000 65536"/>
                  <a:gd name="T15" fmla="*/ 0 60000 65536"/>
                  <a:gd name="T16" fmla="*/ 0 60000 65536"/>
                  <a:gd name="T17" fmla="*/ 0 60000 65536"/>
                  <a:gd name="T18" fmla="*/ 0 w 133"/>
                  <a:gd name="T19" fmla="*/ 0 h 134"/>
                  <a:gd name="T20" fmla="*/ 133 w 133"/>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3" h="134">
                    <a:moveTo>
                      <a:pt x="130" y="131"/>
                    </a:moveTo>
                    <a:lnTo>
                      <a:pt x="132" y="128"/>
                    </a:lnTo>
                    <a:lnTo>
                      <a:pt x="6" y="0"/>
                    </a:lnTo>
                    <a:lnTo>
                      <a:pt x="0" y="6"/>
                    </a:lnTo>
                    <a:lnTo>
                      <a:pt x="126" y="133"/>
                    </a:lnTo>
                    <a:lnTo>
                      <a:pt x="130" y="131"/>
                    </a:lnTo>
                  </a:path>
                </a:pathLst>
              </a:custGeom>
              <a:solidFill>
                <a:srgbClr val="FFFFFF"/>
              </a:solidFill>
              <a:ln w="12700" cap="rnd">
                <a:solidFill>
                  <a:srgbClr val="000000"/>
                </a:solidFill>
                <a:round/>
                <a:headEnd/>
                <a:tailEnd/>
              </a:ln>
            </p:spPr>
            <p:txBody>
              <a:bodyPr/>
              <a:lstStyle/>
              <a:p>
                <a:endParaRPr lang="en-US"/>
              </a:p>
            </p:txBody>
          </p:sp>
          <p:sp>
            <p:nvSpPr>
              <p:cNvPr id="16745" name="Freeform 832"/>
              <p:cNvSpPr>
                <a:spLocks/>
              </p:cNvSpPr>
              <p:nvPr/>
            </p:nvSpPr>
            <p:spPr bwMode="auto">
              <a:xfrm>
                <a:off x="705" y="2263"/>
                <a:ext cx="230" cy="226"/>
              </a:xfrm>
              <a:custGeom>
                <a:avLst/>
                <a:gdLst>
                  <a:gd name="T0" fmla="*/ 1177 w 182"/>
                  <a:gd name="T1" fmla="*/ 17 h 176"/>
                  <a:gd name="T2" fmla="*/ 1139 w 182"/>
                  <a:gd name="T3" fmla="*/ 17 h 176"/>
                  <a:gd name="T4" fmla="*/ 0 w 182"/>
                  <a:gd name="T5" fmla="*/ 1252 h 176"/>
                  <a:gd name="T6" fmla="*/ 40 w 182"/>
                  <a:gd name="T7" fmla="*/ 1294 h 176"/>
                  <a:gd name="T8" fmla="*/ 1177 w 182"/>
                  <a:gd name="T9" fmla="*/ 59 h 176"/>
                  <a:gd name="T10" fmla="*/ 1139 w 182"/>
                  <a:gd name="T11" fmla="*/ 59 h 176"/>
                  <a:gd name="T12" fmla="*/ 1177 w 182"/>
                  <a:gd name="T13" fmla="*/ 17 h 176"/>
                  <a:gd name="T14" fmla="*/ 1163 w 182"/>
                  <a:gd name="T15" fmla="*/ 0 h 176"/>
                  <a:gd name="T16" fmla="*/ 1139 w 182"/>
                  <a:gd name="T17" fmla="*/ 17 h 176"/>
                  <a:gd name="T18" fmla="*/ 1177 w 182"/>
                  <a:gd name="T19" fmla="*/ 17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2"/>
                    </a:moveTo>
                    <a:lnTo>
                      <a:pt x="175" y="2"/>
                    </a:lnTo>
                    <a:lnTo>
                      <a:pt x="0" y="169"/>
                    </a:lnTo>
                    <a:lnTo>
                      <a:pt x="6" y="175"/>
                    </a:lnTo>
                    <a:lnTo>
                      <a:pt x="181" y="8"/>
                    </a:lnTo>
                    <a:lnTo>
                      <a:pt x="175" y="8"/>
                    </a:lnTo>
                    <a:lnTo>
                      <a:pt x="181" y="2"/>
                    </a:lnTo>
                    <a:lnTo>
                      <a:pt x="179" y="0"/>
                    </a:lnTo>
                    <a:lnTo>
                      <a:pt x="175"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16746" name="Freeform 833"/>
              <p:cNvSpPr>
                <a:spLocks/>
              </p:cNvSpPr>
              <p:nvPr/>
            </p:nvSpPr>
            <p:spPr bwMode="auto">
              <a:xfrm>
                <a:off x="935" y="2268"/>
                <a:ext cx="225" cy="232"/>
              </a:xfrm>
              <a:custGeom>
                <a:avLst/>
                <a:gdLst>
                  <a:gd name="T0" fmla="*/ 1183 w 177"/>
                  <a:gd name="T1" fmla="*/ 1215 h 183"/>
                  <a:gd name="T2" fmla="*/ 1183 w 177"/>
                  <a:gd name="T3" fmla="*/ 1175 h 183"/>
                  <a:gd name="T4" fmla="*/ 46 w 177"/>
                  <a:gd name="T5" fmla="*/ 0 h 183"/>
                  <a:gd name="T6" fmla="*/ 0 w 177"/>
                  <a:gd name="T7" fmla="*/ 41 h 183"/>
                  <a:gd name="T8" fmla="*/ 1149 w 177"/>
                  <a:gd name="T9" fmla="*/ 1215 h 183"/>
                  <a:gd name="T10" fmla="*/ 1149 w 177"/>
                  <a:gd name="T11" fmla="*/ 1175 h 183"/>
                  <a:gd name="T12" fmla="*/ 1183 w 177"/>
                  <a:gd name="T13" fmla="*/ 1215 h 183"/>
                  <a:gd name="T14" fmla="*/ 1203 w 177"/>
                  <a:gd name="T15" fmla="*/ 1195 h 183"/>
                  <a:gd name="T16" fmla="*/ 1183 w 177"/>
                  <a:gd name="T17" fmla="*/ 1175 h 183"/>
                  <a:gd name="T18" fmla="*/ 1183 w 177"/>
                  <a:gd name="T19" fmla="*/ 1215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3"/>
                  <a:gd name="T32" fmla="*/ 177 w 177"/>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3">
                    <a:moveTo>
                      <a:pt x="173" y="182"/>
                    </a:moveTo>
                    <a:lnTo>
                      <a:pt x="173" y="176"/>
                    </a:lnTo>
                    <a:lnTo>
                      <a:pt x="6" y="0"/>
                    </a:lnTo>
                    <a:lnTo>
                      <a:pt x="0" y="6"/>
                    </a:lnTo>
                    <a:lnTo>
                      <a:pt x="168" y="182"/>
                    </a:lnTo>
                    <a:lnTo>
                      <a:pt x="168" y="176"/>
                    </a:lnTo>
                    <a:lnTo>
                      <a:pt x="173" y="182"/>
                    </a:lnTo>
                    <a:lnTo>
                      <a:pt x="176" y="179"/>
                    </a:lnTo>
                    <a:lnTo>
                      <a:pt x="173" y="176"/>
                    </a:lnTo>
                    <a:lnTo>
                      <a:pt x="173" y="182"/>
                    </a:lnTo>
                  </a:path>
                </a:pathLst>
              </a:custGeom>
              <a:solidFill>
                <a:srgbClr val="FFFFFF"/>
              </a:solidFill>
              <a:ln w="12700" cap="rnd">
                <a:solidFill>
                  <a:srgbClr val="000000"/>
                </a:solidFill>
                <a:round/>
                <a:headEnd/>
                <a:tailEnd/>
              </a:ln>
            </p:spPr>
            <p:txBody>
              <a:bodyPr/>
              <a:lstStyle/>
              <a:p>
                <a:endParaRPr lang="en-US"/>
              </a:p>
            </p:txBody>
          </p:sp>
          <p:sp>
            <p:nvSpPr>
              <p:cNvPr id="16747" name="Freeform 834"/>
              <p:cNvSpPr>
                <a:spLocks/>
              </p:cNvSpPr>
              <p:nvPr/>
            </p:nvSpPr>
            <p:spPr bwMode="auto">
              <a:xfrm>
                <a:off x="924" y="2500"/>
                <a:ext cx="231" cy="224"/>
              </a:xfrm>
              <a:custGeom>
                <a:avLst/>
                <a:gdLst>
                  <a:gd name="T0" fmla="*/ 0 w 182"/>
                  <a:gd name="T1" fmla="*/ 1189 h 176"/>
                  <a:gd name="T2" fmla="*/ 41 w 182"/>
                  <a:gd name="T3" fmla="*/ 1189 h 176"/>
                  <a:gd name="T4" fmla="*/ 1222 w 182"/>
                  <a:gd name="T5" fmla="*/ 46 h 176"/>
                  <a:gd name="T6" fmla="*/ 1184 w 182"/>
                  <a:gd name="T7" fmla="*/ 0 h 176"/>
                  <a:gd name="T8" fmla="*/ 0 w 182"/>
                  <a:gd name="T9" fmla="*/ 1152 h 176"/>
                  <a:gd name="T10" fmla="*/ 41 w 182"/>
                  <a:gd name="T11" fmla="*/ 1152 h 176"/>
                  <a:gd name="T12" fmla="*/ 0 w 182"/>
                  <a:gd name="T13" fmla="*/ 1189 h 176"/>
                  <a:gd name="T14" fmla="*/ 17 w 182"/>
                  <a:gd name="T15" fmla="*/ 1204 h 176"/>
                  <a:gd name="T16" fmla="*/ 41 w 182"/>
                  <a:gd name="T17" fmla="*/ 1189 h 176"/>
                  <a:gd name="T18" fmla="*/ 0 w 182"/>
                  <a:gd name="T19" fmla="*/ 1189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0" y="173"/>
                    </a:moveTo>
                    <a:lnTo>
                      <a:pt x="6" y="173"/>
                    </a:lnTo>
                    <a:lnTo>
                      <a:pt x="181" y="6"/>
                    </a:lnTo>
                    <a:lnTo>
                      <a:pt x="176" y="0"/>
                    </a:lnTo>
                    <a:lnTo>
                      <a:pt x="0" y="167"/>
                    </a:lnTo>
                    <a:lnTo>
                      <a:pt x="6" y="167"/>
                    </a:lnTo>
                    <a:lnTo>
                      <a:pt x="0" y="173"/>
                    </a:lnTo>
                    <a:lnTo>
                      <a:pt x="2" y="175"/>
                    </a:lnTo>
                    <a:lnTo>
                      <a:pt x="6" y="173"/>
                    </a:lnTo>
                    <a:lnTo>
                      <a:pt x="0" y="173"/>
                    </a:lnTo>
                  </a:path>
                </a:pathLst>
              </a:custGeom>
              <a:solidFill>
                <a:srgbClr val="FFFFFF"/>
              </a:solidFill>
              <a:ln w="12700" cap="rnd">
                <a:solidFill>
                  <a:srgbClr val="000000"/>
                </a:solidFill>
                <a:round/>
                <a:headEnd/>
                <a:tailEnd/>
              </a:ln>
            </p:spPr>
            <p:txBody>
              <a:bodyPr/>
              <a:lstStyle/>
              <a:p>
                <a:endParaRPr lang="en-US"/>
              </a:p>
            </p:txBody>
          </p:sp>
          <p:sp>
            <p:nvSpPr>
              <p:cNvPr id="16748" name="Freeform 835"/>
              <p:cNvSpPr>
                <a:spLocks/>
              </p:cNvSpPr>
              <p:nvPr/>
            </p:nvSpPr>
            <p:spPr bwMode="auto">
              <a:xfrm>
                <a:off x="700" y="2489"/>
                <a:ext cx="224" cy="234"/>
              </a:xfrm>
              <a:custGeom>
                <a:avLst/>
                <a:gdLst>
                  <a:gd name="T0" fmla="*/ 17 w 176"/>
                  <a:gd name="T1" fmla="*/ 0 h 183"/>
                  <a:gd name="T2" fmla="*/ 17 w 176"/>
                  <a:gd name="T3" fmla="*/ 46 h 183"/>
                  <a:gd name="T4" fmla="*/ 1165 w 176"/>
                  <a:gd name="T5" fmla="*/ 1303 h 183"/>
                  <a:gd name="T6" fmla="*/ 1204 w 176"/>
                  <a:gd name="T7" fmla="*/ 1260 h 183"/>
                  <a:gd name="T8" fmla="*/ 59 w 176"/>
                  <a:gd name="T9" fmla="*/ 0 h 183"/>
                  <a:gd name="T10" fmla="*/ 59 w 176"/>
                  <a:gd name="T11" fmla="*/ 46 h 183"/>
                  <a:gd name="T12" fmla="*/ 17 w 176"/>
                  <a:gd name="T13" fmla="*/ 0 h 183"/>
                  <a:gd name="T14" fmla="*/ 0 w 176"/>
                  <a:gd name="T15" fmla="*/ 22 h 183"/>
                  <a:gd name="T16" fmla="*/ 17 w 176"/>
                  <a:gd name="T17" fmla="*/ 46 h 183"/>
                  <a:gd name="T18" fmla="*/ 17 w 176"/>
                  <a:gd name="T19" fmla="*/ 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3"/>
                  <a:gd name="T32" fmla="*/ 176 w 176"/>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3">
                    <a:moveTo>
                      <a:pt x="2" y="0"/>
                    </a:moveTo>
                    <a:lnTo>
                      <a:pt x="2" y="6"/>
                    </a:lnTo>
                    <a:lnTo>
                      <a:pt x="169" y="182"/>
                    </a:lnTo>
                    <a:lnTo>
                      <a:pt x="175" y="176"/>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endParaRPr lang="en-US"/>
              </a:p>
            </p:txBody>
          </p:sp>
          <p:sp>
            <p:nvSpPr>
              <p:cNvPr id="16749" name="Freeform 836"/>
              <p:cNvSpPr>
                <a:spLocks/>
              </p:cNvSpPr>
              <p:nvPr/>
            </p:nvSpPr>
            <p:spPr bwMode="auto">
              <a:xfrm>
                <a:off x="700" y="2489"/>
                <a:ext cx="3" cy="113"/>
              </a:xfrm>
              <a:custGeom>
                <a:avLst/>
                <a:gdLst>
                  <a:gd name="T0" fmla="*/ 0 w 2"/>
                  <a:gd name="T1" fmla="*/ 0 h 88"/>
                  <a:gd name="T2" fmla="*/ 0 w 2"/>
                  <a:gd name="T3" fmla="*/ 22 h 88"/>
                  <a:gd name="T4" fmla="*/ 0 w 2"/>
                  <a:gd name="T5" fmla="*/ 648 h 88"/>
                  <a:gd name="T6" fmla="*/ 32 w 2"/>
                  <a:gd name="T7" fmla="*/ 648 h 88"/>
                  <a:gd name="T8" fmla="*/ 32 w 2"/>
                  <a:gd name="T9" fmla="*/ 22 h 88"/>
                  <a:gd name="T10" fmla="*/ 32 w 2"/>
                  <a:gd name="T11" fmla="*/ 46 h 88"/>
                  <a:gd name="T12" fmla="*/ 0 w 2"/>
                  <a:gd name="T13" fmla="*/ 0 h 88"/>
                  <a:gd name="T14" fmla="*/ 0 60000 65536"/>
                  <a:gd name="T15" fmla="*/ 0 60000 65536"/>
                  <a:gd name="T16" fmla="*/ 0 60000 65536"/>
                  <a:gd name="T17" fmla="*/ 0 60000 65536"/>
                  <a:gd name="T18" fmla="*/ 0 60000 65536"/>
                  <a:gd name="T19" fmla="*/ 0 60000 65536"/>
                  <a:gd name="T20" fmla="*/ 0 60000 65536"/>
                  <a:gd name="T21" fmla="*/ 0 w 2"/>
                  <a:gd name="T22" fmla="*/ 0 h 88"/>
                  <a:gd name="T23" fmla="*/ 2 w 2"/>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8">
                    <a:moveTo>
                      <a:pt x="0" y="0"/>
                    </a:moveTo>
                    <a:lnTo>
                      <a:pt x="0" y="3"/>
                    </a:lnTo>
                    <a:lnTo>
                      <a:pt x="0" y="87"/>
                    </a:lnTo>
                    <a:lnTo>
                      <a:pt x="1" y="87"/>
                    </a:lnTo>
                    <a:lnTo>
                      <a:pt x="1" y="3"/>
                    </a:lnTo>
                    <a:lnTo>
                      <a:pt x="1" y="6"/>
                    </a:lnTo>
                    <a:lnTo>
                      <a:pt x="0" y="0"/>
                    </a:lnTo>
                  </a:path>
                </a:pathLst>
              </a:custGeom>
              <a:solidFill>
                <a:srgbClr val="FFFFFF"/>
              </a:solidFill>
              <a:ln w="12700" cap="rnd">
                <a:solidFill>
                  <a:srgbClr val="000000"/>
                </a:solidFill>
                <a:round/>
                <a:headEnd/>
                <a:tailEnd/>
              </a:ln>
            </p:spPr>
            <p:txBody>
              <a:bodyPr/>
              <a:lstStyle/>
              <a:p>
                <a:endParaRPr lang="en-US"/>
              </a:p>
            </p:txBody>
          </p:sp>
          <p:sp>
            <p:nvSpPr>
              <p:cNvPr id="16750" name="Freeform 837"/>
              <p:cNvSpPr>
                <a:spLocks/>
              </p:cNvSpPr>
              <p:nvPr/>
            </p:nvSpPr>
            <p:spPr bwMode="auto">
              <a:xfrm>
                <a:off x="705" y="2268"/>
                <a:ext cx="231" cy="221"/>
              </a:xfrm>
              <a:custGeom>
                <a:avLst/>
                <a:gdLst>
                  <a:gd name="T0" fmla="*/ 1173 w 183"/>
                  <a:gd name="T1" fmla="*/ 17 h 174"/>
                  <a:gd name="T2" fmla="*/ 1126 w 183"/>
                  <a:gd name="T3" fmla="*/ 0 h 174"/>
                  <a:gd name="T4" fmla="*/ 0 w 183"/>
                  <a:gd name="T5" fmla="*/ 1129 h 174"/>
                  <a:gd name="T6" fmla="*/ 40 w 183"/>
                  <a:gd name="T7" fmla="*/ 1172 h 174"/>
                  <a:gd name="T8" fmla="*/ 1165 w 183"/>
                  <a:gd name="T9" fmla="*/ 46 h 174"/>
                  <a:gd name="T10" fmla="*/ 1126 w 183"/>
                  <a:gd name="T11" fmla="*/ 17 h 174"/>
                  <a:gd name="T12" fmla="*/ 1173 w 183"/>
                  <a:gd name="T13" fmla="*/ 17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182" y="2"/>
                    </a:moveTo>
                    <a:lnTo>
                      <a:pt x="175" y="0"/>
                    </a:lnTo>
                    <a:lnTo>
                      <a:pt x="0" y="167"/>
                    </a:lnTo>
                    <a:lnTo>
                      <a:pt x="6" y="173"/>
                    </a:lnTo>
                    <a:lnTo>
                      <a:pt x="181" y="6"/>
                    </a:lnTo>
                    <a:lnTo>
                      <a:pt x="175" y="2"/>
                    </a:lnTo>
                    <a:lnTo>
                      <a:pt x="182" y="2"/>
                    </a:lnTo>
                  </a:path>
                </a:pathLst>
              </a:custGeom>
              <a:solidFill>
                <a:srgbClr val="FFFFFF"/>
              </a:solidFill>
              <a:ln w="12700" cap="rnd">
                <a:solidFill>
                  <a:srgbClr val="000000"/>
                </a:solidFill>
                <a:round/>
                <a:headEnd/>
                <a:tailEnd/>
              </a:ln>
            </p:spPr>
            <p:txBody>
              <a:bodyPr/>
              <a:lstStyle/>
              <a:p>
                <a:endParaRPr lang="en-US"/>
              </a:p>
            </p:txBody>
          </p:sp>
          <p:sp>
            <p:nvSpPr>
              <p:cNvPr id="16751" name="Freeform 838"/>
              <p:cNvSpPr>
                <a:spLocks/>
              </p:cNvSpPr>
              <p:nvPr/>
            </p:nvSpPr>
            <p:spPr bwMode="auto">
              <a:xfrm>
                <a:off x="933" y="2271"/>
                <a:ext cx="3" cy="110"/>
              </a:xfrm>
              <a:custGeom>
                <a:avLst/>
                <a:gdLst>
                  <a:gd name="T0" fmla="*/ 1 w 3"/>
                  <a:gd name="T1" fmla="*/ 610 h 86"/>
                  <a:gd name="T2" fmla="*/ 2 w 3"/>
                  <a:gd name="T3" fmla="*/ 597 h 86"/>
                  <a:gd name="T4" fmla="*/ 2 w 3"/>
                  <a:gd name="T5" fmla="*/ 0 h 86"/>
                  <a:gd name="T6" fmla="*/ 1 w 3"/>
                  <a:gd name="T7" fmla="*/ 0 h 86"/>
                  <a:gd name="T8" fmla="*/ 0 w 3"/>
                  <a:gd name="T9" fmla="*/ 597 h 86"/>
                  <a:gd name="T10" fmla="*/ 0 w 3"/>
                  <a:gd name="T11" fmla="*/ 564 h 86"/>
                  <a:gd name="T12" fmla="*/ 1 w 3"/>
                  <a:gd name="T13" fmla="*/ 610 h 86"/>
                  <a:gd name="T14" fmla="*/ 2 w 3"/>
                  <a:gd name="T15" fmla="*/ 600 h 86"/>
                  <a:gd name="T16" fmla="*/ 2 w 3"/>
                  <a:gd name="T17" fmla="*/ 597 h 86"/>
                  <a:gd name="T18" fmla="*/ 1 w 3"/>
                  <a:gd name="T19" fmla="*/ 61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1" y="85"/>
                    </a:moveTo>
                    <a:lnTo>
                      <a:pt x="2" y="83"/>
                    </a:lnTo>
                    <a:lnTo>
                      <a:pt x="2" y="0"/>
                    </a:lnTo>
                    <a:lnTo>
                      <a:pt x="1" y="0"/>
                    </a:lnTo>
                    <a:lnTo>
                      <a:pt x="0" y="83"/>
                    </a:lnTo>
                    <a:lnTo>
                      <a:pt x="0" y="79"/>
                    </a:lnTo>
                    <a:lnTo>
                      <a:pt x="1" y="85"/>
                    </a:lnTo>
                    <a:lnTo>
                      <a:pt x="2" y="84"/>
                    </a:lnTo>
                    <a:lnTo>
                      <a:pt x="2" y="83"/>
                    </a:lnTo>
                    <a:lnTo>
                      <a:pt x="1" y="85"/>
                    </a:lnTo>
                  </a:path>
                </a:pathLst>
              </a:custGeom>
              <a:solidFill>
                <a:srgbClr val="FFFFFF"/>
              </a:solidFill>
              <a:ln w="12700" cap="rnd">
                <a:solidFill>
                  <a:srgbClr val="000000"/>
                </a:solidFill>
                <a:round/>
                <a:headEnd/>
                <a:tailEnd/>
              </a:ln>
            </p:spPr>
            <p:txBody>
              <a:bodyPr/>
              <a:lstStyle/>
              <a:p>
                <a:endParaRPr lang="en-US"/>
              </a:p>
            </p:txBody>
          </p:sp>
          <p:sp>
            <p:nvSpPr>
              <p:cNvPr id="16752" name="Freeform 839"/>
              <p:cNvSpPr>
                <a:spLocks/>
              </p:cNvSpPr>
              <p:nvPr/>
            </p:nvSpPr>
            <p:spPr bwMode="auto">
              <a:xfrm>
                <a:off x="763" y="2381"/>
                <a:ext cx="169" cy="171"/>
              </a:xfrm>
              <a:custGeom>
                <a:avLst/>
                <a:gdLst>
                  <a:gd name="T0" fmla="*/ 17 w 133"/>
                  <a:gd name="T1" fmla="*/ 919 h 134"/>
                  <a:gd name="T2" fmla="*/ 36 w 133"/>
                  <a:gd name="T3" fmla="*/ 934 h 134"/>
                  <a:gd name="T4" fmla="*/ 896 w 133"/>
                  <a:gd name="T5" fmla="*/ 46 h 134"/>
                  <a:gd name="T6" fmla="*/ 859 w 133"/>
                  <a:gd name="T7" fmla="*/ 0 h 134"/>
                  <a:gd name="T8" fmla="*/ 0 w 133"/>
                  <a:gd name="T9" fmla="*/ 895 h 134"/>
                  <a:gd name="T10" fmla="*/ 17 w 133"/>
                  <a:gd name="T11" fmla="*/ 919 h 134"/>
                  <a:gd name="T12" fmla="*/ 0 60000 65536"/>
                  <a:gd name="T13" fmla="*/ 0 60000 65536"/>
                  <a:gd name="T14" fmla="*/ 0 60000 65536"/>
                  <a:gd name="T15" fmla="*/ 0 60000 65536"/>
                  <a:gd name="T16" fmla="*/ 0 60000 65536"/>
                  <a:gd name="T17" fmla="*/ 0 60000 65536"/>
                  <a:gd name="T18" fmla="*/ 0 w 133"/>
                  <a:gd name="T19" fmla="*/ 0 h 134"/>
                  <a:gd name="T20" fmla="*/ 133 w 133"/>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3" h="134">
                    <a:moveTo>
                      <a:pt x="2" y="130"/>
                    </a:moveTo>
                    <a:lnTo>
                      <a:pt x="5" y="133"/>
                    </a:lnTo>
                    <a:lnTo>
                      <a:pt x="132" y="6"/>
                    </a:lnTo>
                    <a:lnTo>
                      <a:pt x="127" y="0"/>
                    </a:lnTo>
                    <a:lnTo>
                      <a:pt x="0" y="127"/>
                    </a:lnTo>
                    <a:lnTo>
                      <a:pt x="2" y="130"/>
                    </a:lnTo>
                  </a:path>
                </a:pathLst>
              </a:custGeom>
              <a:solidFill>
                <a:srgbClr val="FFFFFF"/>
              </a:solidFill>
              <a:ln w="12700" cap="rnd">
                <a:solidFill>
                  <a:srgbClr val="000000"/>
                </a:solidFill>
                <a:round/>
                <a:headEnd/>
                <a:tailEnd/>
              </a:ln>
            </p:spPr>
            <p:txBody>
              <a:bodyPr/>
              <a:lstStyle/>
              <a:p>
                <a:endParaRPr lang="en-US"/>
              </a:p>
            </p:txBody>
          </p:sp>
          <p:sp>
            <p:nvSpPr>
              <p:cNvPr id="16753" name="Freeform 840"/>
              <p:cNvSpPr>
                <a:spLocks/>
              </p:cNvSpPr>
              <p:nvPr/>
            </p:nvSpPr>
            <p:spPr bwMode="auto">
              <a:xfrm>
                <a:off x="1154" y="2500"/>
                <a:ext cx="4" cy="1"/>
              </a:xfrm>
              <a:custGeom>
                <a:avLst/>
                <a:gdLst>
                  <a:gd name="T0" fmla="*/ 21 w 3"/>
                  <a:gd name="T1" fmla="*/ 1 h 2"/>
                  <a:gd name="T2" fmla="*/ 1 w 3"/>
                  <a:gd name="T3" fmla="*/ 1 h 2"/>
                  <a:gd name="T4" fmla="*/ 0 w 3"/>
                  <a:gd name="T5" fmla="*/ 1 h 2"/>
                  <a:gd name="T6" fmla="*/ 0 w 3"/>
                  <a:gd name="T7" fmla="*/ 0 h 2"/>
                  <a:gd name="T8" fmla="*/ 1 w 3"/>
                  <a:gd name="T9" fmla="*/ 0 h 2"/>
                  <a:gd name="T10" fmla="*/ 0 w 3"/>
                  <a:gd name="T11" fmla="*/ 0 h 2"/>
                  <a:gd name="T12" fmla="*/ 21 w 3"/>
                  <a:gd name="T13" fmla="*/ 1 h 2"/>
                  <a:gd name="T14" fmla="*/ 1 w 3"/>
                  <a:gd name="T15" fmla="*/ 1 h 2"/>
                  <a:gd name="T16" fmla="*/ 1 w 3"/>
                  <a:gd name="T17" fmla="*/ 1 h 2"/>
                  <a:gd name="T18" fmla="*/ 21 w 3"/>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2"/>
                  <a:gd name="T32" fmla="*/ 3 w 3"/>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2">
                    <a:moveTo>
                      <a:pt x="2" y="1"/>
                    </a:moveTo>
                    <a:lnTo>
                      <a:pt x="1" y="1"/>
                    </a:lnTo>
                    <a:lnTo>
                      <a:pt x="0" y="1"/>
                    </a:lnTo>
                    <a:lnTo>
                      <a:pt x="0" y="0"/>
                    </a:lnTo>
                    <a:lnTo>
                      <a:pt x="1" y="0"/>
                    </a:lnTo>
                    <a:lnTo>
                      <a:pt x="0" y="0"/>
                    </a:lnTo>
                    <a:lnTo>
                      <a:pt x="2" y="1"/>
                    </a:lnTo>
                    <a:lnTo>
                      <a:pt x="1" y="1"/>
                    </a:lnTo>
                    <a:lnTo>
                      <a:pt x="2" y="1"/>
                    </a:lnTo>
                  </a:path>
                </a:pathLst>
              </a:custGeom>
              <a:solidFill>
                <a:srgbClr val="FFFFFF"/>
              </a:solidFill>
              <a:ln w="12700" cap="rnd">
                <a:solidFill>
                  <a:srgbClr val="000000"/>
                </a:solidFill>
                <a:round/>
                <a:headEnd/>
                <a:tailEnd/>
              </a:ln>
            </p:spPr>
            <p:txBody>
              <a:bodyPr/>
              <a:lstStyle/>
              <a:p>
                <a:endParaRPr lang="en-US"/>
              </a:p>
            </p:txBody>
          </p:sp>
          <p:sp>
            <p:nvSpPr>
              <p:cNvPr id="16754" name="Freeform 841"/>
              <p:cNvSpPr>
                <a:spLocks/>
              </p:cNvSpPr>
              <p:nvPr/>
            </p:nvSpPr>
            <p:spPr bwMode="auto">
              <a:xfrm>
                <a:off x="935" y="2258"/>
                <a:ext cx="220" cy="242"/>
              </a:xfrm>
              <a:custGeom>
                <a:avLst/>
                <a:gdLst>
                  <a:gd name="T0" fmla="*/ 49 w 175"/>
                  <a:gd name="T1" fmla="*/ 60 h 190"/>
                  <a:gd name="T2" fmla="*/ 1 w 175"/>
                  <a:gd name="T3" fmla="*/ 96 h 190"/>
                  <a:gd name="T4" fmla="*/ 1056 w 175"/>
                  <a:gd name="T5" fmla="*/ 1311 h 190"/>
                  <a:gd name="T6" fmla="*/ 1087 w 175"/>
                  <a:gd name="T7" fmla="*/ 1267 h 190"/>
                  <a:gd name="T8" fmla="*/ 45 w 175"/>
                  <a:gd name="T9" fmla="*/ 47 h 190"/>
                  <a:gd name="T10" fmla="*/ 1 w 175"/>
                  <a:gd name="T11" fmla="*/ 60 h 190"/>
                  <a:gd name="T12" fmla="*/ 45 w 175"/>
                  <a:gd name="T13" fmla="*/ 47 h 190"/>
                  <a:gd name="T14" fmla="*/ 1 w 175"/>
                  <a:gd name="T15" fmla="*/ 0 h 190"/>
                  <a:gd name="T16" fmla="*/ 0 w 175"/>
                  <a:gd name="T17" fmla="*/ 60 h 190"/>
                  <a:gd name="T18" fmla="*/ 49 w 175"/>
                  <a:gd name="T19" fmla="*/ 60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90"/>
                  <a:gd name="T32" fmla="*/ 175 w 175"/>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90">
                    <a:moveTo>
                      <a:pt x="8" y="9"/>
                    </a:moveTo>
                    <a:lnTo>
                      <a:pt x="1" y="13"/>
                    </a:lnTo>
                    <a:lnTo>
                      <a:pt x="169" y="189"/>
                    </a:lnTo>
                    <a:lnTo>
                      <a:pt x="174" y="183"/>
                    </a:lnTo>
                    <a:lnTo>
                      <a:pt x="7" y="7"/>
                    </a:lnTo>
                    <a:lnTo>
                      <a:pt x="1" y="9"/>
                    </a:lnTo>
                    <a:lnTo>
                      <a:pt x="7" y="7"/>
                    </a:lnTo>
                    <a:lnTo>
                      <a:pt x="1" y="0"/>
                    </a:lnTo>
                    <a:lnTo>
                      <a:pt x="0" y="9"/>
                    </a:lnTo>
                    <a:lnTo>
                      <a:pt x="8" y="9"/>
                    </a:lnTo>
                  </a:path>
                </a:pathLst>
              </a:custGeom>
              <a:solidFill>
                <a:srgbClr val="FFFFFF"/>
              </a:solidFill>
              <a:ln w="12700" cap="rnd">
                <a:solidFill>
                  <a:srgbClr val="000000"/>
                </a:solidFill>
                <a:round/>
                <a:headEnd/>
                <a:tailEnd/>
              </a:ln>
            </p:spPr>
            <p:txBody>
              <a:bodyPr/>
              <a:lstStyle/>
              <a:p>
                <a:endParaRPr lang="en-US"/>
              </a:p>
            </p:txBody>
          </p:sp>
          <p:sp>
            <p:nvSpPr>
              <p:cNvPr id="16755" name="Freeform 842"/>
              <p:cNvSpPr>
                <a:spLocks/>
              </p:cNvSpPr>
              <p:nvPr/>
            </p:nvSpPr>
            <p:spPr bwMode="auto">
              <a:xfrm>
                <a:off x="933" y="2271"/>
                <a:ext cx="3" cy="111"/>
              </a:xfrm>
              <a:custGeom>
                <a:avLst/>
                <a:gdLst>
                  <a:gd name="T0" fmla="*/ 2 w 3"/>
                  <a:gd name="T1" fmla="*/ 560 h 87"/>
                  <a:gd name="T2" fmla="*/ 2 w 3"/>
                  <a:gd name="T3" fmla="*/ 579 h 87"/>
                  <a:gd name="T4" fmla="*/ 2 w 3"/>
                  <a:gd name="T5" fmla="*/ 0 h 87"/>
                  <a:gd name="T6" fmla="*/ 1 w 3"/>
                  <a:gd name="T7" fmla="*/ 0 h 87"/>
                  <a:gd name="T8" fmla="*/ 0 w 3"/>
                  <a:gd name="T9" fmla="*/ 579 h 87"/>
                  <a:gd name="T10" fmla="*/ 0 w 3"/>
                  <a:gd name="T11" fmla="*/ 603 h 87"/>
                  <a:gd name="T12" fmla="*/ 0 w 3"/>
                  <a:gd name="T13" fmla="*/ 579 h 87"/>
                  <a:gd name="T14" fmla="*/ 0 w 3"/>
                  <a:gd name="T15" fmla="*/ 592 h 87"/>
                  <a:gd name="T16" fmla="*/ 0 w 3"/>
                  <a:gd name="T17" fmla="*/ 603 h 87"/>
                  <a:gd name="T18" fmla="*/ 2 w 3"/>
                  <a:gd name="T19" fmla="*/ 56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7"/>
                  <a:gd name="T32" fmla="*/ 3 w 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7">
                    <a:moveTo>
                      <a:pt x="2" y="80"/>
                    </a:moveTo>
                    <a:lnTo>
                      <a:pt x="2" y="83"/>
                    </a:lnTo>
                    <a:lnTo>
                      <a:pt x="2" y="0"/>
                    </a:lnTo>
                    <a:lnTo>
                      <a:pt x="1" y="0"/>
                    </a:lnTo>
                    <a:lnTo>
                      <a:pt x="0" y="83"/>
                    </a:lnTo>
                    <a:lnTo>
                      <a:pt x="0" y="86"/>
                    </a:lnTo>
                    <a:lnTo>
                      <a:pt x="0" y="83"/>
                    </a:lnTo>
                    <a:lnTo>
                      <a:pt x="0" y="84"/>
                    </a:lnTo>
                    <a:lnTo>
                      <a:pt x="0" y="86"/>
                    </a:lnTo>
                    <a:lnTo>
                      <a:pt x="2" y="80"/>
                    </a:lnTo>
                  </a:path>
                </a:pathLst>
              </a:custGeom>
              <a:solidFill>
                <a:srgbClr val="FFFFFF"/>
              </a:solidFill>
              <a:ln w="12700" cap="rnd">
                <a:solidFill>
                  <a:srgbClr val="000000"/>
                </a:solidFill>
                <a:round/>
                <a:headEnd/>
                <a:tailEnd/>
              </a:ln>
            </p:spPr>
            <p:txBody>
              <a:bodyPr/>
              <a:lstStyle/>
              <a:p>
                <a:endParaRPr lang="en-US"/>
              </a:p>
            </p:txBody>
          </p:sp>
          <p:sp>
            <p:nvSpPr>
              <p:cNvPr id="16756" name="Freeform 843"/>
              <p:cNvSpPr>
                <a:spLocks/>
              </p:cNvSpPr>
              <p:nvPr/>
            </p:nvSpPr>
            <p:spPr bwMode="auto">
              <a:xfrm>
                <a:off x="935" y="2382"/>
                <a:ext cx="167" cy="172"/>
              </a:xfrm>
              <a:custGeom>
                <a:avLst/>
                <a:gdLst>
                  <a:gd name="T0" fmla="*/ 804 w 133"/>
                  <a:gd name="T1" fmla="*/ 911 h 135"/>
                  <a:gd name="T2" fmla="*/ 815 w 133"/>
                  <a:gd name="T3" fmla="*/ 891 h 135"/>
                  <a:gd name="T4" fmla="*/ 39 w 133"/>
                  <a:gd name="T5" fmla="*/ 0 h 135"/>
                  <a:gd name="T6" fmla="*/ 0 w 133"/>
                  <a:gd name="T7" fmla="*/ 46 h 135"/>
                  <a:gd name="T8" fmla="*/ 777 w 133"/>
                  <a:gd name="T9" fmla="*/ 934 h 135"/>
                  <a:gd name="T10" fmla="*/ 804 w 133"/>
                  <a:gd name="T11" fmla="*/ 911 h 135"/>
                  <a:gd name="T12" fmla="*/ 0 60000 65536"/>
                  <a:gd name="T13" fmla="*/ 0 60000 65536"/>
                  <a:gd name="T14" fmla="*/ 0 60000 65536"/>
                  <a:gd name="T15" fmla="*/ 0 60000 65536"/>
                  <a:gd name="T16" fmla="*/ 0 60000 65536"/>
                  <a:gd name="T17" fmla="*/ 0 60000 65536"/>
                  <a:gd name="T18" fmla="*/ 0 w 133"/>
                  <a:gd name="T19" fmla="*/ 0 h 135"/>
                  <a:gd name="T20" fmla="*/ 133 w 133"/>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33" h="135">
                    <a:moveTo>
                      <a:pt x="130" y="131"/>
                    </a:moveTo>
                    <a:lnTo>
                      <a:pt x="132" y="128"/>
                    </a:lnTo>
                    <a:lnTo>
                      <a:pt x="6" y="0"/>
                    </a:lnTo>
                    <a:lnTo>
                      <a:pt x="0" y="6"/>
                    </a:lnTo>
                    <a:lnTo>
                      <a:pt x="126" y="134"/>
                    </a:lnTo>
                    <a:lnTo>
                      <a:pt x="130" y="131"/>
                    </a:lnTo>
                  </a:path>
                </a:pathLst>
              </a:custGeom>
              <a:solidFill>
                <a:srgbClr val="FFFFFF"/>
              </a:solidFill>
              <a:ln w="12700" cap="rnd">
                <a:solidFill>
                  <a:srgbClr val="000000"/>
                </a:solidFill>
                <a:round/>
                <a:headEnd/>
                <a:tailEnd/>
              </a:ln>
            </p:spPr>
            <p:txBody>
              <a:bodyPr/>
              <a:lstStyle/>
              <a:p>
                <a:endParaRPr lang="en-US"/>
              </a:p>
            </p:txBody>
          </p:sp>
          <p:sp>
            <p:nvSpPr>
              <p:cNvPr id="16757" name="Freeform 844"/>
              <p:cNvSpPr>
                <a:spLocks/>
              </p:cNvSpPr>
              <p:nvPr/>
            </p:nvSpPr>
            <p:spPr bwMode="auto">
              <a:xfrm>
                <a:off x="1155" y="2500"/>
                <a:ext cx="3" cy="1"/>
              </a:xfrm>
              <a:custGeom>
                <a:avLst/>
                <a:gdLst>
                  <a:gd name="T0" fmla="*/ 32 w 2"/>
                  <a:gd name="T1" fmla="*/ 0 h 2"/>
                  <a:gd name="T2" fmla="*/ 0 w 2"/>
                  <a:gd name="T3" fmla="*/ 0 h 2"/>
                  <a:gd name="T4" fmla="*/ 0 w 2"/>
                  <a:gd name="T5" fmla="*/ 0 h 2"/>
                  <a:gd name="T6" fmla="*/ 32 w 2"/>
                  <a:gd name="T7" fmla="*/ 0 h 2"/>
                  <a:gd name="T8" fmla="*/ 32 w 2"/>
                  <a:gd name="T9" fmla="*/ 1 h 2"/>
                  <a:gd name="T10" fmla="*/ 0 w 2"/>
                  <a:gd name="T11" fmla="*/ 1 h 2"/>
                  <a:gd name="T12" fmla="*/ 3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lnTo>
                      <a:pt x="0" y="0"/>
                    </a:lnTo>
                    <a:lnTo>
                      <a:pt x="1" y="0"/>
                    </a:lnTo>
                    <a:lnTo>
                      <a:pt x="1" y="1"/>
                    </a:lnTo>
                    <a:lnTo>
                      <a:pt x="0" y="1"/>
                    </a:lnTo>
                    <a:lnTo>
                      <a:pt x="1" y="0"/>
                    </a:lnTo>
                  </a:path>
                </a:pathLst>
              </a:custGeom>
              <a:solidFill>
                <a:srgbClr val="FFFFFF"/>
              </a:solidFill>
              <a:ln w="12700" cap="rnd">
                <a:solidFill>
                  <a:srgbClr val="000000"/>
                </a:solidFill>
                <a:round/>
                <a:headEnd/>
                <a:tailEnd/>
              </a:ln>
            </p:spPr>
            <p:txBody>
              <a:bodyPr/>
              <a:lstStyle/>
              <a:p>
                <a:endParaRPr lang="en-US"/>
              </a:p>
            </p:txBody>
          </p:sp>
          <p:sp>
            <p:nvSpPr>
              <p:cNvPr id="16758" name="Freeform 845"/>
              <p:cNvSpPr>
                <a:spLocks/>
              </p:cNvSpPr>
              <p:nvPr/>
            </p:nvSpPr>
            <p:spPr bwMode="auto">
              <a:xfrm>
                <a:off x="922" y="2500"/>
                <a:ext cx="233" cy="223"/>
              </a:xfrm>
              <a:custGeom>
                <a:avLst/>
                <a:gdLst>
                  <a:gd name="T0" fmla="*/ 52 w 184"/>
                  <a:gd name="T1" fmla="*/ 1243 h 174"/>
                  <a:gd name="T2" fmla="*/ 47 w 184"/>
                  <a:gd name="T3" fmla="*/ 1264 h 174"/>
                  <a:gd name="T4" fmla="*/ 1211 w 184"/>
                  <a:gd name="T5" fmla="*/ 46 h 174"/>
                  <a:gd name="T6" fmla="*/ 1175 w 184"/>
                  <a:gd name="T7" fmla="*/ 0 h 174"/>
                  <a:gd name="T8" fmla="*/ 1 w 184"/>
                  <a:gd name="T9" fmla="*/ 1214 h 174"/>
                  <a:gd name="T10" fmla="*/ 0 w 184"/>
                  <a:gd name="T11" fmla="*/ 1243 h 174"/>
                  <a:gd name="T12" fmla="*/ 1 w 184"/>
                  <a:gd name="T13" fmla="*/ 1214 h 174"/>
                  <a:gd name="T14" fmla="*/ 0 w 184"/>
                  <a:gd name="T15" fmla="*/ 1238 h 174"/>
                  <a:gd name="T16" fmla="*/ 0 w 184"/>
                  <a:gd name="T17" fmla="*/ 1243 h 174"/>
                  <a:gd name="T18" fmla="*/ 52 w 184"/>
                  <a:gd name="T19" fmla="*/ 1243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74"/>
                  <a:gd name="T32" fmla="*/ 184 w 184"/>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74">
                    <a:moveTo>
                      <a:pt x="8" y="171"/>
                    </a:moveTo>
                    <a:lnTo>
                      <a:pt x="7" y="173"/>
                    </a:lnTo>
                    <a:lnTo>
                      <a:pt x="183" y="6"/>
                    </a:lnTo>
                    <a:lnTo>
                      <a:pt x="178" y="0"/>
                    </a:lnTo>
                    <a:lnTo>
                      <a:pt x="1" y="167"/>
                    </a:lnTo>
                    <a:lnTo>
                      <a:pt x="0" y="171"/>
                    </a:lnTo>
                    <a:lnTo>
                      <a:pt x="1" y="167"/>
                    </a:lnTo>
                    <a:lnTo>
                      <a:pt x="0" y="170"/>
                    </a:lnTo>
                    <a:lnTo>
                      <a:pt x="0" y="171"/>
                    </a:lnTo>
                    <a:lnTo>
                      <a:pt x="8" y="171"/>
                    </a:lnTo>
                  </a:path>
                </a:pathLst>
              </a:custGeom>
              <a:solidFill>
                <a:srgbClr val="FFFFFF"/>
              </a:solidFill>
              <a:ln w="12700" cap="rnd">
                <a:solidFill>
                  <a:srgbClr val="000000"/>
                </a:solidFill>
                <a:round/>
                <a:headEnd/>
                <a:tailEnd/>
              </a:ln>
            </p:spPr>
            <p:txBody>
              <a:bodyPr/>
              <a:lstStyle/>
              <a:p>
                <a:endParaRPr lang="en-US"/>
              </a:p>
            </p:txBody>
          </p:sp>
          <p:sp>
            <p:nvSpPr>
              <p:cNvPr id="16759" name="Freeform 846"/>
              <p:cNvSpPr>
                <a:spLocks/>
              </p:cNvSpPr>
              <p:nvPr/>
            </p:nvSpPr>
            <p:spPr bwMode="auto">
              <a:xfrm>
                <a:off x="921" y="2726"/>
                <a:ext cx="4" cy="108"/>
              </a:xfrm>
              <a:custGeom>
                <a:avLst/>
                <a:gdLst>
                  <a:gd name="T0" fmla="*/ 2 w 4"/>
                  <a:gd name="T1" fmla="*/ 624 h 84"/>
                  <a:gd name="T2" fmla="*/ 3 w 4"/>
                  <a:gd name="T3" fmla="*/ 624 h 84"/>
                  <a:gd name="T4" fmla="*/ 3 w 4"/>
                  <a:gd name="T5" fmla="*/ 0 h 84"/>
                  <a:gd name="T6" fmla="*/ 0 w 4"/>
                  <a:gd name="T7" fmla="*/ 0 h 84"/>
                  <a:gd name="T8" fmla="*/ 0 w 4"/>
                  <a:gd name="T9" fmla="*/ 624 h 84"/>
                  <a:gd name="T10" fmla="*/ 2 w 4"/>
                  <a:gd name="T11" fmla="*/ 624 h 84"/>
                  <a:gd name="T12" fmla="*/ 0 60000 65536"/>
                  <a:gd name="T13" fmla="*/ 0 60000 65536"/>
                  <a:gd name="T14" fmla="*/ 0 60000 65536"/>
                  <a:gd name="T15" fmla="*/ 0 60000 65536"/>
                  <a:gd name="T16" fmla="*/ 0 60000 65536"/>
                  <a:gd name="T17" fmla="*/ 0 60000 65536"/>
                  <a:gd name="T18" fmla="*/ 0 w 4"/>
                  <a:gd name="T19" fmla="*/ 0 h 84"/>
                  <a:gd name="T20" fmla="*/ 4 w 4"/>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4" h="84">
                    <a:moveTo>
                      <a:pt x="2" y="83"/>
                    </a:moveTo>
                    <a:lnTo>
                      <a:pt x="3" y="83"/>
                    </a:lnTo>
                    <a:lnTo>
                      <a:pt x="3" y="0"/>
                    </a:lnTo>
                    <a:lnTo>
                      <a:pt x="0" y="0"/>
                    </a:lnTo>
                    <a:lnTo>
                      <a:pt x="0" y="83"/>
                    </a:lnTo>
                    <a:lnTo>
                      <a:pt x="2" y="83"/>
                    </a:lnTo>
                  </a:path>
                </a:pathLst>
              </a:custGeom>
              <a:solidFill>
                <a:srgbClr val="FFFFFF"/>
              </a:solidFill>
              <a:ln w="12700" cap="rnd">
                <a:solidFill>
                  <a:srgbClr val="000000"/>
                </a:solidFill>
                <a:round/>
                <a:headEnd/>
                <a:tailEnd/>
              </a:ln>
            </p:spPr>
            <p:txBody>
              <a:bodyPr/>
              <a:lstStyle/>
              <a:p>
                <a:endParaRPr lang="en-US"/>
              </a:p>
            </p:txBody>
          </p:sp>
          <p:sp>
            <p:nvSpPr>
              <p:cNvPr id="16760" name="Freeform 847"/>
              <p:cNvSpPr>
                <a:spLocks/>
              </p:cNvSpPr>
              <p:nvPr/>
            </p:nvSpPr>
            <p:spPr bwMode="auto">
              <a:xfrm>
                <a:off x="699" y="2489"/>
                <a:ext cx="4" cy="111"/>
              </a:xfrm>
              <a:custGeom>
                <a:avLst/>
                <a:gdLst>
                  <a:gd name="T0" fmla="*/ 21 w 3"/>
                  <a:gd name="T1" fmla="*/ 0 h 87"/>
                  <a:gd name="T2" fmla="*/ 1 w 3"/>
                  <a:gd name="T3" fmla="*/ 22 h 87"/>
                  <a:gd name="T4" fmla="*/ 0 w 3"/>
                  <a:gd name="T5" fmla="*/ 603 h 87"/>
                  <a:gd name="T6" fmla="*/ 21 w 3"/>
                  <a:gd name="T7" fmla="*/ 603 h 87"/>
                  <a:gd name="T8" fmla="*/ 21 w 3"/>
                  <a:gd name="T9" fmla="*/ 22 h 87"/>
                  <a:gd name="T10" fmla="*/ 1 w 3"/>
                  <a:gd name="T11" fmla="*/ 46 h 87"/>
                  <a:gd name="T12" fmla="*/ 21 w 3"/>
                  <a:gd name="T13" fmla="*/ 0 h 87"/>
                  <a:gd name="T14" fmla="*/ 0 60000 65536"/>
                  <a:gd name="T15" fmla="*/ 0 60000 65536"/>
                  <a:gd name="T16" fmla="*/ 0 60000 65536"/>
                  <a:gd name="T17" fmla="*/ 0 60000 65536"/>
                  <a:gd name="T18" fmla="*/ 0 60000 65536"/>
                  <a:gd name="T19" fmla="*/ 0 60000 65536"/>
                  <a:gd name="T20" fmla="*/ 0 60000 65536"/>
                  <a:gd name="T21" fmla="*/ 0 w 3"/>
                  <a:gd name="T22" fmla="*/ 0 h 87"/>
                  <a:gd name="T23" fmla="*/ 3 w 3"/>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7">
                    <a:moveTo>
                      <a:pt x="2" y="0"/>
                    </a:moveTo>
                    <a:lnTo>
                      <a:pt x="1" y="3"/>
                    </a:lnTo>
                    <a:lnTo>
                      <a:pt x="0" y="86"/>
                    </a:lnTo>
                    <a:lnTo>
                      <a:pt x="2" y="86"/>
                    </a:lnTo>
                    <a:lnTo>
                      <a:pt x="2" y="3"/>
                    </a:lnTo>
                    <a:lnTo>
                      <a:pt x="1" y="6"/>
                    </a:lnTo>
                    <a:lnTo>
                      <a:pt x="2" y="0"/>
                    </a:lnTo>
                  </a:path>
                </a:pathLst>
              </a:custGeom>
              <a:solidFill>
                <a:srgbClr val="FFFFFF"/>
              </a:solidFill>
              <a:ln w="12700" cap="rnd">
                <a:solidFill>
                  <a:srgbClr val="000000"/>
                </a:solidFill>
                <a:round/>
                <a:headEnd/>
                <a:tailEnd/>
              </a:ln>
            </p:spPr>
            <p:txBody>
              <a:bodyPr/>
              <a:lstStyle/>
              <a:p>
                <a:endParaRPr lang="en-US"/>
              </a:p>
            </p:txBody>
          </p:sp>
          <p:sp>
            <p:nvSpPr>
              <p:cNvPr id="16761" name="Freeform 848"/>
              <p:cNvSpPr>
                <a:spLocks/>
              </p:cNvSpPr>
              <p:nvPr/>
            </p:nvSpPr>
            <p:spPr bwMode="auto">
              <a:xfrm>
                <a:off x="705" y="2489"/>
                <a:ext cx="219" cy="234"/>
              </a:xfrm>
              <a:custGeom>
                <a:avLst/>
                <a:gdLst>
                  <a:gd name="T0" fmla="*/ 1137 w 173"/>
                  <a:gd name="T1" fmla="*/ 1285 h 183"/>
                  <a:gd name="T2" fmla="*/ 1137 w 173"/>
                  <a:gd name="T3" fmla="*/ 1260 h 183"/>
                  <a:gd name="T4" fmla="*/ 41 w 173"/>
                  <a:gd name="T5" fmla="*/ 0 h 183"/>
                  <a:gd name="T6" fmla="*/ 0 w 173"/>
                  <a:gd name="T7" fmla="*/ 46 h 183"/>
                  <a:gd name="T8" fmla="*/ 1098 w 173"/>
                  <a:gd name="T9" fmla="*/ 1303 h 183"/>
                  <a:gd name="T10" fmla="*/ 1090 w 173"/>
                  <a:gd name="T11" fmla="*/ 1285 h 183"/>
                  <a:gd name="T12" fmla="*/ 1137 w 173"/>
                  <a:gd name="T13" fmla="*/ 1285 h 183"/>
                  <a:gd name="T14" fmla="*/ 0 60000 65536"/>
                  <a:gd name="T15" fmla="*/ 0 60000 65536"/>
                  <a:gd name="T16" fmla="*/ 0 60000 65536"/>
                  <a:gd name="T17" fmla="*/ 0 60000 65536"/>
                  <a:gd name="T18" fmla="*/ 0 60000 65536"/>
                  <a:gd name="T19" fmla="*/ 0 60000 65536"/>
                  <a:gd name="T20" fmla="*/ 0 60000 65536"/>
                  <a:gd name="T21" fmla="*/ 0 w 173"/>
                  <a:gd name="T22" fmla="*/ 0 h 183"/>
                  <a:gd name="T23" fmla="*/ 173 w 173"/>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83">
                    <a:moveTo>
                      <a:pt x="172" y="180"/>
                    </a:moveTo>
                    <a:lnTo>
                      <a:pt x="172" y="176"/>
                    </a:lnTo>
                    <a:lnTo>
                      <a:pt x="6" y="0"/>
                    </a:lnTo>
                    <a:lnTo>
                      <a:pt x="0" y="6"/>
                    </a:lnTo>
                    <a:lnTo>
                      <a:pt x="166" y="182"/>
                    </a:lnTo>
                    <a:lnTo>
                      <a:pt x="165" y="180"/>
                    </a:lnTo>
                    <a:lnTo>
                      <a:pt x="172" y="180"/>
                    </a:lnTo>
                  </a:path>
                </a:pathLst>
              </a:custGeom>
              <a:solidFill>
                <a:srgbClr val="FFFFFF"/>
              </a:solidFill>
              <a:ln w="12700" cap="rnd">
                <a:solidFill>
                  <a:srgbClr val="000000"/>
                </a:solidFill>
                <a:round/>
                <a:headEnd/>
                <a:tailEnd/>
              </a:ln>
            </p:spPr>
            <p:txBody>
              <a:bodyPr/>
              <a:lstStyle/>
              <a:p>
                <a:endParaRPr lang="en-US"/>
              </a:p>
            </p:txBody>
          </p:sp>
          <p:sp>
            <p:nvSpPr>
              <p:cNvPr id="16762" name="Freeform 849"/>
              <p:cNvSpPr>
                <a:spLocks/>
              </p:cNvSpPr>
              <p:nvPr/>
            </p:nvSpPr>
            <p:spPr bwMode="auto">
              <a:xfrm>
                <a:off x="921" y="2726"/>
                <a:ext cx="3" cy="110"/>
              </a:xfrm>
              <a:custGeom>
                <a:avLst/>
                <a:gdLst>
                  <a:gd name="T0" fmla="*/ 0 w 2"/>
                  <a:gd name="T1" fmla="*/ 661 h 85"/>
                  <a:gd name="T2" fmla="*/ 32 w 2"/>
                  <a:gd name="T3" fmla="*/ 642 h 85"/>
                  <a:gd name="T4" fmla="*/ 32 w 2"/>
                  <a:gd name="T5" fmla="*/ 0 h 85"/>
                  <a:gd name="T6" fmla="*/ 0 w 2"/>
                  <a:gd name="T7" fmla="*/ 0 h 85"/>
                  <a:gd name="T8" fmla="*/ 0 w 2"/>
                  <a:gd name="T9" fmla="*/ 642 h 85"/>
                  <a:gd name="T10" fmla="*/ 32 w 2"/>
                  <a:gd name="T11" fmla="*/ 619 h 85"/>
                  <a:gd name="T12" fmla="*/ 0 w 2"/>
                  <a:gd name="T13" fmla="*/ 661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0" y="84"/>
                    </a:moveTo>
                    <a:lnTo>
                      <a:pt x="1" y="82"/>
                    </a:lnTo>
                    <a:lnTo>
                      <a:pt x="1" y="0"/>
                    </a:lnTo>
                    <a:lnTo>
                      <a:pt x="0" y="0"/>
                    </a:lnTo>
                    <a:lnTo>
                      <a:pt x="0" y="82"/>
                    </a:lnTo>
                    <a:lnTo>
                      <a:pt x="1" y="78"/>
                    </a:lnTo>
                    <a:lnTo>
                      <a:pt x="0" y="84"/>
                    </a:lnTo>
                  </a:path>
                </a:pathLst>
              </a:custGeom>
              <a:solidFill>
                <a:srgbClr val="FFFFFF"/>
              </a:solidFill>
              <a:ln w="12700" cap="rnd">
                <a:solidFill>
                  <a:srgbClr val="000000"/>
                </a:solidFill>
                <a:round/>
                <a:headEnd/>
                <a:tailEnd/>
              </a:ln>
            </p:spPr>
            <p:txBody>
              <a:bodyPr/>
              <a:lstStyle/>
              <a:p>
                <a:endParaRPr lang="en-US"/>
              </a:p>
            </p:txBody>
          </p:sp>
          <p:sp>
            <p:nvSpPr>
              <p:cNvPr id="16763" name="Freeform 850"/>
              <p:cNvSpPr>
                <a:spLocks/>
              </p:cNvSpPr>
              <p:nvPr/>
            </p:nvSpPr>
            <p:spPr bwMode="auto">
              <a:xfrm>
                <a:off x="699" y="2603"/>
                <a:ext cx="222" cy="233"/>
              </a:xfrm>
              <a:custGeom>
                <a:avLst/>
                <a:gdLst>
                  <a:gd name="T0" fmla="*/ 0 w 175"/>
                  <a:gd name="T1" fmla="*/ 17 h 181"/>
                  <a:gd name="T2" fmla="*/ 1 w 175"/>
                  <a:gd name="T3" fmla="*/ 36 h 181"/>
                  <a:gd name="T4" fmla="*/ 1126 w 175"/>
                  <a:gd name="T5" fmla="*/ 1361 h 181"/>
                  <a:gd name="T6" fmla="*/ 1165 w 175"/>
                  <a:gd name="T7" fmla="*/ 1313 h 181"/>
                  <a:gd name="T8" fmla="*/ 41 w 175"/>
                  <a:gd name="T9" fmla="*/ 0 h 181"/>
                  <a:gd name="T10" fmla="*/ 47 w 175"/>
                  <a:gd name="T11" fmla="*/ 17 h 181"/>
                  <a:gd name="T12" fmla="*/ 0 w 175"/>
                  <a:gd name="T13" fmla="*/ 17 h 181"/>
                  <a:gd name="T14" fmla="*/ 0 60000 65536"/>
                  <a:gd name="T15" fmla="*/ 0 60000 65536"/>
                  <a:gd name="T16" fmla="*/ 0 60000 65536"/>
                  <a:gd name="T17" fmla="*/ 0 60000 65536"/>
                  <a:gd name="T18" fmla="*/ 0 60000 65536"/>
                  <a:gd name="T19" fmla="*/ 0 60000 65536"/>
                  <a:gd name="T20" fmla="*/ 0 60000 65536"/>
                  <a:gd name="T21" fmla="*/ 0 w 175"/>
                  <a:gd name="T22" fmla="*/ 0 h 181"/>
                  <a:gd name="T23" fmla="*/ 175 w 175"/>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1">
                    <a:moveTo>
                      <a:pt x="0" y="2"/>
                    </a:moveTo>
                    <a:lnTo>
                      <a:pt x="1" y="5"/>
                    </a:lnTo>
                    <a:lnTo>
                      <a:pt x="168" y="180"/>
                    </a:lnTo>
                    <a:lnTo>
                      <a:pt x="174" y="174"/>
                    </a:lnTo>
                    <a:lnTo>
                      <a:pt x="6"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16764" name="Freeform 851"/>
              <p:cNvSpPr>
                <a:spLocks/>
              </p:cNvSpPr>
              <p:nvPr/>
            </p:nvSpPr>
            <p:spPr bwMode="auto">
              <a:xfrm>
                <a:off x="485" y="2035"/>
                <a:ext cx="231" cy="220"/>
              </a:xfrm>
              <a:custGeom>
                <a:avLst/>
                <a:gdLst>
                  <a:gd name="T0" fmla="*/ 1198 w 182"/>
                  <a:gd name="T1" fmla="*/ 22 h 173"/>
                  <a:gd name="T2" fmla="*/ 1178 w 182"/>
                  <a:gd name="T3" fmla="*/ 0 h 173"/>
                  <a:gd name="T4" fmla="*/ 0 w 182"/>
                  <a:gd name="T5" fmla="*/ 1141 h 173"/>
                  <a:gd name="T6" fmla="*/ 32 w 182"/>
                  <a:gd name="T7" fmla="*/ 1176 h 173"/>
                  <a:gd name="T8" fmla="*/ 1222 w 182"/>
                  <a:gd name="T9" fmla="*/ 46 h 173"/>
                  <a:gd name="T10" fmla="*/ 1198 w 182"/>
                  <a:gd name="T11" fmla="*/ 22 h 173"/>
                  <a:gd name="T12" fmla="*/ 0 60000 65536"/>
                  <a:gd name="T13" fmla="*/ 0 60000 65536"/>
                  <a:gd name="T14" fmla="*/ 0 60000 65536"/>
                  <a:gd name="T15" fmla="*/ 0 60000 65536"/>
                  <a:gd name="T16" fmla="*/ 0 60000 65536"/>
                  <a:gd name="T17" fmla="*/ 0 60000 65536"/>
                  <a:gd name="T18" fmla="*/ 0 w 182"/>
                  <a:gd name="T19" fmla="*/ 0 h 173"/>
                  <a:gd name="T20" fmla="*/ 182 w 182"/>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182" h="173">
                    <a:moveTo>
                      <a:pt x="178" y="3"/>
                    </a:moveTo>
                    <a:lnTo>
                      <a:pt x="175" y="0"/>
                    </a:lnTo>
                    <a:lnTo>
                      <a:pt x="0" y="167"/>
                    </a:lnTo>
                    <a:lnTo>
                      <a:pt x="5" y="172"/>
                    </a:lnTo>
                    <a:lnTo>
                      <a:pt x="181" y="6"/>
                    </a:lnTo>
                    <a:lnTo>
                      <a:pt x="178" y="3"/>
                    </a:lnTo>
                  </a:path>
                </a:pathLst>
              </a:custGeom>
              <a:solidFill>
                <a:srgbClr val="FFFFFF"/>
              </a:solidFill>
              <a:ln w="12700" cap="rnd">
                <a:solidFill>
                  <a:srgbClr val="000000"/>
                </a:solidFill>
                <a:round/>
                <a:headEnd/>
                <a:tailEnd/>
              </a:ln>
            </p:spPr>
            <p:txBody>
              <a:bodyPr/>
              <a:lstStyle/>
              <a:p>
                <a:endParaRPr lang="en-US"/>
              </a:p>
            </p:txBody>
          </p:sp>
          <p:sp>
            <p:nvSpPr>
              <p:cNvPr id="16765" name="Freeform 852"/>
              <p:cNvSpPr>
                <a:spLocks/>
              </p:cNvSpPr>
              <p:nvPr/>
            </p:nvSpPr>
            <p:spPr bwMode="auto">
              <a:xfrm>
                <a:off x="543" y="2147"/>
                <a:ext cx="170" cy="172"/>
              </a:xfrm>
              <a:custGeom>
                <a:avLst/>
                <a:gdLst>
                  <a:gd name="T0" fmla="*/ 14 w 136"/>
                  <a:gd name="T1" fmla="*/ 967 h 134"/>
                  <a:gd name="T2" fmla="*/ 33 w 136"/>
                  <a:gd name="T3" fmla="*/ 978 h 134"/>
                  <a:gd name="T4" fmla="*/ 805 w 136"/>
                  <a:gd name="T5" fmla="*/ 46 h 134"/>
                  <a:gd name="T6" fmla="*/ 766 w 136"/>
                  <a:gd name="T7" fmla="*/ 0 h 134"/>
                  <a:gd name="T8" fmla="*/ 0 w 136"/>
                  <a:gd name="T9" fmla="*/ 934 h 134"/>
                  <a:gd name="T10" fmla="*/ 14 w 136"/>
                  <a:gd name="T11" fmla="*/ 967 h 134"/>
                  <a:gd name="T12" fmla="*/ 0 60000 65536"/>
                  <a:gd name="T13" fmla="*/ 0 60000 65536"/>
                  <a:gd name="T14" fmla="*/ 0 60000 65536"/>
                  <a:gd name="T15" fmla="*/ 0 60000 65536"/>
                  <a:gd name="T16" fmla="*/ 0 60000 65536"/>
                  <a:gd name="T17" fmla="*/ 0 60000 65536"/>
                  <a:gd name="T18" fmla="*/ 0 w 136"/>
                  <a:gd name="T19" fmla="*/ 0 h 134"/>
                  <a:gd name="T20" fmla="*/ 136 w 136"/>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6" h="134">
                    <a:moveTo>
                      <a:pt x="2" y="131"/>
                    </a:moveTo>
                    <a:lnTo>
                      <a:pt x="6" y="133"/>
                    </a:lnTo>
                    <a:lnTo>
                      <a:pt x="135" y="6"/>
                    </a:lnTo>
                    <a:lnTo>
                      <a:pt x="129" y="0"/>
                    </a:lnTo>
                    <a:lnTo>
                      <a:pt x="0" y="127"/>
                    </a:lnTo>
                    <a:lnTo>
                      <a:pt x="2" y="131"/>
                    </a:lnTo>
                  </a:path>
                </a:pathLst>
              </a:custGeom>
              <a:solidFill>
                <a:srgbClr val="FFFFFF"/>
              </a:solidFill>
              <a:ln w="12700" cap="rnd">
                <a:solidFill>
                  <a:srgbClr val="000000"/>
                </a:solidFill>
                <a:round/>
                <a:headEnd/>
                <a:tailEnd/>
              </a:ln>
            </p:spPr>
            <p:txBody>
              <a:bodyPr/>
              <a:lstStyle/>
              <a:p>
                <a:endParaRPr lang="en-US"/>
              </a:p>
            </p:txBody>
          </p:sp>
          <p:sp>
            <p:nvSpPr>
              <p:cNvPr id="16766" name="Freeform 853"/>
              <p:cNvSpPr>
                <a:spLocks/>
              </p:cNvSpPr>
              <p:nvPr/>
            </p:nvSpPr>
            <p:spPr bwMode="auto">
              <a:xfrm>
                <a:off x="482" y="2257"/>
                <a:ext cx="6" cy="113"/>
              </a:xfrm>
              <a:custGeom>
                <a:avLst/>
                <a:gdLst>
                  <a:gd name="T0" fmla="*/ 256 w 3"/>
                  <a:gd name="T1" fmla="*/ 0 h 89"/>
                  <a:gd name="T2" fmla="*/ 0 w 3"/>
                  <a:gd name="T3" fmla="*/ 17 h 89"/>
                  <a:gd name="T4" fmla="*/ 0 w 3"/>
                  <a:gd name="T5" fmla="*/ 595 h 89"/>
                  <a:gd name="T6" fmla="*/ 512 w 3"/>
                  <a:gd name="T7" fmla="*/ 595 h 89"/>
                  <a:gd name="T8" fmla="*/ 512 w 3"/>
                  <a:gd name="T9" fmla="*/ 17 h 89"/>
                  <a:gd name="T10" fmla="*/ 0 w 3"/>
                  <a:gd name="T11" fmla="*/ 28 h 89"/>
                  <a:gd name="T12" fmla="*/ 256 w 3"/>
                  <a:gd name="T13" fmla="*/ 0 h 89"/>
                  <a:gd name="T14" fmla="*/ 0 60000 65536"/>
                  <a:gd name="T15" fmla="*/ 0 60000 65536"/>
                  <a:gd name="T16" fmla="*/ 0 60000 65536"/>
                  <a:gd name="T17" fmla="*/ 0 60000 65536"/>
                  <a:gd name="T18" fmla="*/ 0 60000 65536"/>
                  <a:gd name="T19" fmla="*/ 0 60000 65536"/>
                  <a:gd name="T20" fmla="*/ 0 60000 65536"/>
                  <a:gd name="T21" fmla="*/ 0 w 3"/>
                  <a:gd name="T22" fmla="*/ 0 h 89"/>
                  <a:gd name="T23" fmla="*/ 3 w 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9">
                    <a:moveTo>
                      <a:pt x="1" y="0"/>
                    </a:moveTo>
                    <a:lnTo>
                      <a:pt x="0" y="2"/>
                    </a:lnTo>
                    <a:lnTo>
                      <a:pt x="0" y="88"/>
                    </a:lnTo>
                    <a:lnTo>
                      <a:pt x="2" y="88"/>
                    </a:lnTo>
                    <a:lnTo>
                      <a:pt x="2" y="2"/>
                    </a:lnTo>
                    <a:lnTo>
                      <a:pt x="0" y="4"/>
                    </a:lnTo>
                    <a:lnTo>
                      <a:pt x="1" y="0"/>
                    </a:lnTo>
                  </a:path>
                </a:pathLst>
              </a:custGeom>
              <a:solidFill>
                <a:srgbClr val="FFFFFF"/>
              </a:solidFill>
              <a:ln w="12700" cap="rnd">
                <a:solidFill>
                  <a:srgbClr val="000000"/>
                </a:solidFill>
                <a:round/>
                <a:headEnd/>
                <a:tailEnd/>
              </a:ln>
            </p:spPr>
            <p:txBody>
              <a:bodyPr/>
              <a:lstStyle/>
              <a:p>
                <a:endParaRPr lang="en-US"/>
              </a:p>
            </p:txBody>
          </p:sp>
          <p:sp>
            <p:nvSpPr>
              <p:cNvPr id="16767" name="Freeform 854"/>
              <p:cNvSpPr>
                <a:spLocks/>
              </p:cNvSpPr>
              <p:nvPr/>
            </p:nvSpPr>
            <p:spPr bwMode="auto">
              <a:xfrm>
                <a:off x="485" y="2257"/>
                <a:ext cx="218" cy="232"/>
              </a:xfrm>
              <a:custGeom>
                <a:avLst/>
                <a:gdLst>
                  <a:gd name="T0" fmla="*/ 1093 w 173"/>
                  <a:gd name="T1" fmla="*/ 1249 h 182"/>
                  <a:gd name="T2" fmla="*/ 1093 w 173"/>
                  <a:gd name="T3" fmla="*/ 1219 h 182"/>
                  <a:gd name="T4" fmla="*/ 32 w 173"/>
                  <a:gd name="T5" fmla="*/ 0 h 182"/>
                  <a:gd name="T6" fmla="*/ 0 w 173"/>
                  <a:gd name="T7" fmla="*/ 36 h 182"/>
                  <a:gd name="T8" fmla="*/ 1051 w 173"/>
                  <a:gd name="T9" fmla="*/ 1261 h 182"/>
                  <a:gd name="T10" fmla="*/ 1051 w 173"/>
                  <a:gd name="T11" fmla="*/ 1249 h 182"/>
                  <a:gd name="T12" fmla="*/ 1093 w 173"/>
                  <a:gd name="T13" fmla="*/ 1249 h 182"/>
                  <a:gd name="T14" fmla="*/ 0 60000 65536"/>
                  <a:gd name="T15" fmla="*/ 0 60000 65536"/>
                  <a:gd name="T16" fmla="*/ 0 60000 65536"/>
                  <a:gd name="T17" fmla="*/ 0 60000 65536"/>
                  <a:gd name="T18" fmla="*/ 0 60000 65536"/>
                  <a:gd name="T19" fmla="*/ 0 60000 65536"/>
                  <a:gd name="T20" fmla="*/ 0 60000 65536"/>
                  <a:gd name="T21" fmla="*/ 0 w 173"/>
                  <a:gd name="T22" fmla="*/ 0 h 182"/>
                  <a:gd name="T23" fmla="*/ 173 w 173"/>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82">
                    <a:moveTo>
                      <a:pt x="172" y="179"/>
                    </a:moveTo>
                    <a:lnTo>
                      <a:pt x="172" y="175"/>
                    </a:lnTo>
                    <a:lnTo>
                      <a:pt x="5" y="0"/>
                    </a:lnTo>
                    <a:lnTo>
                      <a:pt x="0" y="5"/>
                    </a:lnTo>
                    <a:lnTo>
                      <a:pt x="166" y="181"/>
                    </a:lnTo>
                    <a:lnTo>
                      <a:pt x="166" y="179"/>
                    </a:lnTo>
                    <a:lnTo>
                      <a:pt x="172" y="179"/>
                    </a:lnTo>
                  </a:path>
                </a:pathLst>
              </a:custGeom>
              <a:solidFill>
                <a:srgbClr val="FFFFFF"/>
              </a:solidFill>
              <a:ln w="12700" cap="rnd">
                <a:solidFill>
                  <a:srgbClr val="000000"/>
                </a:solidFill>
                <a:round/>
                <a:headEnd/>
                <a:tailEnd/>
              </a:ln>
            </p:spPr>
            <p:txBody>
              <a:bodyPr/>
              <a:lstStyle/>
              <a:p>
                <a:endParaRPr lang="en-US"/>
              </a:p>
            </p:txBody>
          </p:sp>
          <p:sp>
            <p:nvSpPr>
              <p:cNvPr id="16768" name="Freeform 855"/>
              <p:cNvSpPr>
                <a:spLocks/>
              </p:cNvSpPr>
              <p:nvPr/>
            </p:nvSpPr>
            <p:spPr bwMode="auto">
              <a:xfrm>
                <a:off x="699" y="2494"/>
                <a:ext cx="4" cy="109"/>
              </a:xfrm>
              <a:custGeom>
                <a:avLst/>
                <a:gdLst>
                  <a:gd name="T0" fmla="*/ 0 w 3"/>
                  <a:gd name="T1" fmla="*/ 570 h 86"/>
                  <a:gd name="T2" fmla="*/ 21 w 3"/>
                  <a:gd name="T3" fmla="*/ 551 h 86"/>
                  <a:gd name="T4" fmla="*/ 21 w 3"/>
                  <a:gd name="T5" fmla="*/ 0 h 86"/>
                  <a:gd name="T6" fmla="*/ 1 w 3"/>
                  <a:gd name="T7" fmla="*/ 0 h 86"/>
                  <a:gd name="T8" fmla="*/ 0 w 3"/>
                  <a:gd name="T9" fmla="*/ 551 h 86"/>
                  <a:gd name="T10" fmla="*/ 1 w 3"/>
                  <a:gd name="T11" fmla="*/ 527 h 86"/>
                  <a:gd name="T12" fmla="*/ 0 w 3"/>
                  <a:gd name="T13" fmla="*/ 570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85"/>
                    </a:moveTo>
                    <a:lnTo>
                      <a:pt x="2" y="83"/>
                    </a:lnTo>
                    <a:lnTo>
                      <a:pt x="2" y="0"/>
                    </a:lnTo>
                    <a:lnTo>
                      <a:pt x="1" y="0"/>
                    </a:lnTo>
                    <a:lnTo>
                      <a:pt x="0" y="83"/>
                    </a:lnTo>
                    <a:lnTo>
                      <a:pt x="1" y="79"/>
                    </a:lnTo>
                    <a:lnTo>
                      <a:pt x="0" y="85"/>
                    </a:lnTo>
                  </a:path>
                </a:pathLst>
              </a:custGeom>
              <a:solidFill>
                <a:srgbClr val="FFFFFF"/>
              </a:solidFill>
              <a:ln w="12700" cap="rnd">
                <a:solidFill>
                  <a:srgbClr val="000000"/>
                </a:solidFill>
                <a:round/>
                <a:headEnd/>
                <a:tailEnd/>
              </a:ln>
            </p:spPr>
            <p:txBody>
              <a:bodyPr/>
              <a:lstStyle/>
              <a:p>
                <a:endParaRPr lang="en-US"/>
              </a:p>
            </p:txBody>
          </p:sp>
          <p:sp>
            <p:nvSpPr>
              <p:cNvPr id="16769" name="Freeform 856"/>
              <p:cNvSpPr>
                <a:spLocks/>
              </p:cNvSpPr>
              <p:nvPr/>
            </p:nvSpPr>
            <p:spPr bwMode="auto">
              <a:xfrm>
                <a:off x="482" y="2374"/>
                <a:ext cx="217" cy="229"/>
              </a:xfrm>
              <a:custGeom>
                <a:avLst/>
                <a:gdLst>
                  <a:gd name="T0" fmla="*/ 0 w 172"/>
                  <a:gd name="T1" fmla="*/ 17 h 180"/>
                  <a:gd name="T2" fmla="*/ 1 w 172"/>
                  <a:gd name="T3" fmla="*/ 36 h 180"/>
                  <a:gd name="T4" fmla="*/ 1065 w 172"/>
                  <a:gd name="T5" fmla="*/ 1230 h 180"/>
                  <a:gd name="T6" fmla="*/ 1100 w 172"/>
                  <a:gd name="T7" fmla="*/ 1187 h 180"/>
                  <a:gd name="T8" fmla="*/ 47 w 172"/>
                  <a:gd name="T9" fmla="*/ 0 h 180"/>
                  <a:gd name="T10" fmla="*/ 50 w 172"/>
                  <a:gd name="T11" fmla="*/ 17 h 180"/>
                  <a:gd name="T12" fmla="*/ 0 w 172"/>
                  <a:gd name="T13" fmla="*/ 17 h 180"/>
                  <a:gd name="T14" fmla="*/ 0 60000 65536"/>
                  <a:gd name="T15" fmla="*/ 0 60000 65536"/>
                  <a:gd name="T16" fmla="*/ 0 60000 65536"/>
                  <a:gd name="T17" fmla="*/ 0 60000 65536"/>
                  <a:gd name="T18" fmla="*/ 0 60000 65536"/>
                  <a:gd name="T19" fmla="*/ 0 60000 65536"/>
                  <a:gd name="T20" fmla="*/ 0 60000 65536"/>
                  <a:gd name="T21" fmla="*/ 0 w 172"/>
                  <a:gd name="T22" fmla="*/ 0 h 180"/>
                  <a:gd name="T23" fmla="*/ 172 w 172"/>
                  <a:gd name="T24" fmla="*/ 180 h 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180">
                    <a:moveTo>
                      <a:pt x="0" y="2"/>
                    </a:moveTo>
                    <a:lnTo>
                      <a:pt x="1" y="5"/>
                    </a:lnTo>
                    <a:lnTo>
                      <a:pt x="166" y="179"/>
                    </a:lnTo>
                    <a:lnTo>
                      <a:pt x="171" y="173"/>
                    </a:lnTo>
                    <a:lnTo>
                      <a:pt x="7" y="0"/>
                    </a:lnTo>
                    <a:lnTo>
                      <a:pt x="8" y="2"/>
                    </a:lnTo>
                    <a:lnTo>
                      <a:pt x="0" y="2"/>
                    </a:lnTo>
                  </a:path>
                </a:pathLst>
              </a:custGeom>
              <a:solidFill>
                <a:srgbClr val="FFFFFF"/>
              </a:solidFill>
              <a:ln w="12700" cap="rnd">
                <a:solidFill>
                  <a:srgbClr val="000000"/>
                </a:solidFill>
                <a:round/>
                <a:headEnd/>
                <a:tailEnd/>
              </a:ln>
            </p:spPr>
            <p:txBody>
              <a:bodyPr/>
              <a:lstStyle/>
              <a:p>
                <a:endParaRPr lang="en-US"/>
              </a:p>
            </p:txBody>
          </p:sp>
          <p:sp>
            <p:nvSpPr>
              <p:cNvPr id="16770" name="Freeform 857"/>
              <p:cNvSpPr>
                <a:spLocks/>
              </p:cNvSpPr>
              <p:nvPr/>
            </p:nvSpPr>
            <p:spPr bwMode="auto">
              <a:xfrm>
                <a:off x="927" y="2503"/>
                <a:ext cx="453" cy="458"/>
              </a:xfrm>
              <a:custGeom>
                <a:avLst/>
                <a:gdLst>
                  <a:gd name="T0" fmla="*/ 0 w 358"/>
                  <a:gd name="T1" fmla="*/ 1259 h 358"/>
                  <a:gd name="T2" fmla="*/ 1207 w 358"/>
                  <a:gd name="T3" fmla="*/ 0 h 358"/>
                  <a:gd name="T4" fmla="*/ 2349 w 358"/>
                  <a:gd name="T5" fmla="*/ 1320 h 358"/>
                  <a:gd name="T6" fmla="*/ 1148 w 358"/>
                  <a:gd name="T7" fmla="*/ 2562 h 358"/>
                  <a:gd name="T8" fmla="*/ 0 w 358"/>
                  <a:gd name="T9" fmla="*/ 1259 h 358"/>
                  <a:gd name="T10" fmla="*/ 0 60000 65536"/>
                  <a:gd name="T11" fmla="*/ 0 60000 65536"/>
                  <a:gd name="T12" fmla="*/ 0 60000 65536"/>
                  <a:gd name="T13" fmla="*/ 0 60000 65536"/>
                  <a:gd name="T14" fmla="*/ 0 60000 65536"/>
                  <a:gd name="T15" fmla="*/ 0 w 358"/>
                  <a:gd name="T16" fmla="*/ 0 h 358"/>
                  <a:gd name="T17" fmla="*/ 358 w 358"/>
                  <a:gd name="T18" fmla="*/ 358 h 358"/>
                </a:gdLst>
                <a:ahLst/>
                <a:cxnLst>
                  <a:cxn ang="T10">
                    <a:pos x="T0" y="T1"/>
                  </a:cxn>
                  <a:cxn ang="T11">
                    <a:pos x="T2" y="T3"/>
                  </a:cxn>
                  <a:cxn ang="T12">
                    <a:pos x="T4" y="T5"/>
                  </a:cxn>
                  <a:cxn ang="T13">
                    <a:pos x="T6" y="T7"/>
                  </a:cxn>
                  <a:cxn ang="T14">
                    <a:pos x="T8" y="T9"/>
                  </a:cxn>
                </a:cxnLst>
                <a:rect l="T15" t="T16" r="T17" b="T18"/>
                <a:pathLst>
                  <a:path w="358" h="358">
                    <a:moveTo>
                      <a:pt x="0" y="175"/>
                    </a:moveTo>
                    <a:lnTo>
                      <a:pt x="183" y="0"/>
                    </a:lnTo>
                    <a:lnTo>
                      <a:pt x="357" y="184"/>
                    </a:lnTo>
                    <a:lnTo>
                      <a:pt x="175" y="357"/>
                    </a:lnTo>
                    <a:lnTo>
                      <a:pt x="0" y="17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71" name="Freeform 858"/>
              <p:cNvSpPr>
                <a:spLocks/>
              </p:cNvSpPr>
              <p:nvPr/>
            </p:nvSpPr>
            <p:spPr bwMode="auto">
              <a:xfrm>
                <a:off x="921" y="2723"/>
                <a:ext cx="4" cy="110"/>
              </a:xfrm>
              <a:custGeom>
                <a:avLst/>
                <a:gdLst>
                  <a:gd name="T0" fmla="*/ 1 w 4"/>
                  <a:gd name="T1" fmla="*/ 0 h 86"/>
                  <a:gd name="T2" fmla="*/ 0 w 4"/>
                  <a:gd name="T3" fmla="*/ 22 h 86"/>
                  <a:gd name="T4" fmla="*/ 0 w 4"/>
                  <a:gd name="T5" fmla="*/ 610 h 86"/>
                  <a:gd name="T6" fmla="*/ 3 w 4"/>
                  <a:gd name="T7" fmla="*/ 610 h 86"/>
                  <a:gd name="T8" fmla="*/ 3 w 4"/>
                  <a:gd name="T9" fmla="*/ 22 h 86"/>
                  <a:gd name="T10" fmla="*/ 3 w 4"/>
                  <a:gd name="T11" fmla="*/ 46 h 86"/>
                  <a:gd name="T12" fmla="*/ 1 w 4"/>
                  <a:gd name="T13" fmla="*/ 0 h 86"/>
                  <a:gd name="T14" fmla="*/ 0 w 4"/>
                  <a:gd name="T15" fmla="*/ 17 h 86"/>
                  <a:gd name="T16" fmla="*/ 0 w 4"/>
                  <a:gd name="T17" fmla="*/ 22 h 86"/>
                  <a:gd name="T18" fmla="*/ 1 w 4"/>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1" y="0"/>
                    </a:moveTo>
                    <a:lnTo>
                      <a:pt x="0" y="3"/>
                    </a:lnTo>
                    <a:lnTo>
                      <a:pt x="0" y="85"/>
                    </a:lnTo>
                    <a:lnTo>
                      <a:pt x="3" y="85"/>
                    </a:lnTo>
                    <a:lnTo>
                      <a:pt x="3" y="3"/>
                    </a:lnTo>
                    <a:lnTo>
                      <a:pt x="3" y="6"/>
                    </a:lnTo>
                    <a:lnTo>
                      <a:pt x="1" y="0"/>
                    </a:lnTo>
                    <a:lnTo>
                      <a:pt x="0" y="2"/>
                    </a:lnTo>
                    <a:lnTo>
                      <a:pt x="0" y="3"/>
                    </a:lnTo>
                    <a:lnTo>
                      <a:pt x="1" y="0"/>
                    </a:lnTo>
                  </a:path>
                </a:pathLst>
              </a:custGeom>
              <a:solidFill>
                <a:srgbClr val="FFFFFF"/>
              </a:solidFill>
              <a:ln w="12700" cap="rnd">
                <a:solidFill>
                  <a:srgbClr val="000000"/>
                </a:solidFill>
                <a:round/>
                <a:headEnd/>
                <a:tailEnd/>
              </a:ln>
            </p:spPr>
            <p:txBody>
              <a:bodyPr/>
              <a:lstStyle/>
              <a:p>
                <a:endParaRPr lang="en-US"/>
              </a:p>
            </p:txBody>
          </p:sp>
          <p:sp>
            <p:nvSpPr>
              <p:cNvPr id="16772" name="Freeform 859"/>
              <p:cNvSpPr>
                <a:spLocks/>
              </p:cNvSpPr>
              <p:nvPr/>
            </p:nvSpPr>
            <p:spPr bwMode="auto">
              <a:xfrm>
                <a:off x="924" y="2490"/>
                <a:ext cx="234" cy="233"/>
              </a:xfrm>
              <a:custGeom>
                <a:avLst/>
                <a:gdLst>
                  <a:gd name="T0" fmla="*/ 1244 w 184"/>
                  <a:gd name="T1" fmla="*/ 66 h 181"/>
                  <a:gd name="T2" fmla="*/ 1203 w 184"/>
                  <a:gd name="T3" fmla="*/ 51 h 181"/>
                  <a:gd name="T4" fmla="*/ 0 w 184"/>
                  <a:gd name="T5" fmla="*/ 1313 h 181"/>
                  <a:gd name="T6" fmla="*/ 46 w 184"/>
                  <a:gd name="T7" fmla="*/ 1361 h 181"/>
                  <a:gd name="T8" fmla="*/ 1234 w 184"/>
                  <a:gd name="T9" fmla="*/ 98 h 181"/>
                  <a:gd name="T10" fmla="*/ 1202 w 184"/>
                  <a:gd name="T11" fmla="*/ 66 h 181"/>
                  <a:gd name="T12" fmla="*/ 1244 w 184"/>
                  <a:gd name="T13" fmla="*/ 66 h 181"/>
                  <a:gd name="T14" fmla="*/ 1250 w 184"/>
                  <a:gd name="T15" fmla="*/ 0 h 181"/>
                  <a:gd name="T16" fmla="*/ 1203 w 184"/>
                  <a:gd name="T17" fmla="*/ 51 h 181"/>
                  <a:gd name="T18" fmla="*/ 1244 w 184"/>
                  <a:gd name="T19" fmla="*/ 66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81"/>
                  <a:gd name="T32" fmla="*/ 184 w 184"/>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81">
                    <a:moveTo>
                      <a:pt x="182" y="9"/>
                    </a:moveTo>
                    <a:lnTo>
                      <a:pt x="176" y="7"/>
                    </a:lnTo>
                    <a:lnTo>
                      <a:pt x="0" y="174"/>
                    </a:lnTo>
                    <a:lnTo>
                      <a:pt x="6" y="180"/>
                    </a:lnTo>
                    <a:lnTo>
                      <a:pt x="181" y="13"/>
                    </a:lnTo>
                    <a:lnTo>
                      <a:pt x="175" y="9"/>
                    </a:lnTo>
                    <a:lnTo>
                      <a:pt x="182" y="9"/>
                    </a:lnTo>
                    <a:lnTo>
                      <a:pt x="183" y="0"/>
                    </a:lnTo>
                    <a:lnTo>
                      <a:pt x="176" y="7"/>
                    </a:lnTo>
                    <a:lnTo>
                      <a:pt x="182" y="9"/>
                    </a:lnTo>
                  </a:path>
                </a:pathLst>
              </a:custGeom>
              <a:solidFill>
                <a:srgbClr val="FFFFFF"/>
              </a:solidFill>
              <a:ln w="12700" cap="rnd">
                <a:solidFill>
                  <a:srgbClr val="000000"/>
                </a:solidFill>
                <a:round/>
                <a:headEnd/>
                <a:tailEnd/>
              </a:ln>
            </p:spPr>
            <p:txBody>
              <a:bodyPr/>
              <a:lstStyle/>
              <a:p>
                <a:endParaRPr lang="en-US"/>
              </a:p>
            </p:txBody>
          </p:sp>
          <p:sp>
            <p:nvSpPr>
              <p:cNvPr id="16773" name="Freeform 860"/>
              <p:cNvSpPr>
                <a:spLocks/>
              </p:cNvSpPr>
              <p:nvPr/>
            </p:nvSpPr>
            <p:spPr bwMode="auto">
              <a:xfrm>
                <a:off x="1152" y="2503"/>
                <a:ext cx="3" cy="107"/>
              </a:xfrm>
              <a:custGeom>
                <a:avLst/>
                <a:gdLst>
                  <a:gd name="T0" fmla="*/ 1 w 3"/>
                  <a:gd name="T1" fmla="*/ 576 h 84"/>
                  <a:gd name="T2" fmla="*/ 2 w 3"/>
                  <a:gd name="T3" fmla="*/ 576 h 84"/>
                  <a:gd name="T4" fmla="*/ 2 w 3"/>
                  <a:gd name="T5" fmla="*/ 0 h 84"/>
                  <a:gd name="T6" fmla="*/ 1 w 3"/>
                  <a:gd name="T7" fmla="*/ 0 h 84"/>
                  <a:gd name="T8" fmla="*/ 0 w 3"/>
                  <a:gd name="T9" fmla="*/ 576 h 84"/>
                  <a:gd name="T10" fmla="*/ 1 w 3"/>
                  <a:gd name="T11" fmla="*/ 576 h 84"/>
                  <a:gd name="T12" fmla="*/ 0 60000 65536"/>
                  <a:gd name="T13" fmla="*/ 0 60000 65536"/>
                  <a:gd name="T14" fmla="*/ 0 60000 65536"/>
                  <a:gd name="T15" fmla="*/ 0 60000 65536"/>
                  <a:gd name="T16" fmla="*/ 0 60000 65536"/>
                  <a:gd name="T17" fmla="*/ 0 60000 65536"/>
                  <a:gd name="T18" fmla="*/ 0 w 3"/>
                  <a:gd name="T19" fmla="*/ 0 h 84"/>
                  <a:gd name="T20" fmla="*/ 3 w 3"/>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3" h="84">
                    <a:moveTo>
                      <a:pt x="1" y="83"/>
                    </a:moveTo>
                    <a:lnTo>
                      <a:pt x="2" y="83"/>
                    </a:lnTo>
                    <a:lnTo>
                      <a:pt x="2" y="0"/>
                    </a:lnTo>
                    <a:lnTo>
                      <a:pt x="1" y="0"/>
                    </a:lnTo>
                    <a:lnTo>
                      <a:pt x="0" y="83"/>
                    </a:lnTo>
                    <a:lnTo>
                      <a:pt x="1" y="83"/>
                    </a:lnTo>
                  </a:path>
                </a:pathLst>
              </a:custGeom>
              <a:solidFill>
                <a:srgbClr val="FFFFFF"/>
              </a:solidFill>
              <a:ln w="12700" cap="rnd">
                <a:solidFill>
                  <a:srgbClr val="000000"/>
                </a:solidFill>
                <a:round/>
                <a:headEnd/>
                <a:tailEnd/>
              </a:ln>
            </p:spPr>
            <p:txBody>
              <a:bodyPr/>
              <a:lstStyle/>
              <a:p>
                <a:endParaRPr lang="en-US"/>
              </a:p>
            </p:txBody>
          </p:sp>
          <p:sp>
            <p:nvSpPr>
              <p:cNvPr id="16774" name="Freeform 861"/>
              <p:cNvSpPr>
                <a:spLocks/>
              </p:cNvSpPr>
              <p:nvPr/>
            </p:nvSpPr>
            <p:spPr bwMode="auto">
              <a:xfrm>
                <a:off x="982" y="2616"/>
                <a:ext cx="168" cy="170"/>
              </a:xfrm>
              <a:custGeom>
                <a:avLst/>
                <a:gdLst>
                  <a:gd name="T0" fmla="*/ 20 w 134"/>
                  <a:gd name="T1" fmla="*/ 880 h 134"/>
                  <a:gd name="T2" fmla="*/ 39 w 134"/>
                  <a:gd name="T3" fmla="*/ 891 h 134"/>
                  <a:gd name="T4" fmla="*/ 810 w 134"/>
                  <a:gd name="T5" fmla="*/ 32 h 134"/>
                  <a:gd name="T6" fmla="*/ 780 w 134"/>
                  <a:gd name="T7" fmla="*/ 0 h 134"/>
                  <a:gd name="T8" fmla="*/ 0 w 134"/>
                  <a:gd name="T9" fmla="*/ 851 h 134"/>
                  <a:gd name="T10" fmla="*/ 20 w 134"/>
                  <a:gd name="T11" fmla="*/ 880 h 134"/>
                  <a:gd name="T12" fmla="*/ 0 60000 65536"/>
                  <a:gd name="T13" fmla="*/ 0 60000 65536"/>
                  <a:gd name="T14" fmla="*/ 0 60000 65536"/>
                  <a:gd name="T15" fmla="*/ 0 60000 65536"/>
                  <a:gd name="T16" fmla="*/ 0 60000 65536"/>
                  <a:gd name="T17" fmla="*/ 0 60000 65536"/>
                  <a:gd name="T18" fmla="*/ 0 w 134"/>
                  <a:gd name="T19" fmla="*/ 0 h 134"/>
                  <a:gd name="T20" fmla="*/ 134 w 134"/>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4" h="134">
                    <a:moveTo>
                      <a:pt x="3" y="131"/>
                    </a:moveTo>
                    <a:lnTo>
                      <a:pt x="6" y="133"/>
                    </a:lnTo>
                    <a:lnTo>
                      <a:pt x="133" y="5"/>
                    </a:lnTo>
                    <a:lnTo>
                      <a:pt x="128" y="0"/>
                    </a:lnTo>
                    <a:lnTo>
                      <a:pt x="0" y="127"/>
                    </a:lnTo>
                    <a:lnTo>
                      <a:pt x="3" y="131"/>
                    </a:lnTo>
                  </a:path>
                </a:pathLst>
              </a:custGeom>
              <a:solidFill>
                <a:srgbClr val="FFFFFF"/>
              </a:solidFill>
              <a:ln w="12700" cap="rnd">
                <a:solidFill>
                  <a:srgbClr val="000000"/>
                </a:solidFill>
                <a:round/>
                <a:headEnd/>
                <a:tailEnd/>
              </a:ln>
            </p:spPr>
            <p:txBody>
              <a:bodyPr/>
              <a:lstStyle/>
              <a:p>
                <a:endParaRPr lang="en-US"/>
              </a:p>
            </p:txBody>
          </p:sp>
          <p:sp>
            <p:nvSpPr>
              <p:cNvPr id="16775" name="Freeform 862"/>
              <p:cNvSpPr>
                <a:spLocks/>
              </p:cNvSpPr>
              <p:nvPr/>
            </p:nvSpPr>
            <p:spPr bwMode="auto">
              <a:xfrm>
                <a:off x="1150" y="2503"/>
                <a:ext cx="5" cy="110"/>
              </a:xfrm>
              <a:custGeom>
                <a:avLst/>
                <a:gdLst>
                  <a:gd name="T0" fmla="*/ 3 w 5"/>
                  <a:gd name="T1" fmla="*/ 582 h 86"/>
                  <a:gd name="T2" fmla="*/ 3 w 5"/>
                  <a:gd name="T3" fmla="*/ 597 h 86"/>
                  <a:gd name="T4" fmla="*/ 4 w 5"/>
                  <a:gd name="T5" fmla="*/ 0 h 86"/>
                  <a:gd name="T6" fmla="*/ 1 w 5"/>
                  <a:gd name="T7" fmla="*/ 0 h 86"/>
                  <a:gd name="T8" fmla="*/ 0 w 5"/>
                  <a:gd name="T9" fmla="*/ 597 h 86"/>
                  <a:gd name="T10" fmla="*/ 1 w 5"/>
                  <a:gd name="T11" fmla="*/ 610 h 86"/>
                  <a:gd name="T12" fmla="*/ 0 w 5"/>
                  <a:gd name="T13" fmla="*/ 597 h 86"/>
                  <a:gd name="T14" fmla="*/ 0 w 5"/>
                  <a:gd name="T15" fmla="*/ 600 h 86"/>
                  <a:gd name="T16" fmla="*/ 1 w 5"/>
                  <a:gd name="T17" fmla="*/ 610 h 86"/>
                  <a:gd name="T18" fmla="*/ 3 w 5"/>
                  <a:gd name="T19" fmla="*/ 582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6"/>
                  <a:gd name="T32" fmla="*/ 5 w 5"/>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6">
                    <a:moveTo>
                      <a:pt x="3" y="81"/>
                    </a:moveTo>
                    <a:lnTo>
                      <a:pt x="3" y="83"/>
                    </a:lnTo>
                    <a:lnTo>
                      <a:pt x="4" y="0"/>
                    </a:lnTo>
                    <a:lnTo>
                      <a:pt x="1" y="0"/>
                    </a:lnTo>
                    <a:lnTo>
                      <a:pt x="0" y="83"/>
                    </a:lnTo>
                    <a:lnTo>
                      <a:pt x="1" y="85"/>
                    </a:lnTo>
                    <a:lnTo>
                      <a:pt x="0" y="83"/>
                    </a:lnTo>
                    <a:lnTo>
                      <a:pt x="0" y="84"/>
                    </a:lnTo>
                    <a:lnTo>
                      <a:pt x="1" y="85"/>
                    </a:lnTo>
                    <a:lnTo>
                      <a:pt x="3" y="81"/>
                    </a:lnTo>
                  </a:path>
                </a:pathLst>
              </a:custGeom>
              <a:solidFill>
                <a:srgbClr val="FFFFFF"/>
              </a:solidFill>
              <a:ln w="12700" cap="rnd">
                <a:solidFill>
                  <a:srgbClr val="000000"/>
                </a:solidFill>
                <a:round/>
                <a:headEnd/>
                <a:tailEnd/>
              </a:ln>
            </p:spPr>
            <p:txBody>
              <a:bodyPr/>
              <a:lstStyle/>
              <a:p>
                <a:endParaRPr lang="en-US"/>
              </a:p>
            </p:txBody>
          </p:sp>
          <p:sp>
            <p:nvSpPr>
              <p:cNvPr id="16776" name="Freeform 863"/>
              <p:cNvSpPr>
                <a:spLocks/>
              </p:cNvSpPr>
              <p:nvPr/>
            </p:nvSpPr>
            <p:spPr bwMode="auto">
              <a:xfrm>
                <a:off x="1154" y="2616"/>
                <a:ext cx="166" cy="173"/>
              </a:xfrm>
              <a:custGeom>
                <a:avLst/>
                <a:gdLst>
                  <a:gd name="T0" fmla="*/ 743 w 133"/>
                  <a:gd name="T1" fmla="*/ 873 h 136"/>
                  <a:gd name="T2" fmla="*/ 779 w 133"/>
                  <a:gd name="T3" fmla="*/ 873 h 136"/>
                  <a:gd name="T4" fmla="*/ 26 w 133"/>
                  <a:gd name="T5" fmla="*/ 0 h 136"/>
                  <a:gd name="T6" fmla="*/ 0 w 133"/>
                  <a:gd name="T7" fmla="*/ 36 h 136"/>
                  <a:gd name="T8" fmla="*/ 743 w 133"/>
                  <a:gd name="T9" fmla="*/ 908 h 136"/>
                  <a:gd name="T10" fmla="*/ 779 w 133"/>
                  <a:gd name="T11" fmla="*/ 908 h 136"/>
                  <a:gd name="T12" fmla="*/ 743 w 133"/>
                  <a:gd name="T13" fmla="*/ 908 h 136"/>
                  <a:gd name="T14" fmla="*/ 765 w 133"/>
                  <a:gd name="T15" fmla="*/ 930 h 136"/>
                  <a:gd name="T16" fmla="*/ 779 w 133"/>
                  <a:gd name="T17" fmla="*/ 908 h 136"/>
                  <a:gd name="T18" fmla="*/ 743 w 133"/>
                  <a:gd name="T19" fmla="*/ 873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136"/>
                  <a:gd name="T32" fmla="*/ 133 w 133"/>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136">
                    <a:moveTo>
                      <a:pt x="126" y="127"/>
                    </a:moveTo>
                    <a:lnTo>
                      <a:pt x="132" y="127"/>
                    </a:lnTo>
                    <a:lnTo>
                      <a:pt x="5" y="0"/>
                    </a:lnTo>
                    <a:lnTo>
                      <a:pt x="0" y="5"/>
                    </a:lnTo>
                    <a:lnTo>
                      <a:pt x="126" y="133"/>
                    </a:lnTo>
                    <a:lnTo>
                      <a:pt x="132" y="133"/>
                    </a:lnTo>
                    <a:lnTo>
                      <a:pt x="126" y="133"/>
                    </a:lnTo>
                    <a:lnTo>
                      <a:pt x="130" y="135"/>
                    </a:lnTo>
                    <a:lnTo>
                      <a:pt x="132" y="133"/>
                    </a:lnTo>
                    <a:lnTo>
                      <a:pt x="126" y="127"/>
                    </a:lnTo>
                  </a:path>
                </a:pathLst>
              </a:custGeom>
              <a:solidFill>
                <a:srgbClr val="FFFFFF"/>
              </a:solidFill>
              <a:ln w="12700" cap="rnd">
                <a:solidFill>
                  <a:srgbClr val="000000"/>
                </a:solidFill>
                <a:round/>
                <a:headEnd/>
                <a:tailEnd/>
              </a:ln>
            </p:spPr>
            <p:txBody>
              <a:bodyPr/>
              <a:lstStyle/>
              <a:p>
                <a:endParaRPr lang="en-US"/>
              </a:p>
            </p:txBody>
          </p:sp>
          <p:sp>
            <p:nvSpPr>
              <p:cNvPr id="16777" name="Freeform 864"/>
              <p:cNvSpPr>
                <a:spLocks/>
              </p:cNvSpPr>
              <p:nvPr/>
            </p:nvSpPr>
            <p:spPr bwMode="auto">
              <a:xfrm>
                <a:off x="1320" y="2733"/>
                <a:ext cx="59" cy="53"/>
              </a:xfrm>
              <a:custGeom>
                <a:avLst/>
                <a:gdLst>
                  <a:gd name="T0" fmla="*/ 325 w 45"/>
                  <a:gd name="T1" fmla="*/ 28 h 41"/>
                  <a:gd name="T2" fmla="*/ 325 w 45"/>
                  <a:gd name="T3" fmla="*/ 0 h 41"/>
                  <a:gd name="T4" fmla="*/ 0 w 45"/>
                  <a:gd name="T5" fmla="*/ 270 h 41"/>
                  <a:gd name="T6" fmla="*/ 49 w 45"/>
                  <a:gd name="T7" fmla="*/ 313 h 41"/>
                  <a:gd name="T8" fmla="*/ 361 w 45"/>
                  <a:gd name="T9" fmla="*/ 28 h 41"/>
                  <a:gd name="T10" fmla="*/ 361 w 45"/>
                  <a:gd name="T11" fmla="*/ 0 h 41"/>
                  <a:gd name="T12" fmla="*/ 361 w 45"/>
                  <a:gd name="T13" fmla="*/ 28 h 41"/>
                  <a:gd name="T14" fmla="*/ 388 w 45"/>
                  <a:gd name="T15" fmla="*/ 17 h 41"/>
                  <a:gd name="T16" fmla="*/ 361 w 45"/>
                  <a:gd name="T17" fmla="*/ 0 h 41"/>
                  <a:gd name="T18" fmla="*/ 325 w 45"/>
                  <a:gd name="T19" fmla="*/ 28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1"/>
                  <a:gd name="T32" fmla="*/ 45 w 45"/>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1">
                    <a:moveTo>
                      <a:pt x="37" y="4"/>
                    </a:moveTo>
                    <a:lnTo>
                      <a:pt x="37" y="0"/>
                    </a:lnTo>
                    <a:lnTo>
                      <a:pt x="0" y="35"/>
                    </a:lnTo>
                    <a:lnTo>
                      <a:pt x="5" y="40"/>
                    </a:lnTo>
                    <a:lnTo>
                      <a:pt x="41" y="4"/>
                    </a:lnTo>
                    <a:lnTo>
                      <a:pt x="41" y="0"/>
                    </a:lnTo>
                    <a:lnTo>
                      <a:pt x="41" y="4"/>
                    </a:lnTo>
                    <a:lnTo>
                      <a:pt x="44" y="2"/>
                    </a:lnTo>
                    <a:lnTo>
                      <a:pt x="41" y="0"/>
                    </a:lnTo>
                    <a:lnTo>
                      <a:pt x="37" y="4"/>
                    </a:lnTo>
                  </a:path>
                </a:pathLst>
              </a:custGeom>
              <a:solidFill>
                <a:srgbClr val="FFFFFF"/>
              </a:solidFill>
              <a:ln w="12700" cap="rnd">
                <a:solidFill>
                  <a:srgbClr val="000000"/>
                </a:solidFill>
                <a:round/>
                <a:headEnd/>
                <a:tailEnd/>
              </a:ln>
            </p:spPr>
            <p:txBody>
              <a:bodyPr/>
              <a:lstStyle/>
              <a:p>
                <a:endParaRPr lang="en-US"/>
              </a:p>
            </p:txBody>
          </p:sp>
          <p:sp>
            <p:nvSpPr>
              <p:cNvPr id="16778" name="Freeform 865"/>
              <p:cNvSpPr>
                <a:spLocks/>
              </p:cNvSpPr>
              <p:nvPr/>
            </p:nvSpPr>
            <p:spPr bwMode="auto">
              <a:xfrm>
                <a:off x="1155" y="2490"/>
                <a:ext cx="221" cy="243"/>
              </a:xfrm>
              <a:custGeom>
                <a:avLst/>
                <a:gdLst>
                  <a:gd name="T0" fmla="*/ 47 w 174"/>
                  <a:gd name="T1" fmla="*/ 66 h 189"/>
                  <a:gd name="T2" fmla="*/ 1 w 174"/>
                  <a:gd name="T3" fmla="*/ 98 h 189"/>
                  <a:gd name="T4" fmla="*/ 1137 w 174"/>
                  <a:gd name="T5" fmla="*/ 1405 h 189"/>
                  <a:gd name="T6" fmla="*/ 1172 w 174"/>
                  <a:gd name="T7" fmla="*/ 1364 h 189"/>
                  <a:gd name="T8" fmla="*/ 46 w 174"/>
                  <a:gd name="T9" fmla="*/ 51 h 189"/>
                  <a:gd name="T10" fmla="*/ 0 w 174"/>
                  <a:gd name="T11" fmla="*/ 66 h 189"/>
                  <a:gd name="T12" fmla="*/ 46 w 174"/>
                  <a:gd name="T13" fmla="*/ 51 h 189"/>
                  <a:gd name="T14" fmla="*/ 0 w 174"/>
                  <a:gd name="T15" fmla="*/ 0 h 189"/>
                  <a:gd name="T16" fmla="*/ 0 w 174"/>
                  <a:gd name="T17" fmla="*/ 66 h 189"/>
                  <a:gd name="T18" fmla="*/ 47 w 174"/>
                  <a:gd name="T19" fmla="*/ 66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9"/>
                  <a:gd name="T32" fmla="*/ 174 w 174"/>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9">
                    <a:moveTo>
                      <a:pt x="7" y="9"/>
                    </a:moveTo>
                    <a:lnTo>
                      <a:pt x="1" y="13"/>
                    </a:lnTo>
                    <a:lnTo>
                      <a:pt x="168" y="188"/>
                    </a:lnTo>
                    <a:lnTo>
                      <a:pt x="173" y="183"/>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16779" name="Freeform 866"/>
              <p:cNvSpPr>
                <a:spLocks/>
              </p:cNvSpPr>
              <p:nvPr/>
            </p:nvSpPr>
            <p:spPr bwMode="auto">
              <a:xfrm>
                <a:off x="1371" y="2733"/>
                <a:ext cx="6" cy="109"/>
              </a:xfrm>
              <a:custGeom>
                <a:avLst/>
                <a:gdLst>
                  <a:gd name="T0" fmla="*/ 66 w 4"/>
                  <a:gd name="T1" fmla="*/ 28 h 85"/>
                  <a:gd name="T2" fmla="*/ 32 w 4"/>
                  <a:gd name="T3" fmla="*/ 17 h 85"/>
                  <a:gd name="T4" fmla="*/ 0 w 4"/>
                  <a:gd name="T5" fmla="*/ 613 h 85"/>
                  <a:gd name="T6" fmla="*/ 45 w 4"/>
                  <a:gd name="T7" fmla="*/ 613 h 85"/>
                  <a:gd name="T8" fmla="*/ 66 w 4"/>
                  <a:gd name="T9" fmla="*/ 17 h 85"/>
                  <a:gd name="T10" fmla="*/ 32 w 4"/>
                  <a:gd name="T11" fmla="*/ 0 h 85"/>
                  <a:gd name="T12" fmla="*/ 66 w 4"/>
                  <a:gd name="T13" fmla="*/ 28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4"/>
                    </a:moveTo>
                    <a:lnTo>
                      <a:pt x="1" y="2"/>
                    </a:lnTo>
                    <a:lnTo>
                      <a:pt x="0" y="84"/>
                    </a:lnTo>
                    <a:lnTo>
                      <a:pt x="2" y="84"/>
                    </a:lnTo>
                    <a:lnTo>
                      <a:pt x="3" y="2"/>
                    </a:lnTo>
                    <a:lnTo>
                      <a:pt x="1" y="0"/>
                    </a:lnTo>
                    <a:lnTo>
                      <a:pt x="3" y="4"/>
                    </a:lnTo>
                  </a:path>
                </a:pathLst>
              </a:custGeom>
              <a:solidFill>
                <a:srgbClr val="FFFFFF"/>
              </a:solidFill>
              <a:ln w="12700" cap="rnd">
                <a:solidFill>
                  <a:srgbClr val="000000"/>
                </a:solidFill>
                <a:round/>
                <a:headEnd/>
                <a:tailEnd/>
              </a:ln>
            </p:spPr>
            <p:txBody>
              <a:bodyPr/>
              <a:lstStyle/>
              <a:p>
                <a:endParaRPr lang="en-US"/>
              </a:p>
            </p:txBody>
          </p:sp>
          <p:sp>
            <p:nvSpPr>
              <p:cNvPr id="16780" name="Freeform 867"/>
              <p:cNvSpPr>
                <a:spLocks/>
              </p:cNvSpPr>
              <p:nvPr/>
            </p:nvSpPr>
            <p:spPr bwMode="auto">
              <a:xfrm>
                <a:off x="1146" y="2733"/>
                <a:ext cx="230" cy="222"/>
              </a:xfrm>
              <a:custGeom>
                <a:avLst/>
                <a:gdLst>
                  <a:gd name="T0" fmla="*/ 47 w 182"/>
                  <a:gd name="T1" fmla="*/ 1243 h 173"/>
                  <a:gd name="T2" fmla="*/ 40 w 182"/>
                  <a:gd name="T3" fmla="*/ 1267 h 173"/>
                  <a:gd name="T4" fmla="*/ 1177 w 182"/>
                  <a:gd name="T5" fmla="*/ 36 h 173"/>
                  <a:gd name="T6" fmla="*/ 1145 w 182"/>
                  <a:gd name="T7" fmla="*/ 0 h 173"/>
                  <a:gd name="T8" fmla="*/ 0 w 182"/>
                  <a:gd name="T9" fmla="*/ 1217 h 173"/>
                  <a:gd name="T10" fmla="*/ 0 w 182"/>
                  <a:gd name="T11" fmla="*/ 1243 h 173"/>
                  <a:gd name="T12" fmla="*/ 47 w 182"/>
                  <a:gd name="T13" fmla="*/ 1243 h 173"/>
                  <a:gd name="T14" fmla="*/ 0 60000 65536"/>
                  <a:gd name="T15" fmla="*/ 0 60000 65536"/>
                  <a:gd name="T16" fmla="*/ 0 60000 65536"/>
                  <a:gd name="T17" fmla="*/ 0 60000 65536"/>
                  <a:gd name="T18" fmla="*/ 0 60000 65536"/>
                  <a:gd name="T19" fmla="*/ 0 60000 65536"/>
                  <a:gd name="T20" fmla="*/ 0 60000 65536"/>
                  <a:gd name="T21" fmla="*/ 0 w 182"/>
                  <a:gd name="T22" fmla="*/ 0 h 173"/>
                  <a:gd name="T23" fmla="*/ 182 w 182"/>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3">
                    <a:moveTo>
                      <a:pt x="7" y="169"/>
                    </a:moveTo>
                    <a:lnTo>
                      <a:pt x="6" y="172"/>
                    </a:lnTo>
                    <a:lnTo>
                      <a:pt x="181" y="5"/>
                    </a:lnTo>
                    <a:lnTo>
                      <a:pt x="176" y="0"/>
                    </a:lnTo>
                    <a:lnTo>
                      <a:pt x="0" y="166"/>
                    </a:lnTo>
                    <a:lnTo>
                      <a:pt x="0" y="169"/>
                    </a:lnTo>
                    <a:lnTo>
                      <a:pt x="7" y="169"/>
                    </a:lnTo>
                  </a:path>
                </a:pathLst>
              </a:custGeom>
              <a:solidFill>
                <a:srgbClr val="FFFFFF"/>
              </a:solidFill>
              <a:ln w="12700" cap="rnd">
                <a:solidFill>
                  <a:srgbClr val="000000"/>
                </a:solidFill>
                <a:round/>
                <a:headEnd/>
                <a:tailEnd/>
              </a:ln>
            </p:spPr>
            <p:txBody>
              <a:bodyPr/>
              <a:lstStyle/>
              <a:p>
                <a:endParaRPr lang="en-US"/>
              </a:p>
            </p:txBody>
          </p:sp>
          <p:sp>
            <p:nvSpPr>
              <p:cNvPr id="16781" name="Freeform 868"/>
              <p:cNvSpPr>
                <a:spLocks/>
              </p:cNvSpPr>
              <p:nvPr/>
            </p:nvSpPr>
            <p:spPr bwMode="auto">
              <a:xfrm>
                <a:off x="1141" y="2958"/>
                <a:ext cx="6" cy="110"/>
              </a:xfrm>
              <a:custGeom>
                <a:avLst/>
                <a:gdLst>
                  <a:gd name="T0" fmla="*/ 0 w 4"/>
                  <a:gd name="T1" fmla="*/ 564 h 86"/>
                  <a:gd name="T2" fmla="*/ 45 w 4"/>
                  <a:gd name="T3" fmla="*/ 597 h 86"/>
                  <a:gd name="T4" fmla="*/ 66 w 4"/>
                  <a:gd name="T5" fmla="*/ 0 h 86"/>
                  <a:gd name="T6" fmla="*/ 32 w 4"/>
                  <a:gd name="T7" fmla="*/ 0 h 86"/>
                  <a:gd name="T8" fmla="*/ 0 w 4"/>
                  <a:gd name="T9" fmla="*/ 597 h 86"/>
                  <a:gd name="T10" fmla="*/ 45 w 4"/>
                  <a:gd name="T11" fmla="*/ 610 h 86"/>
                  <a:gd name="T12" fmla="*/ 0 w 4"/>
                  <a:gd name="T13" fmla="*/ 564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0" y="79"/>
                    </a:moveTo>
                    <a:lnTo>
                      <a:pt x="2" y="83"/>
                    </a:lnTo>
                    <a:lnTo>
                      <a:pt x="3" y="0"/>
                    </a:lnTo>
                    <a:lnTo>
                      <a:pt x="1" y="0"/>
                    </a:lnTo>
                    <a:lnTo>
                      <a:pt x="0" y="83"/>
                    </a:lnTo>
                    <a:lnTo>
                      <a:pt x="2" y="85"/>
                    </a:lnTo>
                    <a:lnTo>
                      <a:pt x="0" y="79"/>
                    </a:lnTo>
                  </a:path>
                </a:pathLst>
              </a:custGeom>
              <a:solidFill>
                <a:srgbClr val="FFFFFF"/>
              </a:solidFill>
              <a:ln w="12700" cap="rnd">
                <a:solidFill>
                  <a:srgbClr val="000000"/>
                </a:solidFill>
                <a:round/>
                <a:headEnd/>
                <a:tailEnd/>
              </a:ln>
            </p:spPr>
            <p:txBody>
              <a:bodyPr/>
              <a:lstStyle/>
              <a:p>
                <a:endParaRPr lang="en-US"/>
              </a:p>
            </p:txBody>
          </p:sp>
          <p:sp>
            <p:nvSpPr>
              <p:cNvPr id="16782" name="Freeform 869"/>
              <p:cNvSpPr>
                <a:spLocks/>
              </p:cNvSpPr>
              <p:nvPr/>
            </p:nvSpPr>
            <p:spPr bwMode="auto">
              <a:xfrm>
                <a:off x="1141" y="2848"/>
                <a:ext cx="230" cy="220"/>
              </a:xfrm>
              <a:custGeom>
                <a:avLst/>
                <a:gdLst>
                  <a:gd name="T0" fmla="*/ 1132 w 182"/>
                  <a:gd name="T1" fmla="*/ 17 h 173"/>
                  <a:gd name="T2" fmla="*/ 1139 w 182"/>
                  <a:gd name="T3" fmla="*/ 0 h 173"/>
                  <a:gd name="T4" fmla="*/ 0 w 182"/>
                  <a:gd name="T5" fmla="*/ 1136 h 173"/>
                  <a:gd name="T6" fmla="*/ 32 w 182"/>
                  <a:gd name="T7" fmla="*/ 1176 h 173"/>
                  <a:gd name="T8" fmla="*/ 1177 w 182"/>
                  <a:gd name="T9" fmla="*/ 36 h 173"/>
                  <a:gd name="T10" fmla="*/ 1177 w 182"/>
                  <a:gd name="T11" fmla="*/ 17 h 173"/>
                  <a:gd name="T12" fmla="*/ 1132 w 182"/>
                  <a:gd name="T13" fmla="*/ 17 h 173"/>
                  <a:gd name="T14" fmla="*/ 0 60000 65536"/>
                  <a:gd name="T15" fmla="*/ 0 60000 65536"/>
                  <a:gd name="T16" fmla="*/ 0 60000 65536"/>
                  <a:gd name="T17" fmla="*/ 0 60000 65536"/>
                  <a:gd name="T18" fmla="*/ 0 60000 65536"/>
                  <a:gd name="T19" fmla="*/ 0 60000 65536"/>
                  <a:gd name="T20" fmla="*/ 0 60000 65536"/>
                  <a:gd name="T21" fmla="*/ 0 w 182"/>
                  <a:gd name="T22" fmla="*/ 0 h 173"/>
                  <a:gd name="T23" fmla="*/ 182 w 182"/>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3">
                    <a:moveTo>
                      <a:pt x="174" y="2"/>
                    </a:moveTo>
                    <a:lnTo>
                      <a:pt x="175" y="0"/>
                    </a:lnTo>
                    <a:lnTo>
                      <a:pt x="0" y="166"/>
                    </a:lnTo>
                    <a:lnTo>
                      <a:pt x="5" y="172"/>
                    </a:lnTo>
                    <a:lnTo>
                      <a:pt x="181" y="5"/>
                    </a:lnTo>
                    <a:lnTo>
                      <a:pt x="181" y="2"/>
                    </a:lnTo>
                    <a:lnTo>
                      <a:pt x="174" y="2"/>
                    </a:lnTo>
                  </a:path>
                </a:pathLst>
              </a:custGeom>
              <a:solidFill>
                <a:srgbClr val="FFFFFF"/>
              </a:solidFill>
              <a:ln w="12700" cap="rnd">
                <a:solidFill>
                  <a:srgbClr val="000000"/>
                </a:solidFill>
                <a:round/>
                <a:headEnd/>
                <a:tailEnd/>
              </a:ln>
            </p:spPr>
            <p:txBody>
              <a:bodyPr/>
              <a:lstStyle/>
              <a:p>
                <a:endParaRPr lang="en-US"/>
              </a:p>
            </p:txBody>
          </p:sp>
          <p:sp>
            <p:nvSpPr>
              <p:cNvPr id="16783" name="Freeform 870"/>
              <p:cNvSpPr>
                <a:spLocks/>
              </p:cNvSpPr>
              <p:nvPr/>
            </p:nvSpPr>
            <p:spPr bwMode="auto">
              <a:xfrm>
                <a:off x="921" y="2723"/>
                <a:ext cx="3" cy="110"/>
              </a:xfrm>
              <a:custGeom>
                <a:avLst/>
                <a:gdLst>
                  <a:gd name="T0" fmla="*/ 32 w 2"/>
                  <a:gd name="T1" fmla="*/ 0 h 86"/>
                  <a:gd name="T2" fmla="*/ 0 w 2"/>
                  <a:gd name="T3" fmla="*/ 22 h 86"/>
                  <a:gd name="T4" fmla="*/ 0 w 2"/>
                  <a:gd name="T5" fmla="*/ 610 h 86"/>
                  <a:gd name="T6" fmla="*/ 32 w 2"/>
                  <a:gd name="T7" fmla="*/ 610 h 86"/>
                  <a:gd name="T8" fmla="*/ 32 w 2"/>
                  <a:gd name="T9" fmla="*/ 22 h 86"/>
                  <a:gd name="T10" fmla="*/ 0 w 2"/>
                  <a:gd name="T11" fmla="*/ 46 h 86"/>
                  <a:gd name="T12" fmla="*/ 32 w 2"/>
                  <a:gd name="T13" fmla="*/ 0 h 86"/>
                  <a:gd name="T14" fmla="*/ 0 60000 65536"/>
                  <a:gd name="T15" fmla="*/ 0 60000 65536"/>
                  <a:gd name="T16" fmla="*/ 0 60000 65536"/>
                  <a:gd name="T17" fmla="*/ 0 60000 65536"/>
                  <a:gd name="T18" fmla="*/ 0 60000 65536"/>
                  <a:gd name="T19" fmla="*/ 0 60000 65536"/>
                  <a:gd name="T20" fmla="*/ 0 60000 65536"/>
                  <a:gd name="T21" fmla="*/ 0 w 2"/>
                  <a:gd name="T22" fmla="*/ 0 h 86"/>
                  <a:gd name="T23" fmla="*/ 2 w 2"/>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6">
                    <a:moveTo>
                      <a:pt x="1" y="0"/>
                    </a:moveTo>
                    <a:lnTo>
                      <a:pt x="0" y="3"/>
                    </a:lnTo>
                    <a:lnTo>
                      <a:pt x="0" y="85"/>
                    </a:lnTo>
                    <a:lnTo>
                      <a:pt x="1" y="85"/>
                    </a:lnTo>
                    <a:lnTo>
                      <a:pt x="1" y="3"/>
                    </a:lnTo>
                    <a:lnTo>
                      <a:pt x="0" y="6"/>
                    </a:lnTo>
                    <a:lnTo>
                      <a:pt x="1" y="0"/>
                    </a:lnTo>
                  </a:path>
                </a:pathLst>
              </a:custGeom>
              <a:solidFill>
                <a:srgbClr val="FFFFFF"/>
              </a:solidFill>
              <a:ln w="12700" cap="rnd">
                <a:solidFill>
                  <a:srgbClr val="000000"/>
                </a:solidFill>
                <a:round/>
                <a:headEnd/>
                <a:tailEnd/>
              </a:ln>
            </p:spPr>
            <p:txBody>
              <a:bodyPr/>
              <a:lstStyle/>
              <a:p>
                <a:endParaRPr lang="en-US"/>
              </a:p>
            </p:txBody>
          </p:sp>
          <p:sp>
            <p:nvSpPr>
              <p:cNvPr id="16784" name="Freeform 871"/>
              <p:cNvSpPr>
                <a:spLocks/>
              </p:cNvSpPr>
              <p:nvPr/>
            </p:nvSpPr>
            <p:spPr bwMode="auto">
              <a:xfrm>
                <a:off x="924" y="2723"/>
                <a:ext cx="223" cy="232"/>
              </a:xfrm>
              <a:custGeom>
                <a:avLst/>
                <a:gdLst>
                  <a:gd name="T0" fmla="*/ 1213 w 175"/>
                  <a:gd name="T1" fmla="*/ 1238 h 182"/>
                  <a:gd name="T2" fmla="*/ 1200 w 175"/>
                  <a:gd name="T3" fmla="*/ 1219 h 182"/>
                  <a:gd name="T4" fmla="*/ 46 w 175"/>
                  <a:gd name="T5" fmla="*/ 0 h 182"/>
                  <a:gd name="T6" fmla="*/ 0 w 175"/>
                  <a:gd name="T7" fmla="*/ 46 h 182"/>
                  <a:gd name="T8" fmla="*/ 1161 w 175"/>
                  <a:gd name="T9" fmla="*/ 1261 h 182"/>
                  <a:gd name="T10" fmla="*/ 1161 w 175"/>
                  <a:gd name="T11" fmla="*/ 1238 h 182"/>
                  <a:gd name="T12" fmla="*/ 1213 w 175"/>
                  <a:gd name="T13" fmla="*/ 1238 h 182"/>
                  <a:gd name="T14" fmla="*/ 0 60000 65536"/>
                  <a:gd name="T15" fmla="*/ 0 60000 65536"/>
                  <a:gd name="T16" fmla="*/ 0 60000 65536"/>
                  <a:gd name="T17" fmla="*/ 0 60000 65536"/>
                  <a:gd name="T18" fmla="*/ 0 60000 65536"/>
                  <a:gd name="T19" fmla="*/ 0 60000 65536"/>
                  <a:gd name="T20" fmla="*/ 0 60000 65536"/>
                  <a:gd name="T21" fmla="*/ 0 w 175"/>
                  <a:gd name="T22" fmla="*/ 0 h 182"/>
                  <a:gd name="T23" fmla="*/ 175 w 175"/>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2">
                    <a:moveTo>
                      <a:pt x="174" y="178"/>
                    </a:moveTo>
                    <a:lnTo>
                      <a:pt x="173" y="175"/>
                    </a:lnTo>
                    <a:lnTo>
                      <a:pt x="6" y="0"/>
                    </a:lnTo>
                    <a:lnTo>
                      <a:pt x="0" y="6"/>
                    </a:lnTo>
                    <a:lnTo>
                      <a:pt x="167" y="181"/>
                    </a:lnTo>
                    <a:lnTo>
                      <a:pt x="167" y="178"/>
                    </a:lnTo>
                    <a:lnTo>
                      <a:pt x="174" y="178"/>
                    </a:lnTo>
                  </a:path>
                </a:pathLst>
              </a:custGeom>
              <a:solidFill>
                <a:srgbClr val="FFFFFF"/>
              </a:solidFill>
              <a:ln w="12700" cap="rnd">
                <a:solidFill>
                  <a:srgbClr val="000000"/>
                </a:solidFill>
                <a:round/>
                <a:headEnd/>
                <a:tailEnd/>
              </a:ln>
            </p:spPr>
            <p:txBody>
              <a:bodyPr/>
              <a:lstStyle/>
              <a:p>
                <a:endParaRPr lang="en-US"/>
              </a:p>
            </p:txBody>
          </p:sp>
          <p:sp>
            <p:nvSpPr>
              <p:cNvPr id="16785" name="Freeform 872"/>
              <p:cNvSpPr>
                <a:spLocks/>
              </p:cNvSpPr>
              <p:nvPr/>
            </p:nvSpPr>
            <p:spPr bwMode="auto">
              <a:xfrm>
                <a:off x="1141" y="2958"/>
                <a:ext cx="6" cy="110"/>
              </a:xfrm>
              <a:custGeom>
                <a:avLst/>
                <a:gdLst>
                  <a:gd name="T0" fmla="*/ 0 w 4"/>
                  <a:gd name="T1" fmla="*/ 610 h 86"/>
                  <a:gd name="T2" fmla="*/ 45 w 4"/>
                  <a:gd name="T3" fmla="*/ 597 h 86"/>
                  <a:gd name="T4" fmla="*/ 66 w 4"/>
                  <a:gd name="T5" fmla="*/ 0 h 86"/>
                  <a:gd name="T6" fmla="*/ 32 w 4"/>
                  <a:gd name="T7" fmla="*/ 0 h 86"/>
                  <a:gd name="T8" fmla="*/ 0 w 4"/>
                  <a:gd name="T9" fmla="*/ 597 h 86"/>
                  <a:gd name="T10" fmla="*/ 45 w 4"/>
                  <a:gd name="T11" fmla="*/ 564 h 86"/>
                  <a:gd name="T12" fmla="*/ 0 w 4"/>
                  <a:gd name="T13" fmla="*/ 610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0" y="85"/>
                    </a:moveTo>
                    <a:lnTo>
                      <a:pt x="2" y="83"/>
                    </a:lnTo>
                    <a:lnTo>
                      <a:pt x="3" y="0"/>
                    </a:lnTo>
                    <a:lnTo>
                      <a:pt x="1" y="0"/>
                    </a:lnTo>
                    <a:lnTo>
                      <a:pt x="0" y="83"/>
                    </a:lnTo>
                    <a:lnTo>
                      <a:pt x="2" y="79"/>
                    </a:lnTo>
                    <a:lnTo>
                      <a:pt x="0" y="85"/>
                    </a:lnTo>
                  </a:path>
                </a:pathLst>
              </a:custGeom>
              <a:solidFill>
                <a:srgbClr val="FFFFFF"/>
              </a:solidFill>
              <a:ln w="12700" cap="rnd">
                <a:solidFill>
                  <a:srgbClr val="000000"/>
                </a:solidFill>
                <a:round/>
                <a:headEnd/>
                <a:tailEnd/>
              </a:ln>
            </p:spPr>
            <p:txBody>
              <a:bodyPr/>
              <a:lstStyle/>
              <a:p>
                <a:endParaRPr lang="en-US"/>
              </a:p>
            </p:txBody>
          </p:sp>
          <p:sp>
            <p:nvSpPr>
              <p:cNvPr id="16786" name="Freeform 873"/>
              <p:cNvSpPr>
                <a:spLocks/>
              </p:cNvSpPr>
              <p:nvPr/>
            </p:nvSpPr>
            <p:spPr bwMode="auto">
              <a:xfrm>
                <a:off x="921" y="2836"/>
                <a:ext cx="220" cy="232"/>
              </a:xfrm>
              <a:custGeom>
                <a:avLst/>
                <a:gdLst>
                  <a:gd name="T0" fmla="*/ 0 w 174"/>
                  <a:gd name="T1" fmla="*/ 22 h 182"/>
                  <a:gd name="T2" fmla="*/ 0 w 174"/>
                  <a:gd name="T3" fmla="*/ 46 h 182"/>
                  <a:gd name="T4" fmla="*/ 1095 w 174"/>
                  <a:gd name="T5" fmla="*/ 1261 h 182"/>
                  <a:gd name="T6" fmla="*/ 1132 w 174"/>
                  <a:gd name="T7" fmla="*/ 1219 h 182"/>
                  <a:gd name="T8" fmla="*/ 40 w 174"/>
                  <a:gd name="T9" fmla="*/ 0 h 182"/>
                  <a:gd name="T10" fmla="*/ 40 w 174"/>
                  <a:gd name="T11" fmla="*/ 22 h 182"/>
                  <a:gd name="T12" fmla="*/ 0 w 174"/>
                  <a:gd name="T13" fmla="*/ 22 h 182"/>
                  <a:gd name="T14" fmla="*/ 0 60000 65536"/>
                  <a:gd name="T15" fmla="*/ 0 60000 65536"/>
                  <a:gd name="T16" fmla="*/ 0 60000 65536"/>
                  <a:gd name="T17" fmla="*/ 0 60000 65536"/>
                  <a:gd name="T18" fmla="*/ 0 60000 65536"/>
                  <a:gd name="T19" fmla="*/ 0 60000 65536"/>
                  <a:gd name="T20" fmla="*/ 0 60000 65536"/>
                  <a:gd name="T21" fmla="*/ 0 w 174"/>
                  <a:gd name="T22" fmla="*/ 0 h 182"/>
                  <a:gd name="T23" fmla="*/ 174 w 174"/>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2">
                    <a:moveTo>
                      <a:pt x="0" y="3"/>
                    </a:moveTo>
                    <a:lnTo>
                      <a:pt x="0" y="6"/>
                    </a:lnTo>
                    <a:lnTo>
                      <a:pt x="168" y="181"/>
                    </a:lnTo>
                    <a:lnTo>
                      <a:pt x="173" y="175"/>
                    </a:lnTo>
                    <a:lnTo>
                      <a:pt x="6" y="0"/>
                    </a:lnTo>
                    <a:lnTo>
                      <a:pt x="6" y="3"/>
                    </a:lnTo>
                    <a:lnTo>
                      <a:pt x="0" y="3"/>
                    </a:lnTo>
                  </a:path>
                </a:pathLst>
              </a:custGeom>
              <a:solidFill>
                <a:srgbClr val="FFFFFF"/>
              </a:solidFill>
              <a:ln w="12700" cap="rnd">
                <a:solidFill>
                  <a:srgbClr val="000000"/>
                </a:solidFill>
                <a:round/>
                <a:headEnd/>
                <a:tailEnd/>
              </a:ln>
            </p:spPr>
            <p:txBody>
              <a:bodyPr/>
              <a:lstStyle/>
              <a:p>
                <a:endParaRPr lang="en-US"/>
              </a:p>
            </p:txBody>
          </p:sp>
          <p:sp>
            <p:nvSpPr>
              <p:cNvPr id="16787" name="Freeform 874"/>
              <p:cNvSpPr>
                <a:spLocks/>
              </p:cNvSpPr>
              <p:nvPr/>
            </p:nvSpPr>
            <p:spPr bwMode="auto">
              <a:xfrm>
                <a:off x="1412" y="1037"/>
                <a:ext cx="224" cy="328"/>
              </a:xfrm>
              <a:custGeom>
                <a:avLst/>
                <a:gdLst>
                  <a:gd name="T0" fmla="*/ 1104 w 178"/>
                  <a:gd name="T1" fmla="*/ 604 h 257"/>
                  <a:gd name="T2" fmla="*/ 1116 w 178"/>
                  <a:gd name="T3" fmla="*/ 0 h 257"/>
                  <a:gd name="T4" fmla="*/ 16 w 178"/>
                  <a:gd name="T5" fmla="*/ 1191 h 257"/>
                  <a:gd name="T6" fmla="*/ 0 w 178"/>
                  <a:gd name="T7" fmla="*/ 1803 h 257"/>
                  <a:gd name="T8" fmla="*/ 1104 w 178"/>
                  <a:gd name="T9" fmla="*/ 604 h 257"/>
                  <a:gd name="T10" fmla="*/ 0 60000 65536"/>
                  <a:gd name="T11" fmla="*/ 0 60000 65536"/>
                  <a:gd name="T12" fmla="*/ 0 60000 65536"/>
                  <a:gd name="T13" fmla="*/ 0 60000 65536"/>
                  <a:gd name="T14" fmla="*/ 0 60000 65536"/>
                  <a:gd name="T15" fmla="*/ 0 w 178"/>
                  <a:gd name="T16" fmla="*/ 0 h 257"/>
                  <a:gd name="T17" fmla="*/ 178 w 178"/>
                  <a:gd name="T18" fmla="*/ 257 h 257"/>
                </a:gdLst>
                <a:ahLst/>
                <a:cxnLst>
                  <a:cxn ang="T10">
                    <a:pos x="T0" y="T1"/>
                  </a:cxn>
                  <a:cxn ang="T11">
                    <a:pos x="T2" y="T3"/>
                  </a:cxn>
                  <a:cxn ang="T12">
                    <a:pos x="T4" y="T5"/>
                  </a:cxn>
                  <a:cxn ang="T13">
                    <a:pos x="T6" y="T7"/>
                  </a:cxn>
                  <a:cxn ang="T14">
                    <a:pos x="T8" y="T9"/>
                  </a:cxn>
                </a:cxnLst>
                <a:rect l="T15" t="T16" r="T17" b="T18"/>
                <a:pathLst>
                  <a:path w="178" h="257">
                    <a:moveTo>
                      <a:pt x="176" y="86"/>
                    </a:moveTo>
                    <a:lnTo>
                      <a:pt x="177" y="0"/>
                    </a:lnTo>
                    <a:lnTo>
                      <a:pt x="2" y="169"/>
                    </a:lnTo>
                    <a:lnTo>
                      <a:pt x="0" y="256"/>
                    </a:lnTo>
                    <a:lnTo>
                      <a:pt x="176" y="86"/>
                    </a:lnTo>
                  </a:path>
                </a:pathLst>
              </a:custGeom>
              <a:solidFill>
                <a:srgbClr val="F0AB00"/>
              </a:solidFill>
              <a:ln w="12700" cap="rnd">
                <a:solidFill>
                  <a:srgbClr val="000000"/>
                </a:solidFill>
                <a:round/>
                <a:headEnd/>
                <a:tailEnd/>
              </a:ln>
            </p:spPr>
            <p:txBody>
              <a:bodyPr/>
              <a:lstStyle/>
              <a:p>
                <a:endParaRPr lang="en-US"/>
              </a:p>
            </p:txBody>
          </p:sp>
          <p:sp>
            <p:nvSpPr>
              <p:cNvPr id="16788" name="Freeform 875"/>
              <p:cNvSpPr>
                <a:spLocks/>
              </p:cNvSpPr>
              <p:nvPr/>
            </p:nvSpPr>
            <p:spPr bwMode="auto">
              <a:xfrm>
                <a:off x="1412" y="1037"/>
                <a:ext cx="233" cy="339"/>
              </a:xfrm>
              <a:custGeom>
                <a:avLst/>
                <a:gdLst>
                  <a:gd name="T0" fmla="*/ 1156 w 185"/>
                  <a:gd name="T1" fmla="*/ 640 h 265"/>
                  <a:gd name="T2" fmla="*/ 1164 w 185"/>
                  <a:gd name="T3" fmla="*/ 0 h 265"/>
                  <a:gd name="T4" fmla="*/ 16 w 185"/>
                  <a:gd name="T5" fmla="*/ 1250 h 265"/>
                  <a:gd name="T6" fmla="*/ 0 w 185"/>
                  <a:gd name="T7" fmla="*/ 1892 h 265"/>
                  <a:gd name="T8" fmla="*/ 1156 w 185"/>
                  <a:gd name="T9" fmla="*/ 640 h 265"/>
                  <a:gd name="T10" fmla="*/ 0 60000 65536"/>
                  <a:gd name="T11" fmla="*/ 0 60000 65536"/>
                  <a:gd name="T12" fmla="*/ 0 60000 65536"/>
                  <a:gd name="T13" fmla="*/ 0 60000 65536"/>
                  <a:gd name="T14" fmla="*/ 0 60000 65536"/>
                  <a:gd name="T15" fmla="*/ 0 w 185"/>
                  <a:gd name="T16" fmla="*/ 0 h 265"/>
                  <a:gd name="T17" fmla="*/ 185 w 185"/>
                  <a:gd name="T18" fmla="*/ 265 h 265"/>
                </a:gdLst>
                <a:ahLst/>
                <a:cxnLst>
                  <a:cxn ang="T10">
                    <a:pos x="T0" y="T1"/>
                  </a:cxn>
                  <a:cxn ang="T11">
                    <a:pos x="T2" y="T3"/>
                  </a:cxn>
                  <a:cxn ang="T12">
                    <a:pos x="T4" y="T5"/>
                  </a:cxn>
                  <a:cxn ang="T13">
                    <a:pos x="T6" y="T7"/>
                  </a:cxn>
                  <a:cxn ang="T14">
                    <a:pos x="T8" y="T9"/>
                  </a:cxn>
                </a:cxnLst>
                <a:rect l="T15" t="T16" r="T17" b="T18"/>
                <a:pathLst>
                  <a:path w="185" h="265">
                    <a:moveTo>
                      <a:pt x="183" y="89"/>
                    </a:moveTo>
                    <a:lnTo>
                      <a:pt x="184" y="0"/>
                    </a:lnTo>
                    <a:lnTo>
                      <a:pt x="2" y="174"/>
                    </a:lnTo>
                    <a:lnTo>
                      <a:pt x="0" y="264"/>
                    </a:lnTo>
                    <a:lnTo>
                      <a:pt x="183"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89" name="Freeform 876"/>
              <p:cNvSpPr>
                <a:spLocks/>
              </p:cNvSpPr>
              <p:nvPr/>
            </p:nvSpPr>
            <p:spPr bwMode="auto">
              <a:xfrm>
                <a:off x="1192" y="1025"/>
                <a:ext cx="214" cy="340"/>
              </a:xfrm>
              <a:custGeom>
                <a:avLst/>
                <a:gdLst>
                  <a:gd name="T0" fmla="*/ 0 w 170"/>
                  <a:gd name="T1" fmla="*/ 615 h 266"/>
                  <a:gd name="T2" fmla="*/ 16 w 170"/>
                  <a:gd name="T3" fmla="*/ 0 h 266"/>
                  <a:gd name="T4" fmla="*/ 1065 w 170"/>
                  <a:gd name="T5" fmla="*/ 1259 h 266"/>
                  <a:gd name="T6" fmla="*/ 1049 w 170"/>
                  <a:gd name="T7" fmla="*/ 1887 h 266"/>
                  <a:gd name="T8" fmla="*/ 0 w 170"/>
                  <a:gd name="T9" fmla="*/ 615 h 266"/>
                  <a:gd name="T10" fmla="*/ 0 60000 65536"/>
                  <a:gd name="T11" fmla="*/ 0 60000 65536"/>
                  <a:gd name="T12" fmla="*/ 0 60000 65536"/>
                  <a:gd name="T13" fmla="*/ 0 60000 65536"/>
                  <a:gd name="T14" fmla="*/ 0 60000 65536"/>
                  <a:gd name="T15" fmla="*/ 0 w 170"/>
                  <a:gd name="T16" fmla="*/ 0 h 266"/>
                  <a:gd name="T17" fmla="*/ 170 w 170"/>
                  <a:gd name="T18" fmla="*/ 266 h 266"/>
                </a:gdLst>
                <a:ahLst/>
                <a:cxnLst>
                  <a:cxn ang="T10">
                    <a:pos x="T0" y="T1"/>
                  </a:cxn>
                  <a:cxn ang="T11">
                    <a:pos x="T2" y="T3"/>
                  </a:cxn>
                  <a:cxn ang="T12">
                    <a:pos x="T4" y="T5"/>
                  </a:cxn>
                  <a:cxn ang="T13">
                    <a:pos x="T6" y="T7"/>
                  </a:cxn>
                  <a:cxn ang="T14">
                    <a:pos x="T8" y="T9"/>
                  </a:cxn>
                </a:cxnLst>
                <a:rect l="T15" t="T16" r="T17" b="T18"/>
                <a:pathLst>
                  <a:path w="170" h="266">
                    <a:moveTo>
                      <a:pt x="0" y="86"/>
                    </a:moveTo>
                    <a:lnTo>
                      <a:pt x="2" y="0"/>
                    </a:lnTo>
                    <a:lnTo>
                      <a:pt x="169" y="177"/>
                    </a:lnTo>
                    <a:lnTo>
                      <a:pt x="167" y="265"/>
                    </a:lnTo>
                    <a:lnTo>
                      <a:pt x="0" y="86"/>
                    </a:lnTo>
                  </a:path>
                </a:pathLst>
              </a:custGeom>
              <a:solidFill>
                <a:srgbClr val="FFFFFF"/>
              </a:solidFill>
              <a:ln w="12700" cap="rnd">
                <a:solidFill>
                  <a:srgbClr val="000000"/>
                </a:solidFill>
                <a:round/>
                <a:headEnd/>
                <a:tailEnd/>
              </a:ln>
            </p:spPr>
            <p:txBody>
              <a:bodyPr/>
              <a:lstStyle/>
              <a:p>
                <a:endParaRPr lang="en-US"/>
              </a:p>
            </p:txBody>
          </p:sp>
          <p:sp>
            <p:nvSpPr>
              <p:cNvPr id="16790" name="Freeform 877"/>
              <p:cNvSpPr>
                <a:spLocks/>
              </p:cNvSpPr>
              <p:nvPr/>
            </p:nvSpPr>
            <p:spPr bwMode="auto">
              <a:xfrm>
                <a:off x="1192" y="1025"/>
                <a:ext cx="223" cy="351"/>
              </a:xfrm>
              <a:custGeom>
                <a:avLst/>
                <a:gdLst>
                  <a:gd name="T0" fmla="*/ 0 w 177"/>
                  <a:gd name="T1" fmla="*/ 644 h 274"/>
                  <a:gd name="T2" fmla="*/ 16 w 177"/>
                  <a:gd name="T3" fmla="*/ 0 h 274"/>
                  <a:gd name="T4" fmla="*/ 1123 w 177"/>
                  <a:gd name="T5" fmla="*/ 1325 h 274"/>
                  <a:gd name="T6" fmla="*/ 1104 w 177"/>
                  <a:gd name="T7" fmla="*/ 1980 h 274"/>
                  <a:gd name="T8" fmla="*/ 0 w 177"/>
                  <a:gd name="T9" fmla="*/ 644 h 274"/>
                  <a:gd name="T10" fmla="*/ 0 60000 65536"/>
                  <a:gd name="T11" fmla="*/ 0 60000 65536"/>
                  <a:gd name="T12" fmla="*/ 0 60000 65536"/>
                  <a:gd name="T13" fmla="*/ 0 60000 65536"/>
                  <a:gd name="T14" fmla="*/ 0 60000 65536"/>
                  <a:gd name="T15" fmla="*/ 0 w 177"/>
                  <a:gd name="T16" fmla="*/ 0 h 274"/>
                  <a:gd name="T17" fmla="*/ 177 w 177"/>
                  <a:gd name="T18" fmla="*/ 274 h 274"/>
                </a:gdLst>
                <a:ahLst/>
                <a:cxnLst>
                  <a:cxn ang="T10">
                    <a:pos x="T0" y="T1"/>
                  </a:cxn>
                  <a:cxn ang="T11">
                    <a:pos x="T2" y="T3"/>
                  </a:cxn>
                  <a:cxn ang="T12">
                    <a:pos x="T4" y="T5"/>
                  </a:cxn>
                  <a:cxn ang="T13">
                    <a:pos x="T6" y="T7"/>
                  </a:cxn>
                  <a:cxn ang="T14">
                    <a:pos x="T8" y="T9"/>
                  </a:cxn>
                </a:cxnLst>
                <a:rect l="T15" t="T16" r="T17" b="T18"/>
                <a:pathLst>
                  <a:path w="177" h="274">
                    <a:moveTo>
                      <a:pt x="0" y="89"/>
                    </a:moveTo>
                    <a:lnTo>
                      <a:pt x="2" y="0"/>
                    </a:lnTo>
                    <a:lnTo>
                      <a:pt x="176" y="183"/>
                    </a:lnTo>
                    <a:lnTo>
                      <a:pt x="174" y="273"/>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91" name="Freeform 878"/>
              <p:cNvSpPr>
                <a:spLocks/>
              </p:cNvSpPr>
              <p:nvPr/>
            </p:nvSpPr>
            <p:spPr bwMode="auto">
              <a:xfrm>
                <a:off x="962" y="1025"/>
                <a:ext cx="444" cy="447"/>
              </a:xfrm>
              <a:custGeom>
                <a:avLst/>
                <a:gdLst>
                  <a:gd name="T0" fmla="*/ 0 w 351"/>
                  <a:gd name="T1" fmla="*/ 1202 h 350"/>
                  <a:gd name="T2" fmla="*/ 1178 w 351"/>
                  <a:gd name="T3" fmla="*/ 0 h 350"/>
                  <a:gd name="T4" fmla="*/ 2293 w 351"/>
                  <a:gd name="T5" fmla="*/ 1267 h 350"/>
                  <a:gd name="T6" fmla="*/ 1117 w 351"/>
                  <a:gd name="T7" fmla="*/ 2474 h 350"/>
                  <a:gd name="T8" fmla="*/ 0 w 351"/>
                  <a:gd name="T9" fmla="*/ 1202 h 350"/>
                  <a:gd name="T10" fmla="*/ 0 60000 65536"/>
                  <a:gd name="T11" fmla="*/ 0 60000 65536"/>
                  <a:gd name="T12" fmla="*/ 0 60000 65536"/>
                  <a:gd name="T13" fmla="*/ 0 60000 65536"/>
                  <a:gd name="T14" fmla="*/ 0 60000 65536"/>
                  <a:gd name="T15" fmla="*/ 0 w 351"/>
                  <a:gd name="T16" fmla="*/ 0 h 350"/>
                  <a:gd name="T17" fmla="*/ 351 w 351"/>
                  <a:gd name="T18" fmla="*/ 350 h 350"/>
                </a:gdLst>
                <a:ahLst/>
                <a:cxnLst>
                  <a:cxn ang="T10">
                    <a:pos x="T0" y="T1"/>
                  </a:cxn>
                  <a:cxn ang="T11">
                    <a:pos x="T2" y="T3"/>
                  </a:cxn>
                  <a:cxn ang="T12">
                    <a:pos x="T4" y="T5"/>
                  </a:cxn>
                  <a:cxn ang="T13">
                    <a:pos x="T6" y="T7"/>
                  </a:cxn>
                  <a:cxn ang="T14">
                    <a:pos x="T8" y="T9"/>
                  </a:cxn>
                </a:cxnLst>
                <a:rect l="T15" t="T16" r="T17" b="T18"/>
                <a:pathLst>
                  <a:path w="351" h="350">
                    <a:moveTo>
                      <a:pt x="0" y="170"/>
                    </a:moveTo>
                    <a:lnTo>
                      <a:pt x="180" y="0"/>
                    </a:lnTo>
                    <a:lnTo>
                      <a:pt x="350" y="179"/>
                    </a:lnTo>
                    <a:lnTo>
                      <a:pt x="171" y="349"/>
                    </a:lnTo>
                    <a:lnTo>
                      <a:pt x="0" y="170"/>
                    </a:lnTo>
                  </a:path>
                </a:pathLst>
              </a:custGeom>
              <a:solidFill>
                <a:srgbClr val="008000"/>
              </a:solidFill>
              <a:ln w="12700" cap="rnd">
                <a:solidFill>
                  <a:srgbClr val="000000"/>
                </a:solidFill>
                <a:round/>
                <a:headEnd/>
                <a:tailEnd/>
              </a:ln>
            </p:spPr>
            <p:txBody>
              <a:bodyPr/>
              <a:lstStyle/>
              <a:p>
                <a:endParaRPr lang="en-US"/>
              </a:p>
            </p:txBody>
          </p:sp>
          <p:sp>
            <p:nvSpPr>
              <p:cNvPr id="16792" name="Freeform 879"/>
              <p:cNvSpPr>
                <a:spLocks/>
              </p:cNvSpPr>
              <p:nvPr/>
            </p:nvSpPr>
            <p:spPr bwMode="auto">
              <a:xfrm>
                <a:off x="962" y="1025"/>
                <a:ext cx="453" cy="458"/>
              </a:xfrm>
              <a:custGeom>
                <a:avLst/>
                <a:gdLst>
                  <a:gd name="T0" fmla="*/ 0 w 358"/>
                  <a:gd name="T1" fmla="*/ 1250 h 358"/>
                  <a:gd name="T2" fmla="*/ 1207 w 358"/>
                  <a:gd name="T3" fmla="*/ 0 h 358"/>
                  <a:gd name="T4" fmla="*/ 2349 w 358"/>
                  <a:gd name="T5" fmla="*/ 1313 h 358"/>
                  <a:gd name="T6" fmla="*/ 1148 w 358"/>
                  <a:gd name="T7" fmla="*/ 2562 h 358"/>
                  <a:gd name="T8" fmla="*/ 0 w 358"/>
                  <a:gd name="T9" fmla="*/ 1250 h 358"/>
                  <a:gd name="T10" fmla="*/ 0 60000 65536"/>
                  <a:gd name="T11" fmla="*/ 0 60000 65536"/>
                  <a:gd name="T12" fmla="*/ 0 60000 65536"/>
                  <a:gd name="T13" fmla="*/ 0 60000 65536"/>
                  <a:gd name="T14" fmla="*/ 0 60000 65536"/>
                  <a:gd name="T15" fmla="*/ 0 w 358"/>
                  <a:gd name="T16" fmla="*/ 0 h 358"/>
                  <a:gd name="T17" fmla="*/ 358 w 358"/>
                  <a:gd name="T18" fmla="*/ 358 h 358"/>
                </a:gdLst>
                <a:ahLst/>
                <a:cxnLst>
                  <a:cxn ang="T10">
                    <a:pos x="T0" y="T1"/>
                  </a:cxn>
                  <a:cxn ang="T11">
                    <a:pos x="T2" y="T3"/>
                  </a:cxn>
                  <a:cxn ang="T12">
                    <a:pos x="T4" y="T5"/>
                  </a:cxn>
                  <a:cxn ang="T13">
                    <a:pos x="T6" y="T7"/>
                  </a:cxn>
                  <a:cxn ang="T14">
                    <a:pos x="T8" y="T9"/>
                  </a:cxn>
                </a:cxnLst>
                <a:rect l="T15" t="T16" r="T17" b="T18"/>
                <a:pathLst>
                  <a:path w="358" h="358">
                    <a:moveTo>
                      <a:pt x="0" y="174"/>
                    </a:moveTo>
                    <a:lnTo>
                      <a:pt x="183" y="0"/>
                    </a:lnTo>
                    <a:lnTo>
                      <a:pt x="357" y="183"/>
                    </a:lnTo>
                    <a:lnTo>
                      <a:pt x="175" y="357"/>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93" name="Freeform 880"/>
              <p:cNvSpPr>
                <a:spLocks/>
              </p:cNvSpPr>
              <p:nvPr/>
            </p:nvSpPr>
            <p:spPr bwMode="auto">
              <a:xfrm>
                <a:off x="1180" y="1260"/>
                <a:ext cx="226" cy="327"/>
              </a:xfrm>
              <a:custGeom>
                <a:avLst/>
                <a:gdLst>
                  <a:gd name="T0" fmla="*/ 1135 w 179"/>
                  <a:gd name="T1" fmla="*/ 616 h 256"/>
                  <a:gd name="T2" fmla="*/ 1151 w 179"/>
                  <a:gd name="T3" fmla="*/ 0 h 256"/>
                  <a:gd name="T4" fmla="*/ 16 w 179"/>
                  <a:gd name="T5" fmla="*/ 1201 h 256"/>
                  <a:gd name="T6" fmla="*/ 0 w 179"/>
                  <a:gd name="T7" fmla="*/ 1805 h 256"/>
                  <a:gd name="T8" fmla="*/ 1135 w 179"/>
                  <a:gd name="T9" fmla="*/ 616 h 256"/>
                  <a:gd name="T10" fmla="*/ 0 60000 65536"/>
                  <a:gd name="T11" fmla="*/ 0 60000 65536"/>
                  <a:gd name="T12" fmla="*/ 0 60000 65536"/>
                  <a:gd name="T13" fmla="*/ 0 60000 65536"/>
                  <a:gd name="T14" fmla="*/ 0 60000 65536"/>
                  <a:gd name="T15" fmla="*/ 0 w 179"/>
                  <a:gd name="T16" fmla="*/ 0 h 256"/>
                  <a:gd name="T17" fmla="*/ 179 w 179"/>
                  <a:gd name="T18" fmla="*/ 256 h 256"/>
                </a:gdLst>
                <a:ahLst/>
                <a:cxnLst>
                  <a:cxn ang="T10">
                    <a:pos x="T0" y="T1"/>
                  </a:cxn>
                  <a:cxn ang="T11">
                    <a:pos x="T2" y="T3"/>
                  </a:cxn>
                  <a:cxn ang="T12">
                    <a:pos x="T4" y="T5"/>
                  </a:cxn>
                  <a:cxn ang="T13">
                    <a:pos x="T6" y="T7"/>
                  </a:cxn>
                  <a:cxn ang="T14">
                    <a:pos x="T8" y="T9"/>
                  </a:cxn>
                </a:cxnLst>
                <a:rect l="T15" t="T16" r="T17" b="T18"/>
                <a:pathLst>
                  <a:path w="179" h="256">
                    <a:moveTo>
                      <a:pt x="176" y="87"/>
                    </a:moveTo>
                    <a:lnTo>
                      <a:pt x="178" y="0"/>
                    </a:lnTo>
                    <a:lnTo>
                      <a:pt x="2" y="169"/>
                    </a:lnTo>
                    <a:lnTo>
                      <a:pt x="0" y="255"/>
                    </a:lnTo>
                    <a:lnTo>
                      <a:pt x="176" y="87"/>
                    </a:lnTo>
                  </a:path>
                </a:pathLst>
              </a:custGeom>
              <a:solidFill>
                <a:srgbClr val="008000"/>
              </a:solidFill>
              <a:ln w="12700" cap="rnd">
                <a:solidFill>
                  <a:srgbClr val="000000"/>
                </a:solidFill>
                <a:round/>
                <a:headEnd/>
                <a:tailEnd/>
              </a:ln>
            </p:spPr>
            <p:txBody>
              <a:bodyPr/>
              <a:lstStyle/>
              <a:p>
                <a:endParaRPr lang="en-US"/>
              </a:p>
            </p:txBody>
          </p:sp>
          <p:sp>
            <p:nvSpPr>
              <p:cNvPr id="16794" name="Freeform 881"/>
              <p:cNvSpPr>
                <a:spLocks/>
              </p:cNvSpPr>
              <p:nvPr/>
            </p:nvSpPr>
            <p:spPr bwMode="auto">
              <a:xfrm>
                <a:off x="1180" y="1260"/>
                <a:ext cx="235" cy="336"/>
              </a:xfrm>
              <a:custGeom>
                <a:avLst/>
                <a:gdLst>
                  <a:gd name="T0" fmla="*/ 1188 w 186"/>
                  <a:gd name="T1" fmla="*/ 640 h 263"/>
                  <a:gd name="T2" fmla="*/ 1207 w 186"/>
                  <a:gd name="T3" fmla="*/ 0 h 263"/>
                  <a:gd name="T4" fmla="*/ 16 w 186"/>
                  <a:gd name="T5" fmla="*/ 1225 h 263"/>
                  <a:gd name="T6" fmla="*/ 0 w 186"/>
                  <a:gd name="T7" fmla="*/ 1863 h 263"/>
                  <a:gd name="T8" fmla="*/ 1188 w 186"/>
                  <a:gd name="T9" fmla="*/ 640 h 263"/>
                  <a:gd name="T10" fmla="*/ 0 60000 65536"/>
                  <a:gd name="T11" fmla="*/ 0 60000 65536"/>
                  <a:gd name="T12" fmla="*/ 0 60000 65536"/>
                  <a:gd name="T13" fmla="*/ 0 60000 65536"/>
                  <a:gd name="T14" fmla="*/ 0 60000 65536"/>
                  <a:gd name="T15" fmla="*/ 0 w 186"/>
                  <a:gd name="T16" fmla="*/ 0 h 263"/>
                  <a:gd name="T17" fmla="*/ 186 w 186"/>
                  <a:gd name="T18" fmla="*/ 263 h 263"/>
                </a:gdLst>
                <a:ahLst/>
                <a:cxnLst>
                  <a:cxn ang="T10">
                    <a:pos x="T0" y="T1"/>
                  </a:cxn>
                  <a:cxn ang="T11">
                    <a:pos x="T2" y="T3"/>
                  </a:cxn>
                  <a:cxn ang="T12">
                    <a:pos x="T4" y="T5"/>
                  </a:cxn>
                  <a:cxn ang="T13">
                    <a:pos x="T6" y="T7"/>
                  </a:cxn>
                  <a:cxn ang="T14">
                    <a:pos x="T8" y="T9"/>
                  </a:cxn>
                </a:cxnLst>
                <a:rect l="T15" t="T16" r="T17" b="T18"/>
                <a:pathLst>
                  <a:path w="186" h="263">
                    <a:moveTo>
                      <a:pt x="183" y="90"/>
                    </a:moveTo>
                    <a:lnTo>
                      <a:pt x="185" y="0"/>
                    </a:lnTo>
                    <a:lnTo>
                      <a:pt x="2" y="173"/>
                    </a:lnTo>
                    <a:lnTo>
                      <a:pt x="0" y="262"/>
                    </a:lnTo>
                    <a:lnTo>
                      <a:pt x="183"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95" name="Freeform 882"/>
              <p:cNvSpPr>
                <a:spLocks/>
              </p:cNvSpPr>
              <p:nvPr/>
            </p:nvSpPr>
            <p:spPr bwMode="auto">
              <a:xfrm>
                <a:off x="961" y="1248"/>
                <a:ext cx="214" cy="339"/>
              </a:xfrm>
              <a:custGeom>
                <a:avLst/>
                <a:gdLst>
                  <a:gd name="T0" fmla="*/ 0 w 170"/>
                  <a:gd name="T1" fmla="*/ 615 h 265"/>
                  <a:gd name="T2" fmla="*/ 1 w 170"/>
                  <a:gd name="T3" fmla="*/ 0 h 265"/>
                  <a:gd name="T4" fmla="*/ 1065 w 170"/>
                  <a:gd name="T5" fmla="*/ 1279 h 265"/>
                  <a:gd name="T6" fmla="*/ 1049 w 170"/>
                  <a:gd name="T7" fmla="*/ 1892 h 265"/>
                  <a:gd name="T8" fmla="*/ 0 w 170"/>
                  <a:gd name="T9" fmla="*/ 615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1" y="0"/>
                    </a:lnTo>
                    <a:lnTo>
                      <a:pt x="169" y="178"/>
                    </a:lnTo>
                    <a:lnTo>
                      <a:pt x="167" y="264"/>
                    </a:lnTo>
                    <a:lnTo>
                      <a:pt x="0" y="86"/>
                    </a:lnTo>
                  </a:path>
                </a:pathLst>
              </a:custGeom>
              <a:solidFill>
                <a:srgbClr val="FF3344"/>
              </a:solidFill>
              <a:ln w="12700" cap="rnd">
                <a:solidFill>
                  <a:srgbClr val="000000"/>
                </a:solidFill>
                <a:round/>
                <a:headEnd/>
                <a:tailEnd/>
              </a:ln>
            </p:spPr>
            <p:txBody>
              <a:bodyPr/>
              <a:lstStyle/>
              <a:p>
                <a:endParaRPr lang="en-US"/>
              </a:p>
            </p:txBody>
          </p:sp>
          <p:sp>
            <p:nvSpPr>
              <p:cNvPr id="16796" name="Freeform 883"/>
              <p:cNvSpPr>
                <a:spLocks/>
              </p:cNvSpPr>
              <p:nvPr/>
            </p:nvSpPr>
            <p:spPr bwMode="auto">
              <a:xfrm>
                <a:off x="961" y="1248"/>
                <a:ext cx="225" cy="348"/>
              </a:xfrm>
              <a:custGeom>
                <a:avLst/>
                <a:gdLst>
                  <a:gd name="T0" fmla="*/ 0 w 178"/>
                  <a:gd name="T1" fmla="*/ 642 h 272"/>
                  <a:gd name="T2" fmla="*/ 1 w 178"/>
                  <a:gd name="T3" fmla="*/ 0 h 272"/>
                  <a:gd name="T4" fmla="*/ 1157 w 178"/>
                  <a:gd name="T5" fmla="*/ 1305 h 272"/>
                  <a:gd name="T6" fmla="*/ 1139 w 178"/>
                  <a:gd name="T7" fmla="*/ 1949 h 272"/>
                  <a:gd name="T8" fmla="*/ 0 w 178"/>
                  <a:gd name="T9" fmla="*/ 642 h 272"/>
                  <a:gd name="T10" fmla="*/ 0 60000 65536"/>
                  <a:gd name="T11" fmla="*/ 0 60000 65536"/>
                  <a:gd name="T12" fmla="*/ 0 60000 65536"/>
                  <a:gd name="T13" fmla="*/ 0 60000 65536"/>
                  <a:gd name="T14" fmla="*/ 0 60000 65536"/>
                  <a:gd name="T15" fmla="*/ 0 w 178"/>
                  <a:gd name="T16" fmla="*/ 0 h 272"/>
                  <a:gd name="T17" fmla="*/ 178 w 178"/>
                  <a:gd name="T18" fmla="*/ 272 h 272"/>
                </a:gdLst>
                <a:ahLst/>
                <a:cxnLst>
                  <a:cxn ang="T10">
                    <a:pos x="T0" y="T1"/>
                  </a:cxn>
                  <a:cxn ang="T11">
                    <a:pos x="T2" y="T3"/>
                  </a:cxn>
                  <a:cxn ang="T12">
                    <a:pos x="T4" y="T5"/>
                  </a:cxn>
                  <a:cxn ang="T13">
                    <a:pos x="T6" y="T7"/>
                  </a:cxn>
                  <a:cxn ang="T14">
                    <a:pos x="T8" y="T9"/>
                  </a:cxn>
                </a:cxnLst>
                <a:rect l="T15" t="T16" r="T17" b="T18"/>
                <a:pathLst>
                  <a:path w="178" h="272">
                    <a:moveTo>
                      <a:pt x="0" y="89"/>
                    </a:moveTo>
                    <a:lnTo>
                      <a:pt x="1" y="0"/>
                    </a:lnTo>
                    <a:lnTo>
                      <a:pt x="177" y="182"/>
                    </a:lnTo>
                    <a:lnTo>
                      <a:pt x="175"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97" name="Freeform 884"/>
              <p:cNvSpPr>
                <a:spLocks/>
              </p:cNvSpPr>
              <p:nvPr/>
            </p:nvSpPr>
            <p:spPr bwMode="auto">
              <a:xfrm>
                <a:off x="731" y="1248"/>
                <a:ext cx="444" cy="445"/>
              </a:xfrm>
              <a:custGeom>
                <a:avLst/>
                <a:gdLst>
                  <a:gd name="T0" fmla="*/ 0 w 351"/>
                  <a:gd name="T1" fmla="*/ 1163 h 350"/>
                  <a:gd name="T2" fmla="*/ 1171 w 351"/>
                  <a:gd name="T3" fmla="*/ 0 h 350"/>
                  <a:gd name="T4" fmla="*/ 2293 w 351"/>
                  <a:gd name="T5" fmla="*/ 1226 h 350"/>
                  <a:gd name="T6" fmla="*/ 1113 w 351"/>
                  <a:gd name="T7" fmla="*/ 2386 h 350"/>
                  <a:gd name="T8" fmla="*/ 0 w 351"/>
                  <a:gd name="T9" fmla="*/ 1163 h 350"/>
                  <a:gd name="T10" fmla="*/ 0 60000 65536"/>
                  <a:gd name="T11" fmla="*/ 0 60000 65536"/>
                  <a:gd name="T12" fmla="*/ 0 60000 65536"/>
                  <a:gd name="T13" fmla="*/ 0 60000 65536"/>
                  <a:gd name="T14" fmla="*/ 0 60000 65536"/>
                  <a:gd name="T15" fmla="*/ 0 w 351"/>
                  <a:gd name="T16" fmla="*/ 0 h 350"/>
                  <a:gd name="T17" fmla="*/ 351 w 351"/>
                  <a:gd name="T18" fmla="*/ 350 h 350"/>
                </a:gdLst>
                <a:ahLst/>
                <a:cxnLst>
                  <a:cxn ang="T10">
                    <a:pos x="T0" y="T1"/>
                  </a:cxn>
                  <a:cxn ang="T11">
                    <a:pos x="T2" y="T3"/>
                  </a:cxn>
                  <a:cxn ang="T12">
                    <a:pos x="T4" y="T5"/>
                  </a:cxn>
                  <a:cxn ang="T13">
                    <a:pos x="T6" y="T7"/>
                  </a:cxn>
                  <a:cxn ang="T14">
                    <a:pos x="T8" y="T9"/>
                  </a:cxn>
                </a:cxnLst>
                <a:rect l="T15" t="T16" r="T17" b="T18"/>
                <a:pathLst>
                  <a:path w="351" h="350">
                    <a:moveTo>
                      <a:pt x="0" y="170"/>
                    </a:moveTo>
                    <a:lnTo>
                      <a:pt x="179" y="0"/>
                    </a:lnTo>
                    <a:lnTo>
                      <a:pt x="350" y="179"/>
                    </a:lnTo>
                    <a:lnTo>
                      <a:pt x="170" y="349"/>
                    </a:lnTo>
                    <a:lnTo>
                      <a:pt x="0" y="170"/>
                    </a:lnTo>
                  </a:path>
                </a:pathLst>
              </a:custGeom>
              <a:solidFill>
                <a:srgbClr val="008000"/>
              </a:solidFill>
              <a:ln w="12700" cap="rnd">
                <a:solidFill>
                  <a:srgbClr val="000000"/>
                </a:solidFill>
                <a:round/>
                <a:headEnd/>
                <a:tailEnd/>
              </a:ln>
            </p:spPr>
            <p:txBody>
              <a:bodyPr/>
              <a:lstStyle/>
              <a:p>
                <a:endParaRPr lang="en-US"/>
              </a:p>
            </p:txBody>
          </p:sp>
          <p:sp>
            <p:nvSpPr>
              <p:cNvPr id="16798" name="Freeform 885"/>
              <p:cNvSpPr>
                <a:spLocks/>
              </p:cNvSpPr>
              <p:nvPr/>
            </p:nvSpPr>
            <p:spPr bwMode="auto">
              <a:xfrm>
                <a:off x="731" y="1248"/>
                <a:ext cx="455" cy="456"/>
              </a:xfrm>
              <a:custGeom>
                <a:avLst/>
                <a:gdLst>
                  <a:gd name="T0" fmla="*/ 0 w 359"/>
                  <a:gd name="T1" fmla="*/ 1209 h 358"/>
                  <a:gd name="T2" fmla="*/ 1219 w 359"/>
                  <a:gd name="T3" fmla="*/ 0 h 358"/>
                  <a:gd name="T4" fmla="*/ 2384 w 359"/>
                  <a:gd name="T5" fmla="*/ 1267 h 358"/>
                  <a:gd name="T6" fmla="*/ 1160 w 359"/>
                  <a:gd name="T7" fmla="*/ 2477 h 358"/>
                  <a:gd name="T8" fmla="*/ 0 w 359"/>
                  <a:gd name="T9" fmla="*/ 1209 h 358"/>
                  <a:gd name="T10" fmla="*/ 0 60000 65536"/>
                  <a:gd name="T11" fmla="*/ 0 60000 65536"/>
                  <a:gd name="T12" fmla="*/ 0 60000 65536"/>
                  <a:gd name="T13" fmla="*/ 0 60000 65536"/>
                  <a:gd name="T14" fmla="*/ 0 60000 65536"/>
                  <a:gd name="T15" fmla="*/ 0 w 359"/>
                  <a:gd name="T16" fmla="*/ 0 h 358"/>
                  <a:gd name="T17" fmla="*/ 359 w 359"/>
                  <a:gd name="T18" fmla="*/ 358 h 358"/>
                </a:gdLst>
                <a:ahLst/>
                <a:cxnLst>
                  <a:cxn ang="T10">
                    <a:pos x="T0" y="T1"/>
                  </a:cxn>
                  <a:cxn ang="T11">
                    <a:pos x="T2" y="T3"/>
                  </a:cxn>
                  <a:cxn ang="T12">
                    <a:pos x="T4" y="T5"/>
                  </a:cxn>
                  <a:cxn ang="T13">
                    <a:pos x="T6" y="T7"/>
                  </a:cxn>
                  <a:cxn ang="T14">
                    <a:pos x="T8" y="T9"/>
                  </a:cxn>
                </a:cxnLst>
                <a:rect l="T15" t="T16" r="T17" b="T18"/>
                <a:pathLst>
                  <a:path w="359" h="358">
                    <a:moveTo>
                      <a:pt x="0" y="174"/>
                    </a:moveTo>
                    <a:lnTo>
                      <a:pt x="183" y="0"/>
                    </a:lnTo>
                    <a:lnTo>
                      <a:pt x="358" y="183"/>
                    </a:lnTo>
                    <a:lnTo>
                      <a:pt x="174" y="357"/>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99" name="Freeform 886"/>
              <p:cNvSpPr>
                <a:spLocks/>
              </p:cNvSpPr>
              <p:nvPr/>
            </p:nvSpPr>
            <p:spPr bwMode="auto">
              <a:xfrm>
                <a:off x="950" y="1481"/>
                <a:ext cx="225" cy="327"/>
              </a:xfrm>
              <a:custGeom>
                <a:avLst/>
                <a:gdLst>
                  <a:gd name="T0" fmla="*/ 1139 w 178"/>
                  <a:gd name="T1" fmla="*/ 613 h 256"/>
                  <a:gd name="T2" fmla="*/ 1157 w 178"/>
                  <a:gd name="T3" fmla="*/ 0 h 256"/>
                  <a:gd name="T4" fmla="*/ 1 w 178"/>
                  <a:gd name="T5" fmla="*/ 1201 h 256"/>
                  <a:gd name="T6" fmla="*/ 0 w 178"/>
                  <a:gd name="T7" fmla="*/ 1805 h 256"/>
                  <a:gd name="T8" fmla="*/ 1139 w 178"/>
                  <a:gd name="T9" fmla="*/ 613 h 256"/>
                  <a:gd name="T10" fmla="*/ 0 60000 65536"/>
                  <a:gd name="T11" fmla="*/ 0 60000 65536"/>
                  <a:gd name="T12" fmla="*/ 0 60000 65536"/>
                  <a:gd name="T13" fmla="*/ 0 60000 65536"/>
                  <a:gd name="T14" fmla="*/ 0 60000 65536"/>
                  <a:gd name="T15" fmla="*/ 0 w 178"/>
                  <a:gd name="T16" fmla="*/ 0 h 256"/>
                  <a:gd name="T17" fmla="*/ 178 w 178"/>
                  <a:gd name="T18" fmla="*/ 256 h 256"/>
                </a:gdLst>
                <a:ahLst/>
                <a:cxnLst>
                  <a:cxn ang="T10">
                    <a:pos x="T0" y="T1"/>
                  </a:cxn>
                  <a:cxn ang="T11">
                    <a:pos x="T2" y="T3"/>
                  </a:cxn>
                  <a:cxn ang="T12">
                    <a:pos x="T4" y="T5"/>
                  </a:cxn>
                  <a:cxn ang="T13">
                    <a:pos x="T6" y="T7"/>
                  </a:cxn>
                  <a:cxn ang="T14">
                    <a:pos x="T8" y="T9"/>
                  </a:cxn>
                </a:cxnLst>
                <a:rect l="T15" t="T16" r="T17" b="T18"/>
                <a:pathLst>
                  <a:path w="178" h="256">
                    <a:moveTo>
                      <a:pt x="175" y="86"/>
                    </a:moveTo>
                    <a:lnTo>
                      <a:pt x="177" y="0"/>
                    </a:lnTo>
                    <a:lnTo>
                      <a:pt x="1" y="169"/>
                    </a:lnTo>
                    <a:lnTo>
                      <a:pt x="0" y="255"/>
                    </a:lnTo>
                    <a:lnTo>
                      <a:pt x="175" y="86"/>
                    </a:lnTo>
                  </a:path>
                </a:pathLst>
              </a:custGeom>
              <a:solidFill>
                <a:srgbClr val="008000"/>
              </a:solidFill>
              <a:ln w="12700" cap="rnd">
                <a:solidFill>
                  <a:srgbClr val="000000"/>
                </a:solidFill>
                <a:round/>
                <a:headEnd/>
                <a:tailEnd/>
              </a:ln>
            </p:spPr>
            <p:txBody>
              <a:bodyPr/>
              <a:lstStyle/>
              <a:p>
                <a:endParaRPr lang="en-US"/>
              </a:p>
            </p:txBody>
          </p:sp>
          <p:sp>
            <p:nvSpPr>
              <p:cNvPr id="16800" name="Freeform 887"/>
              <p:cNvSpPr>
                <a:spLocks/>
              </p:cNvSpPr>
              <p:nvPr/>
            </p:nvSpPr>
            <p:spPr bwMode="auto">
              <a:xfrm>
                <a:off x="950" y="1481"/>
                <a:ext cx="236" cy="336"/>
              </a:xfrm>
              <a:custGeom>
                <a:avLst/>
                <a:gdLst>
                  <a:gd name="T0" fmla="*/ 1226 w 186"/>
                  <a:gd name="T1" fmla="*/ 636 h 263"/>
                  <a:gd name="T2" fmla="*/ 1245 w 186"/>
                  <a:gd name="T3" fmla="*/ 0 h 263"/>
                  <a:gd name="T4" fmla="*/ 1 w 186"/>
                  <a:gd name="T5" fmla="*/ 1225 h 263"/>
                  <a:gd name="T6" fmla="*/ 0 w 186"/>
                  <a:gd name="T7" fmla="*/ 1863 h 263"/>
                  <a:gd name="T8" fmla="*/ 1226 w 186"/>
                  <a:gd name="T9" fmla="*/ 636 h 263"/>
                  <a:gd name="T10" fmla="*/ 0 60000 65536"/>
                  <a:gd name="T11" fmla="*/ 0 60000 65536"/>
                  <a:gd name="T12" fmla="*/ 0 60000 65536"/>
                  <a:gd name="T13" fmla="*/ 0 60000 65536"/>
                  <a:gd name="T14" fmla="*/ 0 60000 65536"/>
                  <a:gd name="T15" fmla="*/ 0 w 186"/>
                  <a:gd name="T16" fmla="*/ 0 h 263"/>
                  <a:gd name="T17" fmla="*/ 186 w 186"/>
                  <a:gd name="T18" fmla="*/ 263 h 263"/>
                </a:gdLst>
                <a:ahLst/>
                <a:cxnLst>
                  <a:cxn ang="T10">
                    <a:pos x="T0" y="T1"/>
                  </a:cxn>
                  <a:cxn ang="T11">
                    <a:pos x="T2" y="T3"/>
                  </a:cxn>
                  <a:cxn ang="T12">
                    <a:pos x="T4" y="T5"/>
                  </a:cxn>
                  <a:cxn ang="T13">
                    <a:pos x="T6" y="T7"/>
                  </a:cxn>
                  <a:cxn ang="T14">
                    <a:pos x="T8" y="T9"/>
                  </a:cxn>
                </a:cxnLst>
                <a:rect l="T15" t="T16" r="T17" b="T18"/>
                <a:pathLst>
                  <a:path w="186" h="263">
                    <a:moveTo>
                      <a:pt x="183" y="89"/>
                    </a:moveTo>
                    <a:lnTo>
                      <a:pt x="185" y="0"/>
                    </a:lnTo>
                    <a:lnTo>
                      <a:pt x="1" y="173"/>
                    </a:lnTo>
                    <a:lnTo>
                      <a:pt x="0" y="262"/>
                    </a:lnTo>
                    <a:lnTo>
                      <a:pt x="183"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01" name="Freeform 888"/>
              <p:cNvSpPr>
                <a:spLocks/>
              </p:cNvSpPr>
              <p:nvPr/>
            </p:nvSpPr>
            <p:spPr bwMode="auto">
              <a:xfrm>
                <a:off x="730" y="1471"/>
                <a:ext cx="214" cy="337"/>
              </a:xfrm>
              <a:custGeom>
                <a:avLst/>
                <a:gdLst>
                  <a:gd name="T0" fmla="*/ 0 w 170"/>
                  <a:gd name="T1" fmla="*/ 589 h 265"/>
                  <a:gd name="T2" fmla="*/ 16 w 170"/>
                  <a:gd name="T3" fmla="*/ 0 h 265"/>
                  <a:gd name="T4" fmla="*/ 1065 w 170"/>
                  <a:gd name="T5" fmla="*/ 1213 h 265"/>
                  <a:gd name="T6" fmla="*/ 1059 w 170"/>
                  <a:gd name="T7" fmla="*/ 1808 h 265"/>
                  <a:gd name="T8" fmla="*/ 0 w 170"/>
                  <a:gd name="T9" fmla="*/ 589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2" y="0"/>
                    </a:lnTo>
                    <a:lnTo>
                      <a:pt x="169" y="178"/>
                    </a:lnTo>
                    <a:lnTo>
                      <a:pt x="168" y="264"/>
                    </a:lnTo>
                    <a:lnTo>
                      <a:pt x="0" y="86"/>
                    </a:lnTo>
                  </a:path>
                </a:pathLst>
              </a:custGeom>
              <a:solidFill>
                <a:srgbClr val="008000"/>
              </a:solidFill>
              <a:ln w="12700" cap="rnd">
                <a:solidFill>
                  <a:srgbClr val="000000"/>
                </a:solidFill>
                <a:round/>
                <a:headEnd/>
                <a:tailEnd/>
              </a:ln>
            </p:spPr>
            <p:txBody>
              <a:bodyPr/>
              <a:lstStyle/>
              <a:p>
                <a:endParaRPr lang="en-US"/>
              </a:p>
            </p:txBody>
          </p:sp>
          <p:sp>
            <p:nvSpPr>
              <p:cNvPr id="16802" name="Freeform 889"/>
              <p:cNvSpPr>
                <a:spLocks/>
              </p:cNvSpPr>
              <p:nvPr/>
            </p:nvSpPr>
            <p:spPr bwMode="auto">
              <a:xfrm>
                <a:off x="730" y="1471"/>
                <a:ext cx="221" cy="346"/>
              </a:xfrm>
              <a:custGeom>
                <a:avLst/>
                <a:gdLst>
                  <a:gd name="T0" fmla="*/ 0 w 177"/>
                  <a:gd name="T1" fmla="*/ 611 h 272"/>
                  <a:gd name="T2" fmla="*/ 2 w 177"/>
                  <a:gd name="T3" fmla="*/ 0 h 272"/>
                  <a:gd name="T4" fmla="*/ 1040 w 177"/>
                  <a:gd name="T5" fmla="*/ 1249 h 272"/>
                  <a:gd name="T6" fmla="*/ 1035 w 177"/>
                  <a:gd name="T7" fmla="*/ 1860 h 272"/>
                  <a:gd name="T8" fmla="*/ 0 w 177"/>
                  <a:gd name="T9" fmla="*/ 611 h 272"/>
                  <a:gd name="T10" fmla="*/ 0 60000 65536"/>
                  <a:gd name="T11" fmla="*/ 0 60000 65536"/>
                  <a:gd name="T12" fmla="*/ 0 60000 65536"/>
                  <a:gd name="T13" fmla="*/ 0 60000 65536"/>
                  <a:gd name="T14" fmla="*/ 0 60000 65536"/>
                  <a:gd name="T15" fmla="*/ 0 w 177"/>
                  <a:gd name="T16" fmla="*/ 0 h 272"/>
                  <a:gd name="T17" fmla="*/ 177 w 177"/>
                  <a:gd name="T18" fmla="*/ 272 h 272"/>
                </a:gdLst>
                <a:ahLst/>
                <a:cxnLst>
                  <a:cxn ang="T10">
                    <a:pos x="T0" y="T1"/>
                  </a:cxn>
                  <a:cxn ang="T11">
                    <a:pos x="T2" y="T3"/>
                  </a:cxn>
                  <a:cxn ang="T12">
                    <a:pos x="T4" y="T5"/>
                  </a:cxn>
                  <a:cxn ang="T13">
                    <a:pos x="T6" y="T7"/>
                  </a:cxn>
                  <a:cxn ang="T14">
                    <a:pos x="T8" y="T9"/>
                  </a:cxn>
                </a:cxnLst>
                <a:rect l="T15" t="T16" r="T17" b="T18"/>
                <a:pathLst>
                  <a:path w="177" h="272">
                    <a:moveTo>
                      <a:pt x="0" y="89"/>
                    </a:moveTo>
                    <a:lnTo>
                      <a:pt x="2" y="0"/>
                    </a:lnTo>
                    <a:lnTo>
                      <a:pt x="176" y="182"/>
                    </a:lnTo>
                    <a:lnTo>
                      <a:pt x="175"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03" name="Freeform 890"/>
              <p:cNvSpPr>
                <a:spLocks/>
              </p:cNvSpPr>
              <p:nvPr/>
            </p:nvSpPr>
            <p:spPr bwMode="auto">
              <a:xfrm>
                <a:off x="722" y="1704"/>
                <a:ext cx="442" cy="446"/>
              </a:xfrm>
              <a:custGeom>
                <a:avLst/>
                <a:gdLst>
                  <a:gd name="T0" fmla="*/ 0 w 351"/>
                  <a:gd name="T1" fmla="*/ 1203 h 349"/>
                  <a:gd name="T2" fmla="*/ 1126 w 351"/>
                  <a:gd name="T3" fmla="*/ 0 h 349"/>
                  <a:gd name="T4" fmla="*/ 2213 w 351"/>
                  <a:gd name="T5" fmla="*/ 1264 h 349"/>
                  <a:gd name="T6" fmla="*/ 1074 w 351"/>
                  <a:gd name="T7" fmla="*/ 2478 h 349"/>
                  <a:gd name="T8" fmla="*/ 0 w 351"/>
                  <a:gd name="T9" fmla="*/ 1203 h 349"/>
                  <a:gd name="T10" fmla="*/ 0 60000 65536"/>
                  <a:gd name="T11" fmla="*/ 0 60000 65536"/>
                  <a:gd name="T12" fmla="*/ 0 60000 65536"/>
                  <a:gd name="T13" fmla="*/ 0 60000 65536"/>
                  <a:gd name="T14" fmla="*/ 0 60000 65536"/>
                  <a:gd name="T15" fmla="*/ 0 w 351"/>
                  <a:gd name="T16" fmla="*/ 0 h 349"/>
                  <a:gd name="T17" fmla="*/ 351 w 351"/>
                  <a:gd name="T18" fmla="*/ 349 h 349"/>
                </a:gdLst>
                <a:ahLst/>
                <a:cxnLst>
                  <a:cxn ang="T10">
                    <a:pos x="T0" y="T1"/>
                  </a:cxn>
                  <a:cxn ang="T11">
                    <a:pos x="T2" y="T3"/>
                  </a:cxn>
                  <a:cxn ang="T12">
                    <a:pos x="T4" y="T5"/>
                  </a:cxn>
                  <a:cxn ang="T13">
                    <a:pos x="T6" y="T7"/>
                  </a:cxn>
                  <a:cxn ang="T14">
                    <a:pos x="T8" y="T9"/>
                  </a:cxn>
                </a:cxnLst>
                <a:rect l="T15" t="T16" r="T17" b="T18"/>
                <a:pathLst>
                  <a:path w="351" h="349">
                    <a:moveTo>
                      <a:pt x="0" y="169"/>
                    </a:moveTo>
                    <a:lnTo>
                      <a:pt x="179" y="0"/>
                    </a:lnTo>
                    <a:lnTo>
                      <a:pt x="350" y="178"/>
                    </a:lnTo>
                    <a:lnTo>
                      <a:pt x="170" y="348"/>
                    </a:lnTo>
                    <a:lnTo>
                      <a:pt x="0" y="169"/>
                    </a:lnTo>
                  </a:path>
                </a:pathLst>
              </a:custGeom>
              <a:solidFill>
                <a:srgbClr val="008000"/>
              </a:solidFill>
              <a:ln w="12700" cap="rnd">
                <a:solidFill>
                  <a:srgbClr val="000000"/>
                </a:solidFill>
                <a:round/>
                <a:headEnd/>
                <a:tailEnd/>
              </a:ln>
            </p:spPr>
            <p:txBody>
              <a:bodyPr/>
              <a:lstStyle/>
              <a:p>
                <a:endParaRPr lang="en-US"/>
              </a:p>
            </p:txBody>
          </p:sp>
          <p:sp>
            <p:nvSpPr>
              <p:cNvPr id="16804" name="Freeform 891"/>
              <p:cNvSpPr>
                <a:spLocks/>
              </p:cNvSpPr>
              <p:nvPr/>
            </p:nvSpPr>
            <p:spPr bwMode="auto">
              <a:xfrm>
                <a:off x="722" y="1704"/>
                <a:ext cx="451" cy="454"/>
              </a:xfrm>
              <a:custGeom>
                <a:avLst/>
                <a:gdLst>
                  <a:gd name="T0" fmla="*/ 0 w 358"/>
                  <a:gd name="T1" fmla="*/ 1213 h 356"/>
                  <a:gd name="T2" fmla="*/ 1153 w 358"/>
                  <a:gd name="T3" fmla="*/ 0 h 356"/>
                  <a:gd name="T4" fmla="*/ 2265 w 358"/>
                  <a:gd name="T5" fmla="*/ 1269 h 356"/>
                  <a:gd name="T6" fmla="*/ 1104 w 358"/>
                  <a:gd name="T7" fmla="*/ 2487 h 356"/>
                  <a:gd name="T8" fmla="*/ 0 w 358"/>
                  <a:gd name="T9" fmla="*/ 1213 h 356"/>
                  <a:gd name="T10" fmla="*/ 0 60000 65536"/>
                  <a:gd name="T11" fmla="*/ 0 60000 65536"/>
                  <a:gd name="T12" fmla="*/ 0 60000 65536"/>
                  <a:gd name="T13" fmla="*/ 0 60000 65536"/>
                  <a:gd name="T14" fmla="*/ 0 60000 65536"/>
                  <a:gd name="T15" fmla="*/ 0 w 358"/>
                  <a:gd name="T16" fmla="*/ 0 h 356"/>
                  <a:gd name="T17" fmla="*/ 358 w 358"/>
                  <a:gd name="T18" fmla="*/ 356 h 356"/>
                </a:gdLst>
                <a:ahLst/>
                <a:cxnLst>
                  <a:cxn ang="T10">
                    <a:pos x="T0" y="T1"/>
                  </a:cxn>
                  <a:cxn ang="T11">
                    <a:pos x="T2" y="T3"/>
                  </a:cxn>
                  <a:cxn ang="T12">
                    <a:pos x="T4" y="T5"/>
                  </a:cxn>
                  <a:cxn ang="T13">
                    <a:pos x="T6" y="T7"/>
                  </a:cxn>
                  <a:cxn ang="T14">
                    <a:pos x="T8" y="T9"/>
                  </a:cxn>
                </a:cxnLst>
                <a:rect l="T15" t="T16" r="T17" b="T18"/>
                <a:pathLst>
                  <a:path w="358" h="356">
                    <a:moveTo>
                      <a:pt x="0" y="173"/>
                    </a:moveTo>
                    <a:lnTo>
                      <a:pt x="182" y="0"/>
                    </a:lnTo>
                    <a:lnTo>
                      <a:pt x="357" y="181"/>
                    </a:lnTo>
                    <a:lnTo>
                      <a:pt x="174" y="355"/>
                    </a:lnTo>
                    <a:lnTo>
                      <a:pt x="0" y="17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05" name="Freeform 892"/>
              <p:cNvSpPr>
                <a:spLocks/>
              </p:cNvSpPr>
              <p:nvPr/>
            </p:nvSpPr>
            <p:spPr bwMode="auto">
              <a:xfrm>
                <a:off x="939" y="1935"/>
                <a:ext cx="225" cy="326"/>
              </a:xfrm>
              <a:custGeom>
                <a:avLst/>
                <a:gdLst>
                  <a:gd name="T0" fmla="*/ 1139 w 178"/>
                  <a:gd name="T1" fmla="*/ 591 h 257"/>
                  <a:gd name="T2" fmla="*/ 1157 w 178"/>
                  <a:gd name="T3" fmla="*/ 0 h 257"/>
                  <a:gd name="T4" fmla="*/ 1 w 178"/>
                  <a:gd name="T5" fmla="*/ 1128 h 257"/>
                  <a:gd name="T6" fmla="*/ 0 w 178"/>
                  <a:gd name="T7" fmla="*/ 1716 h 257"/>
                  <a:gd name="T8" fmla="*/ 1139 w 178"/>
                  <a:gd name="T9" fmla="*/ 591 h 257"/>
                  <a:gd name="T10" fmla="*/ 0 60000 65536"/>
                  <a:gd name="T11" fmla="*/ 0 60000 65536"/>
                  <a:gd name="T12" fmla="*/ 0 60000 65536"/>
                  <a:gd name="T13" fmla="*/ 0 60000 65536"/>
                  <a:gd name="T14" fmla="*/ 0 60000 65536"/>
                  <a:gd name="T15" fmla="*/ 0 w 178"/>
                  <a:gd name="T16" fmla="*/ 0 h 257"/>
                  <a:gd name="T17" fmla="*/ 178 w 178"/>
                  <a:gd name="T18" fmla="*/ 257 h 257"/>
                </a:gdLst>
                <a:ahLst/>
                <a:cxnLst>
                  <a:cxn ang="T10">
                    <a:pos x="T0" y="T1"/>
                  </a:cxn>
                  <a:cxn ang="T11">
                    <a:pos x="T2" y="T3"/>
                  </a:cxn>
                  <a:cxn ang="T12">
                    <a:pos x="T4" y="T5"/>
                  </a:cxn>
                  <a:cxn ang="T13">
                    <a:pos x="T6" y="T7"/>
                  </a:cxn>
                  <a:cxn ang="T14">
                    <a:pos x="T8" y="T9"/>
                  </a:cxn>
                </a:cxnLst>
                <a:rect l="T15" t="T16" r="T17" b="T18"/>
                <a:pathLst>
                  <a:path w="178" h="257">
                    <a:moveTo>
                      <a:pt x="175" y="88"/>
                    </a:moveTo>
                    <a:lnTo>
                      <a:pt x="177" y="0"/>
                    </a:lnTo>
                    <a:lnTo>
                      <a:pt x="1" y="169"/>
                    </a:lnTo>
                    <a:lnTo>
                      <a:pt x="0" y="256"/>
                    </a:lnTo>
                    <a:lnTo>
                      <a:pt x="175" y="88"/>
                    </a:lnTo>
                  </a:path>
                </a:pathLst>
              </a:custGeom>
              <a:solidFill>
                <a:srgbClr val="FFFFFF"/>
              </a:solidFill>
              <a:ln w="12700" cap="rnd">
                <a:solidFill>
                  <a:srgbClr val="000000"/>
                </a:solidFill>
                <a:round/>
                <a:headEnd/>
                <a:tailEnd/>
              </a:ln>
            </p:spPr>
            <p:txBody>
              <a:bodyPr/>
              <a:lstStyle/>
              <a:p>
                <a:endParaRPr lang="en-US"/>
              </a:p>
            </p:txBody>
          </p:sp>
          <p:sp>
            <p:nvSpPr>
              <p:cNvPr id="16806" name="Freeform 893"/>
              <p:cNvSpPr>
                <a:spLocks/>
              </p:cNvSpPr>
              <p:nvPr/>
            </p:nvSpPr>
            <p:spPr bwMode="auto">
              <a:xfrm>
                <a:off x="939" y="1935"/>
                <a:ext cx="234" cy="337"/>
              </a:xfrm>
              <a:custGeom>
                <a:avLst/>
                <a:gdLst>
                  <a:gd name="T0" fmla="*/ 1190 w 185"/>
                  <a:gd name="T1" fmla="*/ 637 h 264"/>
                  <a:gd name="T2" fmla="*/ 1208 w 185"/>
                  <a:gd name="T3" fmla="*/ 0 h 264"/>
                  <a:gd name="T4" fmla="*/ 1 w 185"/>
                  <a:gd name="T5" fmla="*/ 1224 h 264"/>
                  <a:gd name="T6" fmla="*/ 0 w 185"/>
                  <a:gd name="T7" fmla="*/ 1860 h 264"/>
                  <a:gd name="T8" fmla="*/ 1190 w 185"/>
                  <a:gd name="T9" fmla="*/ 637 h 264"/>
                  <a:gd name="T10" fmla="*/ 0 60000 65536"/>
                  <a:gd name="T11" fmla="*/ 0 60000 65536"/>
                  <a:gd name="T12" fmla="*/ 0 60000 65536"/>
                  <a:gd name="T13" fmla="*/ 0 60000 65536"/>
                  <a:gd name="T14" fmla="*/ 0 60000 65536"/>
                  <a:gd name="T15" fmla="*/ 0 w 185"/>
                  <a:gd name="T16" fmla="*/ 0 h 264"/>
                  <a:gd name="T17" fmla="*/ 185 w 185"/>
                  <a:gd name="T18" fmla="*/ 264 h 264"/>
                </a:gdLst>
                <a:ahLst/>
                <a:cxnLst>
                  <a:cxn ang="T10">
                    <a:pos x="T0" y="T1"/>
                  </a:cxn>
                  <a:cxn ang="T11">
                    <a:pos x="T2" y="T3"/>
                  </a:cxn>
                  <a:cxn ang="T12">
                    <a:pos x="T4" y="T5"/>
                  </a:cxn>
                  <a:cxn ang="T13">
                    <a:pos x="T6" y="T7"/>
                  </a:cxn>
                  <a:cxn ang="T14">
                    <a:pos x="T8" y="T9"/>
                  </a:cxn>
                </a:cxnLst>
                <a:rect l="T15" t="T16" r="T17" b="T18"/>
                <a:pathLst>
                  <a:path w="185" h="264">
                    <a:moveTo>
                      <a:pt x="182" y="90"/>
                    </a:moveTo>
                    <a:lnTo>
                      <a:pt x="184" y="0"/>
                    </a:lnTo>
                    <a:lnTo>
                      <a:pt x="1" y="174"/>
                    </a:lnTo>
                    <a:lnTo>
                      <a:pt x="0" y="263"/>
                    </a:lnTo>
                    <a:lnTo>
                      <a:pt x="182"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07" name="Freeform 894"/>
              <p:cNvSpPr>
                <a:spLocks/>
              </p:cNvSpPr>
              <p:nvPr/>
            </p:nvSpPr>
            <p:spPr bwMode="auto">
              <a:xfrm>
                <a:off x="717" y="1924"/>
                <a:ext cx="218" cy="337"/>
              </a:xfrm>
              <a:custGeom>
                <a:avLst/>
                <a:gdLst>
                  <a:gd name="T0" fmla="*/ 0 w 171"/>
                  <a:gd name="T1" fmla="*/ 600 h 265"/>
                  <a:gd name="T2" fmla="*/ 17 w 171"/>
                  <a:gd name="T3" fmla="*/ 0 h 265"/>
                  <a:gd name="T4" fmla="*/ 1189 w 171"/>
                  <a:gd name="T5" fmla="*/ 1213 h 265"/>
                  <a:gd name="T6" fmla="*/ 1175 w 171"/>
                  <a:gd name="T7" fmla="*/ 1808 h 265"/>
                  <a:gd name="T8" fmla="*/ 0 w 171"/>
                  <a:gd name="T9" fmla="*/ 600 h 265"/>
                  <a:gd name="T10" fmla="*/ 0 60000 65536"/>
                  <a:gd name="T11" fmla="*/ 0 60000 65536"/>
                  <a:gd name="T12" fmla="*/ 0 60000 65536"/>
                  <a:gd name="T13" fmla="*/ 0 60000 65536"/>
                  <a:gd name="T14" fmla="*/ 0 60000 65536"/>
                  <a:gd name="T15" fmla="*/ 0 w 171"/>
                  <a:gd name="T16" fmla="*/ 0 h 265"/>
                  <a:gd name="T17" fmla="*/ 171 w 171"/>
                  <a:gd name="T18" fmla="*/ 265 h 265"/>
                </a:gdLst>
                <a:ahLst/>
                <a:cxnLst>
                  <a:cxn ang="T10">
                    <a:pos x="T0" y="T1"/>
                  </a:cxn>
                  <a:cxn ang="T11">
                    <a:pos x="T2" y="T3"/>
                  </a:cxn>
                  <a:cxn ang="T12">
                    <a:pos x="T4" y="T5"/>
                  </a:cxn>
                  <a:cxn ang="T13">
                    <a:pos x="T6" y="T7"/>
                  </a:cxn>
                  <a:cxn ang="T14">
                    <a:pos x="T8" y="T9"/>
                  </a:cxn>
                </a:cxnLst>
                <a:rect l="T15" t="T16" r="T17" b="T18"/>
                <a:pathLst>
                  <a:path w="171" h="265">
                    <a:moveTo>
                      <a:pt x="0" y="88"/>
                    </a:moveTo>
                    <a:lnTo>
                      <a:pt x="2" y="0"/>
                    </a:lnTo>
                    <a:lnTo>
                      <a:pt x="170" y="178"/>
                    </a:lnTo>
                    <a:lnTo>
                      <a:pt x="169" y="264"/>
                    </a:lnTo>
                    <a:lnTo>
                      <a:pt x="0" y="88"/>
                    </a:lnTo>
                  </a:path>
                </a:pathLst>
              </a:custGeom>
              <a:solidFill>
                <a:srgbClr val="008000"/>
              </a:solidFill>
              <a:ln w="12700" cap="rnd">
                <a:solidFill>
                  <a:srgbClr val="000000"/>
                </a:solidFill>
                <a:round/>
                <a:headEnd/>
                <a:tailEnd/>
              </a:ln>
            </p:spPr>
            <p:txBody>
              <a:bodyPr/>
              <a:lstStyle/>
              <a:p>
                <a:endParaRPr lang="en-US"/>
              </a:p>
            </p:txBody>
          </p:sp>
          <p:sp>
            <p:nvSpPr>
              <p:cNvPr id="16808" name="Freeform 895"/>
              <p:cNvSpPr>
                <a:spLocks/>
              </p:cNvSpPr>
              <p:nvPr/>
            </p:nvSpPr>
            <p:spPr bwMode="auto">
              <a:xfrm>
                <a:off x="717" y="1924"/>
                <a:ext cx="227" cy="348"/>
              </a:xfrm>
              <a:custGeom>
                <a:avLst/>
                <a:gdLst>
                  <a:gd name="T0" fmla="*/ 0 w 178"/>
                  <a:gd name="T1" fmla="*/ 645 h 272"/>
                  <a:gd name="T2" fmla="*/ 17 w 178"/>
                  <a:gd name="T3" fmla="*/ 0 h 272"/>
                  <a:gd name="T4" fmla="*/ 1237 w 178"/>
                  <a:gd name="T5" fmla="*/ 1305 h 272"/>
                  <a:gd name="T6" fmla="*/ 1229 w 178"/>
                  <a:gd name="T7" fmla="*/ 1949 h 272"/>
                  <a:gd name="T8" fmla="*/ 0 w 178"/>
                  <a:gd name="T9" fmla="*/ 645 h 272"/>
                  <a:gd name="T10" fmla="*/ 0 60000 65536"/>
                  <a:gd name="T11" fmla="*/ 0 60000 65536"/>
                  <a:gd name="T12" fmla="*/ 0 60000 65536"/>
                  <a:gd name="T13" fmla="*/ 0 60000 65536"/>
                  <a:gd name="T14" fmla="*/ 0 60000 65536"/>
                  <a:gd name="T15" fmla="*/ 0 w 178"/>
                  <a:gd name="T16" fmla="*/ 0 h 272"/>
                  <a:gd name="T17" fmla="*/ 178 w 178"/>
                  <a:gd name="T18" fmla="*/ 272 h 272"/>
                </a:gdLst>
                <a:ahLst/>
                <a:cxnLst>
                  <a:cxn ang="T10">
                    <a:pos x="T0" y="T1"/>
                  </a:cxn>
                  <a:cxn ang="T11">
                    <a:pos x="T2" y="T3"/>
                  </a:cxn>
                  <a:cxn ang="T12">
                    <a:pos x="T4" y="T5"/>
                  </a:cxn>
                  <a:cxn ang="T13">
                    <a:pos x="T6" y="T7"/>
                  </a:cxn>
                  <a:cxn ang="T14">
                    <a:pos x="T8" y="T9"/>
                  </a:cxn>
                </a:cxnLst>
                <a:rect l="T15" t="T16" r="T17" b="T18"/>
                <a:pathLst>
                  <a:path w="178" h="272">
                    <a:moveTo>
                      <a:pt x="0" y="90"/>
                    </a:moveTo>
                    <a:lnTo>
                      <a:pt x="2" y="0"/>
                    </a:lnTo>
                    <a:lnTo>
                      <a:pt x="177" y="182"/>
                    </a:lnTo>
                    <a:lnTo>
                      <a:pt x="176" y="271"/>
                    </a:lnTo>
                    <a:lnTo>
                      <a:pt x="0"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09" name="Freeform 896"/>
              <p:cNvSpPr>
                <a:spLocks/>
              </p:cNvSpPr>
              <p:nvPr/>
            </p:nvSpPr>
            <p:spPr bwMode="auto">
              <a:xfrm>
                <a:off x="941" y="1935"/>
                <a:ext cx="445" cy="447"/>
              </a:xfrm>
              <a:custGeom>
                <a:avLst/>
                <a:gdLst>
                  <a:gd name="T0" fmla="*/ 0 w 351"/>
                  <a:gd name="T1" fmla="*/ 1202 h 350"/>
                  <a:gd name="T2" fmla="*/ 1198 w 351"/>
                  <a:gd name="T3" fmla="*/ 0 h 350"/>
                  <a:gd name="T4" fmla="*/ 2337 w 351"/>
                  <a:gd name="T5" fmla="*/ 1267 h 350"/>
                  <a:gd name="T6" fmla="*/ 1141 w 351"/>
                  <a:gd name="T7" fmla="*/ 2474 h 350"/>
                  <a:gd name="T8" fmla="*/ 0 w 351"/>
                  <a:gd name="T9" fmla="*/ 1202 h 350"/>
                  <a:gd name="T10" fmla="*/ 0 60000 65536"/>
                  <a:gd name="T11" fmla="*/ 0 60000 65536"/>
                  <a:gd name="T12" fmla="*/ 0 60000 65536"/>
                  <a:gd name="T13" fmla="*/ 0 60000 65536"/>
                  <a:gd name="T14" fmla="*/ 0 60000 65536"/>
                  <a:gd name="T15" fmla="*/ 0 w 351"/>
                  <a:gd name="T16" fmla="*/ 0 h 350"/>
                  <a:gd name="T17" fmla="*/ 351 w 351"/>
                  <a:gd name="T18" fmla="*/ 350 h 350"/>
                </a:gdLst>
                <a:ahLst/>
                <a:cxnLst>
                  <a:cxn ang="T10">
                    <a:pos x="T0" y="T1"/>
                  </a:cxn>
                  <a:cxn ang="T11">
                    <a:pos x="T2" y="T3"/>
                  </a:cxn>
                  <a:cxn ang="T12">
                    <a:pos x="T4" y="T5"/>
                  </a:cxn>
                  <a:cxn ang="T13">
                    <a:pos x="T6" y="T7"/>
                  </a:cxn>
                  <a:cxn ang="T14">
                    <a:pos x="T8" y="T9"/>
                  </a:cxn>
                </a:cxnLst>
                <a:rect l="T15" t="T16" r="T17" b="T18"/>
                <a:pathLst>
                  <a:path w="351" h="350">
                    <a:moveTo>
                      <a:pt x="0" y="170"/>
                    </a:moveTo>
                    <a:lnTo>
                      <a:pt x="180" y="0"/>
                    </a:lnTo>
                    <a:lnTo>
                      <a:pt x="350" y="179"/>
                    </a:lnTo>
                    <a:lnTo>
                      <a:pt x="171" y="349"/>
                    </a:lnTo>
                    <a:lnTo>
                      <a:pt x="0" y="170"/>
                    </a:lnTo>
                  </a:path>
                </a:pathLst>
              </a:custGeom>
              <a:solidFill>
                <a:srgbClr val="008000"/>
              </a:solidFill>
              <a:ln w="12700" cap="rnd">
                <a:solidFill>
                  <a:srgbClr val="000000"/>
                </a:solidFill>
                <a:round/>
                <a:headEnd/>
                <a:tailEnd/>
              </a:ln>
            </p:spPr>
            <p:txBody>
              <a:bodyPr/>
              <a:lstStyle/>
              <a:p>
                <a:endParaRPr lang="en-US"/>
              </a:p>
            </p:txBody>
          </p:sp>
          <p:sp>
            <p:nvSpPr>
              <p:cNvPr id="16810" name="Freeform 897"/>
              <p:cNvSpPr>
                <a:spLocks/>
              </p:cNvSpPr>
              <p:nvPr/>
            </p:nvSpPr>
            <p:spPr bwMode="auto">
              <a:xfrm>
                <a:off x="941" y="1935"/>
                <a:ext cx="453" cy="455"/>
              </a:xfrm>
              <a:custGeom>
                <a:avLst/>
                <a:gdLst>
                  <a:gd name="T0" fmla="*/ 0 w 358"/>
                  <a:gd name="T1" fmla="*/ 1213 h 357"/>
                  <a:gd name="T2" fmla="*/ 1207 w 358"/>
                  <a:gd name="T3" fmla="*/ 0 h 357"/>
                  <a:gd name="T4" fmla="*/ 2349 w 358"/>
                  <a:gd name="T5" fmla="*/ 1267 h 357"/>
                  <a:gd name="T6" fmla="*/ 1148 w 358"/>
                  <a:gd name="T7" fmla="*/ 2481 h 357"/>
                  <a:gd name="T8" fmla="*/ 0 w 358"/>
                  <a:gd name="T9" fmla="*/ 1213 h 357"/>
                  <a:gd name="T10" fmla="*/ 0 60000 65536"/>
                  <a:gd name="T11" fmla="*/ 0 60000 65536"/>
                  <a:gd name="T12" fmla="*/ 0 60000 65536"/>
                  <a:gd name="T13" fmla="*/ 0 60000 65536"/>
                  <a:gd name="T14" fmla="*/ 0 60000 65536"/>
                  <a:gd name="T15" fmla="*/ 0 w 358"/>
                  <a:gd name="T16" fmla="*/ 0 h 357"/>
                  <a:gd name="T17" fmla="*/ 358 w 358"/>
                  <a:gd name="T18" fmla="*/ 357 h 357"/>
                </a:gdLst>
                <a:ahLst/>
                <a:cxnLst>
                  <a:cxn ang="T10">
                    <a:pos x="T0" y="T1"/>
                  </a:cxn>
                  <a:cxn ang="T11">
                    <a:pos x="T2" y="T3"/>
                  </a:cxn>
                  <a:cxn ang="T12">
                    <a:pos x="T4" y="T5"/>
                  </a:cxn>
                  <a:cxn ang="T13">
                    <a:pos x="T6" y="T7"/>
                  </a:cxn>
                  <a:cxn ang="T14">
                    <a:pos x="T8" y="T9"/>
                  </a:cxn>
                </a:cxnLst>
                <a:rect l="T15" t="T16" r="T17" b="T18"/>
                <a:pathLst>
                  <a:path w="358" h="357">
                    <a:moveTo>
                      <a:pt x="0" y="174"/>
                    </a:moveTo>
                    <a:lnTo>
                      <a:pt x="183" y="0"/>
                    </a:lnTo>
                    <a:lnTo>
                      <a:pt x="357" y="182"/>
                    </a:lnTo>
                    <a:lnTo>
                      <a:pt x="175" y="356"/>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11" name="Freeform 898"/>
              <p:cNvSpPr>
                <a:spLocks/>
              </p:cNvSpPr>
              <p:nvPr/>
            </p:nvSpPr>
            <p:spPr bwMode="auto">
              <a:xfrm>
                <a:off x="1161" y="2167"/>
                <a:ext cx="225" cy="330"/>
              </a:xfrm>
              <a:custGeom>
                <a:avLst/>
                <a:gdLst>
                  <a:gd name="T0" fmla="*/ 1148 w 178"/>
                  <a:gd name="T1" fmla="*/ 650 h 257"/>
                  <a:gd name="T2" fmla="*/ 1157 w 178"/>
                  <a:gd name="T3" fmla="*/ 0 h 257"/>
                  <a:gd name="T4" fmla="*/ 16 w 178"/>
                  <a:gd name="T5" fmla="*/ 1252 h 257"/>
                  <a:gd name="T6" fmla="*/ 0 w 178"/>
                  <a:gd name="T7" fmla="*/ 1893 h 257"/>
                  <a:gd name="T8" fmla="*/ 1148 w 178"/>
                  <a:gd name="T9" fmla="*/ 650 h 257"/>
                  <a:gd name="T10" fmla="*/ 0 60000 65536"/>
                  <a:gd name="T11" fmla="*/ 0 60000 65536"/>
                  <a:gd name="T12" fmla="*/ 0 60000 65536"/>
                  <a:gd name="T13" fmla="*/ 0 60000 65536"/>
                  <a:gd name="T14" fmla="*/ 0 60000 65536"/>
                  <a:gd name="T15" fmla="*/ 0 w 178"/>
                  <a:gd name="T16" fmla="*/ 0 h 257"/>
                  <a:gd name="T17" fmla="*/ 178 w 178"/>
                  <a:gd name="T18" fmla="*/ 257 h 257"/>
                </a:gdLst>
                <a:ahLst/>
                <a:cxnLst>
                  <a:cxn ang="T10">
                    <a:pos x="T0" y="T1"/>
                  </a:cxn>
                  <a:cxn ang="T11">
                    <a:pos x="T2" y="T3"/>
                  </a:cxn>
                  <a:cxn ang="T12">
                    <a:pos x="T4" y="T5"/>
                  </a:cxn>
                  <a:cxn ang="T13">
                    <a:pos x="T6" y="T7"/>
                  </a:cxn>
                  <a:cxn ang="T14">
                    <a:pos x="T8" y="T9"/>
                  </a:cxn>
                </a:cxnLst>
                <a:rect l="T15" t="T16" r="T17" b="T18"/>
                <a:pathLst>
                  <a:path w="178" h="257">
                    <a:moveTo>
                      <a:pt x="176" y="88"/>
                    </a:moveTo>
                    <a:lnTo>
                      <a:pt x="177" y="0"/>
                    </a:lnTo>
                    <a:lnTo>
                      <a:pt x="2" y="169"/>
                    </a:lnTo>
                    <a:lnTo>
                      <a:pt x="0" y="256"/>
                    </a:lnTo>
                    <a:lnTo>
                      <a:pt x="176" y="88"/>
                    </a:lnTo>
                  </a:path>
                </a:pathLst>
              </a:custGeom>
              <a:solidFill>
                <a:srgbClr val="7CFF19"/>
              </a:solidFill>
              <a:ln w="12700" cap="rnd">
                <a:solidFill>
                  <a:srgbClr val="000000"/>
                </a:solidFill>
                <a:round/>
                <a:headEnd/>
                <a:tailEnd/>
              </a:ln>
            </p:spPr>
            <p:txBody>
              <a:bodyPr/>
              <a:lstStyle/>
              <a:p>
                <a:endParaRPr lang="en-US"/>
              </a:p>
            </p:txBody>
          </p:sp>
          <p:sp>
            <p:nvSpPr>
              <p:cNvPr id="16812" name="Freeform 899"/>
              <p:cNvSpPr>
                <a:spLocks/>
              </p:cNvSpPr>
              <p:nvPr/>
            </p:nvSpPr>
            <p:spPr bwMode="auto">
              <a:xfrm>
                <a:off x="1161" y="2167"/>
                <a:ext cx="233" cy="337"/>
              </a:xfrm>
              <a:custGeom>
                <a:avLst/>
                <a:gdLst>
                  <a:gd name="T0" fmla="*/ 1156 w 185"/>
                  <a:gd name="T1" fmla="*/ 637 h 264"/>
                  <a:gd name="T2" fmla="*/ 1164 w 185"/>
                  <a:gd name="T3" fmla="*/ 0 h 264"/>
                  <a:gd name="T4" fmla="*/ 16 w 185"/>
                  <a:gd name="T5" fmla="*/ 1224 h 264"/>
                  <a:gd name="T6" fmla="*/ 0 w 185"/>
                  <a:gd name="T7" fmla="*/ 1860 h 264"/>
                  <a:gd name="T8" fmla="*/ 1156 w 185"/>
                  <a:gd name="T9" fmla="*/ 637 h 264"/>
                  <a:gd name="T10" fmla="*/ 0 60000 65536"/>
                  <a:gd name="T11" fmla="*/ 0 60000 65536"/>
                  <a:gd name="T12" fmla="*/ 0 60000 65536"/>
                  <a:gd name="T13" fmla="*/ 0 60000 65536"/>
                  <a:gd name="T14" fmla="*/ 0 60000 65536"/>
                  <a:gd name="T15" fmla="*/ 0 w 185"/>
                  <a:gd name="T16" fmla="*/ 0 h 264"/>
                  <a:gd name="T17" fmla="*/ 185 w 185"/>
                  <a:gd name="T18" fmla="*/ 264 h 264"/>
                </a:gdLst>
                <a:ahLst/>
                <a:cxnLst>
                  <a:cxn ang="T10">
                    <a:pos x="T0" y="T1"/>
                  </a:cxn>
                  <a:cxn ang="T11">
                    <a:pos x="T2" y="T3"/>
                  </a:cxn>
                  <a:cxn ang="T12">
                    <a:pos x="T4" y="T5"/>
                  </a:cxn>
                  <a:cxn ang="T13">
                    <a:pos x="T6" y="T7"/>
                  </a:cxn>
                  <a:cxn ang="T14">
                    <a:pos x="T8" y="T9"/>
                  </a:cxn>
                </a:cxnLst>
                <a:rect l="T15" t="T16" r="T17" b="T18"/>
                <a:pathLst>
                  <a:path w="185" h="264">
                    <a:moveTo>
                      <a:pt x="183" y="90"/>
                    </a:moveTo>
                    <a:lnTo>
                      <a:pt x="184" y="0"/>
                    </a:lnTo>
                    <a:lnTo>
                      <a:pt x="2" y="174"/>
                    </a:lnTo>
                    <a:lnTo>
                      <a:pt x="0" y="263"/>
                    </a:lnTo>
                    <a:lnTo>
                      <a:pt x="183"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13" name="Freeform 900"/>
              <p:cNvSpPr>
                <a:spLocks/>
              </p:cNvSpPr>
              <p:nvPr/>
            </p:nvSpPr>
            <p:spPr bwMode="auto">
              <a:xfrm>
                <a:off x="939" y="2156"/>
                <a:ext cx="216" cy="341"/>
              </a:xfrm>
              <a:custGeom>
                <a:avLst/>
                <a:gdLst>
                  <a:gd name="T0" fmla="*/ 0 w 170"/>
                  <a:gd name="T1" fmla="*/ 649 h 265"/>
                  <a:gd name="T2" fmla="*/ 1 w 170"/>
                  <a:gd name="T3" fmla="*/ 0 h 265"/>
                  <a:gd name="T4" fmla="*/ 1150 w 170"/>
                  <a:gd name="T5" fmla="*/ 1340 h 265"/>
                  <a:gd name="T6" fmla="*/ 1135 w 170"/>
                  <a:gd name="T7" fmla="*/ 1991 h 265"/>
                  <a:gd name="T8" fmla="*/ 0 w 170"/>
                  <a:gd name="T9" fmla="*/ 649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1" y="0"/>
                    </a:lnTo>
                    <a:lnTo>
                      <a:pt x="169" y="178"/>
                    </a:lnTo>
                    <a:lnTo>
                      <a:pt x="167" y="264"/>
                    </a:lnTo>
                    <a:lnTo>
                      <a:pt x="0" y="86"/>
                    </a:lnTo>
                  </a:path>
                </a:pathLst>
              </a:custGeom>
              <a:solidFill>
                <a:srgbClr val="008000"/>
              </a:solidFill>
              <a:ln w="12700" cap="rnd">
                <a:solidFill>
                  <a:srgbClr val="000000"/>
                </a:solidFill>
                <a:round/>
                <a:headEnd/>
                <a:tailEnd/>
              </a:ln>
            </p:spPr>
            <p:txBody>
              <a:bodyPr/>
              <a:lstStyle/>
              <a:p>
                <a:endParaRPr lang="en-US"/>
              </a:p>
            </p:txBody>
          </p:sp>
          <p:sp>
            <p:nvSpPr>
              <p:cNvPr id="16814" name="Freeform 901"/>
              <p:cNvSpPr>
                <a:spLocks/>
              </p:cNvSpPr>
              <p:nvPr/>
            </p:nvSpPr>
            <p:spPr bwMode="auto">
              <a:xfrm>
                <a:off x="939" y="2156"/>
                <a:ext cx="225" cy="348"/>
              </a:xfrm>
              <a:custGeom>
                <a:avLst/>
                <a:gdLst>
                  <a:gd name="T0" fmla="*/ 0 w 177"/>
                  <a:gd name="T1" fmla="*/ 642 h 272"/>
                  <a:gd name="T2" fmla="*/ 1 w 177"/>
                  <a:gd name="T3" fmla="*/ 0 h 272"/>
                  <a:gd name="T4" fmla="*/ 1203 w 177"/>
                  <a:gd name="T5" fmla="*/ 1305 h 272"/>
                  <a:gd name="T6" fmla="*/ 1185 w 177"/>
                  <a:gd name="T7" fmla="*/ 1949 h 272"/>
                  <a:gd name="T8" fmla="*/ 0 w 177"/>
                  <a:gd name="T9" fmla="*/ 642 h 272"/>
                  <a:gd name="T10" fmla="*/ 0 60000 65536"/>
                  <a:gd name="T11" fmla="*/ 0 60000 65536"/>
                  <a:gd name="T12" fmla="*/ 0 60000 65536"/>
                  <a:gd name="T13" fmla="*/ 0 60000 65536"/>
                  <a:gd name="T14" fmla="*/ 0 60000 65536"/>
                  <a:gd name="T15" fmla="*/ 0 w 177"/>
                  <a:gd name="T16" fmla="*/ 0 h 272"/>
                  <a:gd name="T17" fmla="*/ 177 w 177"/>
                  <a:gd name="T18" fmla="*/ 272 h 272"/>
                </a:gdLst>
                <a:ahLst/>
                <a:cxnLst>
                  <a:cxn ang="T10">
                    <a:pos x="T0" y="T1"/>
                  </a:cxn>
                  <a:cxn ang="T11">
                    <a:pos x="T2" y="T3"/>
                  </a:cxn>
                  <a:cxn ang="T12">
                    <a:pos x="T4" y="T5"/>
                  </a:cxn>
                  <a:cxn ang="T13">
                    <a:pos x="T6" y="T7"/>
                  </a:cxn>
                  <a:cxn ang="T14">
                    <a:pos x="T8" y="T9"/>
                  </a:cxn>
                </a:cxnLst>
                <a:rect l="T15" t="T16" r="T17" b="T18"/>
                <a:pathLst>
                  <a:path w="177" h="272">
                    <a:moveTo>
                      <a:pt x="0" y="89"/>
                    </a:moveTo>
                    <a:lnTo>
                      <a:pt x="1" y="0"/>
                    </a:lnTo>
                    <a:lnTo>
                      <a:pt x="176" y="182"/>
                    </a:lnTo>
                    <a:lnTo>
                      <a:pt x="174"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15" name="Freeform 902"/>
              <p:cNvSpPr>
                <a:spLocks/>
              </p:cNvSpPr>
              <p:nvPr/>
            </p:nvSpPr>
            <p:spPr bwMode="auto">
              <a:xfrm>
                <a:off x="1163" y="2167"/>
                <a:ext cx="442" cy="450"/>
              </a:xfrm>
              <a:custGeom>
                <a:avLst/>
                <a:gdLst>
                  <a:gd name="T0" fmla="*/ 0 w 350"/>
                  <a:gd name="T1" fmla="*/ 1225 h 352"/>
                  <a:gd name="T2" fmla="*/ 1158 w 350"/>
                  <a:gd name="T3" fmla="*/ 0 h 352"/>
                  <a:gd name="T4" fmla="*/ 2258 w 350"/>
                  <a:gd name="T5" fmla="*/ 1285 h 352"/>
                  <a:gd name="T6" fmla="*/ 1102 w 350"/>
                  <a:gd name="T7" fmla="*/ 2506 h 352"/>
                  <a:gd name="T8" fmla="*/ 0 w 350"/>
                  <a:gd name="T9" fmla="*/ 1225 h 352"/>
                  <a:gd name="T10" fmla="*/ 0 60000 65536"/>
                  <a:gd name="T11" fmla="*/ 0 60000 65536"/>
                  <a:gd name="T12" fmla="*/ 0 60000 65536"/>
                  <a:gd name="T13" fmla="*/ 0 60000 65536"/>
                  <a:gd name="T14" fmla="*/ 0 60000 65536"/>
                  <a:gd name="T15" fmla="*/ 0 w 350"/>
                  <a:gd name="T16" fmla="*/ 0 h 352"/>
                  <a:gd name="T17" fmla="*/ 350 w 350"/>
                  <a:gd name="T18" fmla="*/ 352 h 352"/>
                </a:gdLst>
                <a:ahLst/>
                <a:cxnLst>
                  <a:cxn ang="T10">
                    <a:pos x="T0" y="T1"/>
                  </a:cxn>
                  <a:cxn ang="T11">
                    <a:pos x="T2" y="T3"/>
                  </a:cxn>
                  <a:cxn ang="T12">
                    <a:pos x="T4" y="T5"/>
                  </a:cxn>
                  <a:cxn ang="T13">
                    <a:pos x="T6" y="T7"/>
                  </a:cxn>
                  <a:cxn ang="T14">
                    <a:pos x="T8" y="T9"/>
                  </a:cxn>
                </a:cxnLst>
                <a:rect l="T15" t="T16" r="T17" b="T18"/>
                <a:pathLst>
                  <a:path w="350" h="352">
                    <a:moveTo>
                      <a:pt x="0" y="171"/>
                    </a:moveTo>
                    <a:lnTo>
                      <a:pt x="179" y="0"/>
                    </a:lnTo>
                    <a:lnTo>
                      <a:pt x="349" y="180"/>
                    </a:lnTo>
                    <a:lnTo>
                      <a:pt x="170" y="351"/>
                    </a:lnTo>
                    <a:lnTo>
                      <a:pt x="0" y="171"/>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6816" name="Freeform 903"/>
              <p:cNvSpPr>
                <a:spLocks/>
              </p:cNvSpPr>
              <p:nvPr/>
            </p:nvSpPr>
            <p:spPr bwMode="auto">
              <a:xfrm>
                <a:off x="1163" y="2167"/>
                <a:ext cx="451" cy="460"/>
              </a:xfrm>
              <a:custGeom>
                <a:avLst/>
                <a:gdLst>
                  <a:gd name="T0" fmla="*/ 0 w 357"/>
                  <a:gd name="T1" fmla="*/ 1265 h 359"/>
                  <a:gd name="T2" fmla="*/ 1184 w 357"/>
                  <a:gd name="T3" fmla="*/ 0 h 359"/>
                  <a:gd name="T4" fmla="*/ 2311 w 357"/>
                  <a:gd name="T5" fmla="*/ 1338 h 359"/>
                  <a:gd name="T6" fmla="*/ 1128 w 357"/>
                  <a:gd name="T7" fmla="*/ 2601 h 359"/>
                  <a:gd name="T8" fmla="*/ 0 w 357"/>
                  <a:gd name="T9" fmla="*/ 1265 h 359"/>
                  <a:gd name="T10" fmla="*/ 0 60000 65536"/>
                  <a:gd name="T11" fmla="*/ 0 60000 65536"/>
                  <a:gd name="T12" fmla="*/ 0 60000 65536"/>
                  <a:gd name="T13" fmla="*/ 0 60000 65536"/>
                  <a:gd name="T14" fmla="*/ 0 60000 65536"/>
                  <a:gd name="T15" fmla="*/ 0 w 357"/>
                  <a:gd name="T16" fmla="*/ 0 h 359"/>
                  <a:gd name="T17" fmla="*/ 357 w 357"/>
                  <a:gd name="T18" fmla="*/ 359 h 359"/>
                </a:gdLst>
                <a:ahLst/>
                <a:cxnLst>
                  <a:cxn ang="T10">
                    <a:pos x="T0" y="T1"/>
                  </a:cxn>
                  <a:cxn ang="T11">
                    <a:pos x="T2" y="T3"/>
                  </a:cxn>
                  <a:cxn ang="T12">
                    <a:pos x="T4" y="T5"/>
                  </a:cxn>
                  <a:cxn ang="T13">
                    <a:pos x="T6" y="T7"/>
                  </a:cxn>
                  <a:cxn ang="T14">
                    <a:pos x="T8" y="T9"/>
                  </a:cxn>
                </a:cxnLst>
                <a:rect l="T15" t="T16" r="T17" b="T18"/>
                <a:pathLst>
                  <a:path w="357" h="359">
                    <a:moveTo>
                      <a:pt x="0" y="174"/>
                    </a:moveTo>
                    <a:lnTo>
                      <a:pt x="182" y="0"/>
                    </a:lnTo>
                    <a:lnTo>
                      <a:pt x="356" y="184"/>
                    </a:lnTo>
                    <a:lnTo>
                      <a:pt x="174" y="358"/>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17" name="Freeform 904"/>
              <p:cNvSpPr>
                <a:spLocks/>
              </p:cNvSpPr>
              <p:nvPr/>
            </p:nvSpPr>
            <p:spPr bwMode="auto">
              <a:xfrm>
                <a:off x="1379" y="2402"/>
                <a:ext cx="226" cy="328"/>
              </a:xfrm>
              <a:custGeom>
                <a:avLst/>
                <a:gdLst>
                  <a:gd name="T0" fmla="*/ 1135 w 179"/>
                  <a:gd name="T1" fmla="*/ 613 h 257"/>
                  <a:gd name="T2" fmla="*/ 1151 w 179"/>
                  <a:gd name="T3" fmla="*/ 0 h 257"/>
                  <a:gd name="T4" fmla="*/ 16 w 179"/>
                  <a:gd name="T5" fmla="*/ 1191 h 257"/>
                  <a:gd name="T6" fmla="*/ 0 w 179"/>
                  <a:gd name="T7" fmla="*/ 1803 h 257"/>
                  <a:gd name="T8" fmla="*/ 1135 w 179"/>
                  <a:gd name="T9" fmla="*/ 613 h 257"/>
                  <a:gd name="T10" fmla="*/ 0 60000 65536"/>
                  <a:gd name="T11" fmla="*/ 0 60000 65536"/>
                  <a:gd name="T12" fmla="*/ 0 60000 65536"/>
                  <a:gd name="T13" fmla="*/ 0 60000 65536"/>
                  <a:gd name="T14" fmla="*/ 0 60000 65536"/>
                  <a:gd name="T15" fmla="*/ 0 w 179"/>
                  <a:gd name="T16" fmla="*/ 0 h 257"/>
                  <a:gd name="T17" fmla="*/ 179 w 179"/>
                  <a:gd name="T18" fmla="*/ 257 h 257"/>
                </a:gdLst>
                <a:ahLst/>
                <a:cxnLst>
                  <a:cxn ang="T10">
                    <a:pos x="T0" y="T1"/>
                  </a:cxn>
                  <a:cxn ang="T11">
                    <a:pos x="T2" y="T3"/>
                  </a:cxn>
                  <a:cxn ang="T12">
                    <a:pos x="T4" y="T5"/>
                  </a:cxn>
                  <a:cxn ang="T13">
                    <a:pos x="T6" y="T7"/>
                  </a:cxn>
                  <a:cxn ang="T14">
                    <a:pos x="T8" y="T9"/>
                  </a:cxn>
                </a:cxnLst>
                <a:rect l="T15" t="T16" r="T17" b="T18"/>
                <a:pathLst>
                  <a:path w="179" h="257">
                    <a:moveTo>
                      <a:pt x="176" y="87"/>
                    </a:moveTo>
                    <a:lnTo>
                      <a:pt x="178" y="0"/>
                    </a:lnTo>
                    <a:lnTo>
                      <a:pt x="2" y="169"/>
                    </a:lnTo>
                    <a:lnTo>
                      <a:pt x="0" y="256"/>
                    </a:lnTo>
                    <a:lnTo>
                      <a:pt x="176" y="87"/>
                    </a:lnTo>
                  </a:path>
                </a:pathLst>
              </a:custGeom>
              <a:solidFill>
                <a:srgbClr val="FFFF00"/>
              </a:solidFill>
              <a:ln w="12700" cap="rnd">
                <a:solidFill>
                  <a:srgbClr val="000000"/>
                </a:solidFill>
                <a:round/>
                <a:headEnd/>
                <a:tailEnd/>
              </a:ln>
            </p:spPr>
            <p:txBody>
              <a:bodyPr/>
              <a:lstStyle/>
              <a:p>
                <a:endParaRPr lang="en-US"/>
              </a:p>
            </p:txBody>
          </p:sp>
          <p:sp>
            <p:nvSpPr>
              <p:cNvPr id="16818" name="Freeform 905"/>
              <p:cNvSpPr>
                <a:spLocks/>
              </p:cNvSpPr>
              <p:nvPr/>
            </p:nvSpPr>
            <p:spPr bwMode="auto">
              <a:xfrm>
                <a:off x="1379" y="2402"/>
                <a:ext cx="235" cy="336"/>
              </a:xfrm>
              <a:custGeom>
                <a:avLst/>
                <a:gdLst>
                  <a:gd name="T0" fmla="*/ 1188 w 186"/>
                  <a:gd name="T1" fmla="*/ 612 h 264"/>
                  <a:gd name="T2" fmla="*/ 1207 w 186"/>
                  <a:gd name="T3" fmla="*/ 0 h 264"/>
                  <a:gd name="T4" fmla="*/ 16 w 186"/>
                  <a:gd name="T5" fmla="*/ 1195 h 264"/>
                  <a:gd name="T6" fmla="*/ 0 w 186"/>
                  <a:gd name="T7" fmla="*/ 1810 h 264"/>
                  <a:gd name="T8" fmla="*/ 1188 w 186"/>
                  <a:gd name="T9" fmla="*/ 612 h 264"/>
                  <a:gd name="T10" fmla="*/ 0 60000 65536"/>
                  <a:gd name="T11" fmla="*/ 0 60000 65536"/>
                  <a:gd name="T12" fmla="*/ 0 60000 65536"/>
                  <a:gd name="T13" fmla="*/ 0 60000 65536"/>
                  <a:gd name="T14" fmla="*/ 0 60000 65536"/>
                  <a:gd name="T15" fmla="*/ 0 w 186"/>
                  <a:gd name="T16" fmla="*/ 0 h 264"/>
                  <a:gd name="T17" fmla="*/ 186 w 186"/>
                  <a:gd name="T18" fmla="*/ 264 h 264"/>
                </a:gdLst>
                <a:ahLst/>
                <a:cxnLst>
                  <a:cxn ang="T10">
                    <a:pos x="T0" y="T1"/>
                  </a:cxn>
                  <a:cxn ang="T11">
                    <a:pos x="T2" y="T3"/>
                  </a:cxn>
                  <a:cxn ang="T12">
                    <a:pos x="T4" y="T5"/>
                  </a:cxn>
                  <a:cxn ang="T13">
                    <a:pos x="T6" y="T7"/>
                  </a:cxn>
                  <a:cxn ang="T14">
                    <a:pos x="T8" y="T9"/>
                  </a:cxn>
                </a:cxnLst>
                <a:rect l="T15" t="T16" r="T17" b="T18"/>
                <a:pathLst>
                  <a:path w="186" h="264">
                    <a:moveTo>
                      <a:pt x="183" y="89"/>
                    </a:moveTo>
                    <a:lnTo>
                      <a:pt x="185" y="0"/>
                    </a:lnTo>
                    <a:lnTo>
                      <a:pt x="2" y="174"/>
                    </a:lnTo>
                    <a:lnTo>
                      <a:pt x="0" y="263"/>
                    </a:lnTo>
                    <a:lnTo>
                      <a:pt x="183"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19" name="Freeform 906"/>
              <p:cNvSpPr>
                <a:spLocks/>
              </p:cNvSpPr>
              <p:nvPr/>
            </p:nvSpPr>
            <p:spPr bwMode="auto">
              <a:xfrm>
                <a:off x="1161" y="2388"/>
                <a:ext cx="215" cy="342"/>
              </a:xfrm>
              <a:custGeom>
                <a:avLst/>
                <a:gdLst>
                  <a:gd name="T0" fmla="*/ 0 w 170"/>
                  <a:gd name="T1" fmla="*/ 626 h 267"/>
                  <a:gd name="T2" fmla="*/ 16 w 170"/>
                  <a:gd name="T3" fmla="*/ 0 h 267"/>
                  <a:gd name="T4" fmla="*/ 1110 w 170"/>
                  <a:gd name="T5" fmla="*/ 1292 h 267"/>
                  <a:gd name="T6" fmla="*/ 1093 w 170"/>
                  <a:gd name="T7" fmla="*/ 1929 h 267"/>
                  <a:gd name="T8" fmla="*/ 0 w 170"/>
                  <a:gd name="T9" fmla="*/ 626 h 267"/>
                  <a:gd name="T10" fmla="*/ 0 60000 65536"/>
                  <a:gd name="T11" fmla="*/ 0 60000 65536"/>
                  <a:gd name="T12" fmla="*/ 0 60000 65536"/>
                  <a:gd name="T13" fmla="*/ 0 60000 65536"/>
                  <a:gd name="T14" fmla="*/ 0 60000 65536"/>
                  <a:gd name="T15" fmla="*/ 0 w 170"/>
                  <a:gd name="T16" fmla="*/ 0 h 267"/>
                  <a:gd name="T17" fmla="*/ 170 w 170"/>
                  <a:gd name="T18" fmla="*/ 267 h 267"/>
                </a:gdLst>
                <a:ahLst/>
                <a:cxnLst>
                  <a:cxn ang="T10">
                    <a:pos x="T0" y="T1"/>
                  </a:cxn>
                  <a:cxn ang="T11">
                    <a:pos x="T2" y="T3"/>
                  </a:cxn>
                  <a:cxn ang="T12">
                    <a:pos x="T4" y="T5"/>
                  </a:cxn>
                  <a:cxn ang="T13">
                    <a:pos x="T6" y="T7"/>
                  </a:cxn>
                  <a:cxn ang="T14">
                    <a:pos x="T8" y="T9"/>
                  </a:cxn>
                </a:cxnLst>
                <a:rect l="T15" t="T16" r="T17" b="T18"/>
                <a:pathLst>
                  <a:path w="170" h="267">
                    <a:moveTo>
                      <a:pt x="0" y="87"/>
                    </a:moveTo>
                    <a:lnTo>
                      <a:pt x="2" y="0"/>
                    </a:lnTo>
                    <a:lnTo>
                      <a:pt x="169" y="179"/>
                    </a:lnTo>
                    <a:lnTo>
                      <a:pt x="167" y="266"/>
                    </a:lnTo>
                    <a:lnTo>
                      <a:pt x="0" y="87"/>
                    </a:lnTo>
                  </a:path>
                </a:pathLst>
              </a:custGeom>
              <a:solidFill>
                <a:srgbClr val="FFFF00"/>
              </a:solidFill>
              <a:ln w="12700" cap="rnd">
                <a:solidFill>
                  <a:srgbClr val="000000"/>
                </a:solidFill>
                <a:round/>
                <a:headEnd/>
                <a:tailEnd/>
              </a:ln>
            </p:spPr>
            <p:txBody>
              <a:bodyPr/>
              <a:lstStyle/>
              <a:p>
                <a:endParaRPr lang="en-US"/>
              </a:p>
            </p:txBody>
          </p:sp>
          <p:sp>
            <p:nvSpPr>
              <p:cNvPr id="16820" name="Freeform 907"/>
              <p:cNvSpPr>
                <a:spLocks/>
              </p:cNvSpPr>
              <p:nvPr/>
            </p:nvSpPr>
            <p:spPr bwMode="auto">
              <a:xfrm>
                <a:off x="1161" y="2388"/>
                <a:ext cx="222" cy="350"/>
              </a:xfrm>
              <a:custGeom>
                <a:avLst/>
                <a:gdLst>
                  <a:gd name="T0" fmla="*/ 0 w 177"/>
                  <a:gd name="T1" fmla="*/ 634 h 274"/>
                  <a:gd name="T2" fmla="*/ 16 w 177"/>
                  <a:gd name="T3" fmla="*/ 0 h 274"/>
                  <a:gd name="T4" fmla="*/ 1077 w 177"/>
                  <a:gd name="T5" fmla="*/ 1302 h 274"/>
                  <a:gd name="T6" fmla="*/ 1062 w 177"/>
                  <a:gd name="T7" fmla="*/ 1939 h 274"/>
                  <a:gd name="T8" fmla="*/ 0 w 177"/>
                  <a:gd name="T9" fmla="*/ 634 h 274"/>
                  <a:gd name="T10" fmla="*/ 0 60000 65536"/>
                  <a:gd name="T11" fmla="*/ 0 60000 65536"/>
                  <a:gd name="T12" fmla="*/ 0 60000 65536"/>
                  <a:gd name="T13" fmla="*/ 0 60000 65536"/>
                  <a:gd name="T14" fmla="*/ 0 60000 65536"/>
                  <a:gd name="T15" fmla="*/ 0 w 177"/>
                  <a:gd name="T16" fmla="*/ 0 h 274"/>
                  <a:gd name="T17" fmla="*/ 177 w 177"/>
                  <a:gd name="T18" fmla="*/ 274 h 274"/>
                </a:gdLst>
                <a:ahLst/>
                <a:cxnLst>
                  <a:cxn ang="T10">
                    <a:pos x="T0" y="T1"/>
                  </a:cxn>
                  <a:cxn ang="T11">
                    <a:pos x="T2" y="T3"/>
                  </a:cxn>
                  <a:cxn ang="T12">
                    <a:pos x="T4" y="T5"/>
                  </a:cxn>
                  <a:cxn ang="T13">
                    <a:pos x="T6" y="T7"/>
                  </a:cxn>
                  <a:cxn ang="T14">
                    <a:pos x="T8" y="T9"/>
                  </a:cxn>
                </a:cxnLst>
                <a:rect l="T15" t="T16" r="T17" b="T18"/>
                <a:pathLst>
                  <a:path w="177" h="274">
                    <a:moveTo>
                      <a:pt x="0" y="89"/>
                    </a:moveTo>
                    <a:lnTo>
                      <a:pt x="2" y="0"/>
                    </a:lnTo>
                    <a:lnTo>
                      <a:pt x="176" y="184"/>
                    </a:lnTo>
                    <a:lnTo>
                      <a:pt x="174" y="273"/>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21" name="Freeform 908"/>
              <p:cNvSpPr>
                <a:spLocks/>
              </p:cNvSpPr>
              <p:nvPr/>
            </p:nvSpPr>
            <p:spPr bwMode="auto">
              <a:xfrm>
                <a:off x="1610" y="2515"/>
                <a:ext cx="442" cy="93"/>
              </a:xfrm>
              <a:custGeom>
                <a:avLst/>
                <a:gdLst>
                  <a:gd name="T0" fmla="*/ 0 w 350"/>
                  <a:gd name="T1" fmla="*/ 0 h 73"/>
                  <a:gd name="T2" fmla="*/ 2258 w 350"/>
                  <a:gd name="T3" fmla="*/ 47 h 73"/>
                  <a:gd name="T4" fmla="*/ 1776 w 350"/>
                  <a:gd name="T5" fmla="*/ 499 h 73"/>
                  <a:gd name="T6" fmla="*/ 462 w 350"/>
                  <a:gd name="T7" fmla="*/ 462 h 73"/>
                  <a:gd name="T8" fmla="*/ 0 w 350"/>
                  <a:gd name="T9" fmla="*/ 0 h 73"/>
                  <a:gd name="T10" fmla="*/ 0 60000 65536"/>
                  <a:gd name="T11" fmla="*/ 0 60000 65536"/>
                  <a:gd name="T12" fmla="*/ 0 60000 65536"/>
                  <a:gd name="T13" fmla="*/ 0 60000 65536"/>
                  <a:gd name="T14" fmla="*/ 0 60000 65536"/>
                  <a:gd name="T15" fmla="*/ 0 w 350"/>
                  <a:gd name="T16" fmla="*/ 0 h 73"/>
                  <a:gd name="T17" fmla="*/ 350 w 350"/>
                  <a:gd name="T18" fmla="*/ 73 h 73"/>
                </a:gdLst>
                <a:ahLst/>
                <a:cxnLst>
                  <a:cxn ang="T10">
                    <a:pos x="T0" y="T1"/>
                  </a:cxn>
                  <a:cxn ang="T11">
                    <a:pos x="T2" y="T3"/>
                  </a:cxn>
                  <a:cxn ang="T12">
                    <a:pos x="T4" y="T5"/>
                  </a:cxn>
                  <a:cxn ang="T13">
                    <a:pos x="T6" y="T7"/>
                  </a:cxn>
                  <a:cxn ang="T14">
                    <a:pos x="T8" y="T9"/>
                  </a:cxn>
                </a:cxnLst>
                <a:rect l="T15" t="T16" r="T17" b="T18"/>
                <a:pathLst>
                  <a:path w="350" h="73">
                    <a:moveTo>
                      <a:pt x="0" y="0"/>
                    </a:moveTo>
                    <a:lnTo>
                      <a:pt x="349" y="7"/>
                    </a:lnTo>
                    <a:lnTo>
                      <a:pt x="275" y="72"/>
                    </a:lnTo>
                    <a:lnTo>
                      <a:pt x="71" y="67"/>
                    </a:lnTo>
                    <a:lnTo>
                      <a:pt x="0" y="0"/>
                    </a:lnTo>
                  </a:path>
                </a:pathLst>
              </a:custGeom>
              <a:solidFill>
                <a:srgbClr val="CCFFFF"/>
              </a:solidFill>
              <a:ln w="12700" cap="rnd">
                <a:solidFill>
                  <a:srgbClr val="000000"/>
                </a:solidFill>
                <a:round/>
                <a:headEnd/>
                <a:tailEnd/>
              </a:ln>
            </p:spPr>
            <p:txBody>
              <a:bodyPr/>
              <a:lstStyle/>
              <a:p>
                <a:endParaRPr lang="en-US"/>
              </a:p>
            </p:txBody>
          </p:sp>
          <p:sp>
            <p:nvSpPr>
              <p:cNvPr id="16822" name="Freeform 909"/>
              <p:cNvSpPr>
                <a:spLocks/>
              </p:cNvSpPr>
              <p:nvPr/>
            </p:nvSpPr>
            <p:spPr bwMode="auto">
              <a:xfrm>
                <a:off x="1610" y="2515"/>
                <a:ext cx="451" cy="102"/>
              </a:xfrm>
              <a:custGeom>
                <a:avLst/>
                <a:gdLst>
                  <a:gd name="T0" fmla="*/ 0 w 357"/>
                  <a:gd name="T1" fmla="*/ 0 h 80"/>
                  <a:gd name="T2" fmla="*/ 2311 w 357"/>
                  <a:gd name="T3" fmla="*/ 47 h 80"/>
                  <a:gd name="T4" fmla="*/ 1819 w 357"/>
                  <a:gd name="T5" fmla="*/ 551 h 80"/>
                  <a:gd name="T6" fmla="*/ 466 w 357"/>
                  <a:gd name="T7" fmla="*/ 513 h 80"/>
                  <a:gd name="T8" fmla="*/ 0 w 357"/>
                  <a:gd name="T9" fmla="*/ 0 h 80"/>
                  <a:gd name="T10" fmla="*/ 0 60000 65536"/>
                  <a:gd name="T11" fmla="*/ 0 60000 65536"/>
                  <a:gd name="T12" fmla="*/ 0 60000 65536"/>
                  <a:gd name="T13" fmla="*/ 0 60000 65536"/>
                  <a:gd name="T14" fmla="*/ 0 60000 65536"/>
                  <a:gd name="T15" fmla="*/ 0 w 357"/>
                  <a:gd name="T16" fmla="*/ 0 h 80"/>
                  <a:gd name="T17" fmla="*/ 357 w 357"/>
                  <a:gd name="T18" fmla="*/ 80 h 80"/>
                </a:gdLst>
                <a:ahLst/>
                <a:cxnLst>
                  <a:cxn ang="T10">
                    <a:pos x="T0" y="T1"/>
                  </a:cxn>
                  <a:cxn ang="T11">
                    <a:pos x="T2" y="T3"/>
                  </a:cxn>
                  <a:cxn ang="T12">
                    <a:pos x="T4" y="T5"/>
                  </a:cxn>
                  <a:cxn ang="T13">
                    <a:pos x="T6" y="T7"/>
                  </a:cxn>
                  <a:cxn ang="T14">
                    <a:pos x="T8" y="T9"/>
                  </a:cxn>
                </a:cxnLst>
                <a:rect l="T15" t="T16" r="T17" b="T18"/>
                <a:pathLst>
                  <a:path w="357" h="80">
                    <a:moveTo>
                      <a:pt x="0" y="0"/>
                    </a:moveTo>
                    <a:lnTo>
                      <a:pt x="356" y="7"/>
                    </a:lnTo>
                    <a:lnTo>
                      <a:pt x="280" y="79"/>
                    </a:lnTo>
                    <a:lnTo>
                      <a:pt x="72" y="73"/>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23" name="Freeform 910"/>
              <p:cNvSpPr>
                <a:spLocks/>
              </p:cNvSpPr>
              <p:nvPr/>
            </p:nvSpPr>
            <p:spPr bwMode="auto">
              <a:xfrm>
                <a:off x="1193" y="804"/>
                <a:ext cx="443" cy="447"/>
              </a:xfrm>
              <a:custGeom>
                <a:avLst/>
                <a:gdLst>
                  <a:gd name="T0" fmla="*/ 0 w 350"/>
                  <a:gd name="T1" fmla="*/ 1202 h 350"/>
                  <a:gd name="T2" fmla="*/ 1177 w 350"/>
                  <a:gd name="T3" fmla="*/ 0 h 350"/>
                  <a:gd name="T4" fmla="*/ 2299 w 350"/>
                  <a:gd name="T5" fmla="*/ 1267 h 350"/>
                  <a:gd name="T6" fmla="*/ 1116 w 350"/>
                  <a:gd name="T7" fmla="*/ 2474 h 350"/>
                  <a:gd name="T8" fmla="*/ 0 w 350"/>
                  <a:gd name="T9" fmla="*/ 1202 h 350"/>
                  <a:gd name="T10" fmla="*/ 0 60000 65536"/>
                  <a:gd name="T11" fmla="*/ 0 60000 65536"/>
                  <a:gd name="T12" fmla="*/ 0 60000 65536"/>
                  <a:gd name="T13" fmla="*/ 0 60000 65536"/>
                  <a:gd name="T14" fmla="*/ 0 60000 65536"/>
                  <a:gd name="T15" fmla="*/ 0 w 350"/>
                  <a:gd name="T16" fmla="*/ 0 h 350"/>
                  <a:gd name="T17" fmla="*/ 350 w 350"/>
                  <a:gd name="T18" fmla="*/ 350 h 350"/>
                </a:gdLst>
                <a:ahLst/>
                <a:cxnLst>
                  <a:cxn ang="T10">
                    <a:pos x="T0" y="T1"/>
                  </a:cxn>
                  <a:cxn ang="T11">
                    <a:pos x="T2" y="T3"/>
                  </a:cxn>
                  <a:cxn ang="T12">
                    <a:pos x="T4" y="T5"/>
                  </a:cxn>
                  <a:cxn ang="T13">
                    <a:pos x="T6" y="T7"/>
                  </a:cxn>
                  <a:cxn ang="T14">
                    <a:pos x="T8" y="T9"/>
                  </a:cxn>
                </a:cxnLst>
                <a:rect l="T15" t="T16" r="T17" b="T18"/>
                <a:pathLst>
                  <a:path w="350" h="350">
                    <a:moveTo>
                      <a:pt x="0" y="170"/>
                    </a:moveTo>
                    <a:lnTo>
                      <a:pt x="179" y="0"/>
                    </a:lnTo>
                    <a:lnTo>
                      <a:pt x="349" y="179"/>
                    </a:lnTo>
                    <a:lnTo>
                      <a:pt x="170" y="349"/>
                    </a:lnTo>
                    <a:lnTo>
                      <a:pt x="0" y="170"/>
                    </a:lnTo>
                  </a:path>
                </a:pathLst>
              </a:custGeom>
              <a:solidFill>
                <a:srgbClr val="F0AB00"/>
              </a:solidFill>
              <a:ln w="12700" cap="rnd">
                <a:solidFill>
                  <a:srgbClr val="000000"/>
                </a:solidFill>
                <a:round/>
                <a:headEnd/>
                <a:tailEnd/>
              </a:ln>
            </p:spPr>
            <p:txBody>
              <a:bodyPr/>
              <a:lstStyle/>
              <a:p>
                <a:endParaRPr lang="en-US"/>
              </a:p>
            </p:txBody>
          </p:sp>
          <p:sp>
            <p:nvSpPr>
              <p:cNvPr id="16824" name="Freeform 911"/>
              <p:cNvSpPr>
                <a:spLocks/>
              </p:cNvSpPr>
              <p:nvPr/>
            </p:nvSpPr>
            <p:spPr bwMode="auto">
              <a:xfrm>
                <a:off x="1193" y="804"/>
                <a:ext cx="452" cy="458"/>
              </a:xfrm>
              <a:custGeom>
                <a:avLst/>
                <a:gdLst>
                  <a:gd name="T0" fmla="*/ 0 w 357"/>
                  <a:gd name="T1" fmla="*/ 1250 h 358"/>
                  <a:gd name="T2" fmla="*/ 1198 w 357"/>
                  <a:gd name="T3" fmla="*/ 0 h 358"/>
                  <a:gd name="T4" fmla="*/ 2350 w 357"/>
                  <a:gd name="T5" fmla="*/ 1313 h 358"/>
                  <a:gd name="T6" fmla="*/ 1150 w 357"/>
                  <a:gd name="T7" fmla="*/ 2562 h 358"/>
                  <a:gd name="T8" fmla="*/ 0 w 357"/>
                  <a:gd name="T9" fmla="*/ 1250 h 358"/>
                  <a:gd name="T10" fmla="*/ 0 60000 65536"/>
                  <a:gd name="T11" fmla="*/ 0 60000 65536"/>
                  <a:gd name="T12" fmla="*/ 0 60000 65536"/>
                  <a:gd name="T13" fmla="*/ 0 60000 65536"/>
                  <a:gd name="T14" fmla="*/ 0 60000 65536"/>
                  <a:gd name="T15" fmla="*/ 0 w 357"/>
                  <a:gd name="T16" fmla="*/ 0 h 358"/>
                  <a:gd name="T17" fmla="*/ 357 w 357"/>
                  <a:gd name="T18" fmla="*/ 358 h 358"/>
                </a:gdLst>
                <a:ahLst/>
                <a:cxnLst>
                  <a:cxn ang="T10">
                    <a:pos x="T0" y="T1"/>
                  </a:cxn>
                  <a:cxn ang="T11">
                    <a:pos x="T2" y="T3"/>
                  </a:cxn>
                  <a:cxn ang="T12">
                    <a:pos x="T4" y="T5"/>
                  </a:cxn>
                  <a:cxn ang="T13">
                    <a:pos x="T6" y="T7"/>
                  </a:cxn>
                  <a:cxn ang="T14">
                    <a:pos x="T8" y="T9"/>
                  </a:cxn>
                </a:cxnLst>
                <a:rect l="T15" t="T16" r="T17" b="T18"/>
                <a:pathLst>
                  <a:path w="357" h="358">
                    <a:moveTo>
                      <a:pt x="0" y="174"/>
                    </a:moveTo>
                    <a:lnTo>
                      <a:pt x="182" y="0"/>
                    </a:lnTo>
                    <a:lnTo>
                      <a:pt x="356" y="183"/>
                    </a:lnTo>
                    <a:lnTo>
                      <a:pt x="174" y="357"/>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25" name="Rectangle 912"/>
              <p:cNvSpPr>
                <a:spLocks noChangeArrowheads="1"/>
              </p:cNvSpPr>
              <p:nvPr/>
            </p:nvSpPr>
            <p:spPr bwMode="auto">
              <a:xfrm>
                <a:off x="1248" y="912"/>
                <a:ext cx="33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SD</a:t>
                </a:r>
              </a:p>
            </p:txBody>
          </p:sp>
          <p:sp>
            <p:nvSpPr>
              <p:cNvPr id="16826" name="Rectangle 913"/>
              <p:cNvSpPr>
                <a:spLocks noChangeArrowheads="1"/>
              </p:cNvSpPr>
              <p:nvPr/>
            </p:nvSpPr>
            <p:spPr bwMode="auto">
              <a:xfrm>
                <a:off x="960" y="1152"/>
                <a:ext cx="42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MM</a:t>
                </a:r>
              </a:p>
            </p:txBody>
          </p:sp>
          <p:sp>
            <p:nvSpPr>
              <p:cNvPr id="16827" name="Rectangle 914"/>
              <p:cNvSpPr>
                <a:spLocks noChangeArrowheads="1"/>
              </p:cNvSpPr>
              <p:nvPr/>
            </p:nvSpPr>
            <p:spPr bwMode="auto">
              <a:xfrm>
                <a:off x="799" y="1392"/>
                <a:ext cx="32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PP</a:t>
                </a:r>
              </a:p>
            </p:txBody>
          </p:sp>
          <p:sp>
            <p:nvSpPr>
              <p:cNvPr id="16828" name="Rectangle 915"/>
              <p:cNvSpPr>
                <a:spLocks noChangeArrowheads="1"/>
              </p:cNvSpPr>
              <p:nvPr/>
            </p:nvSpPr>
            <p:spPr bwMode="auto">
              <a:xfrm>
                <a:off x="750" y="1824"/>
                <a:ext cx="35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QM</a:t>
                </a:r>
              </a:p>
            </p:txBody>
          </p:sp>
          <p:sp>
            <p:nvSpPr>
              <p:cNvPr id="16829" name="Rectangle 916"/>
              <p:cNvSpPr>
                <a:spLocks noChangeArrowheads="1"/>
              </p:cNvSpPr>
              <p:nvPr/>
            </p:nvSpPr>
            <p:spPr bwMode="auto">
              <a:xfrm>
                <a:off x="994" y="2063"/>
                <a:ext cx="34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PM</a:t>
                </a:r>
              </a:p>
            </p:txBody>
          </p:sp>
          <p:sp>
            <p:nvSpPr>
              <p:cNvPr id="16830" name="Rectangle 917"/>
              <p:cNvSpPr>
                <a:spLocks noChangeArrowheads="1"/>
              </p:cNvSpPr>
              <p:nvPr/>
            </p:nvSpPr>
            <p:spPr bwMode="auto">
              <a:xfrm>
                <a:off x="1231" y="2304"/>
                <a:ext cx="33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HR</a:t>
                </a:r>
              </a:p>
            </p:txBody>
          </p:sp>
          <p:sp>
            <p:nvSpPr>
              <p:cNvPr id="16831" name="Rectangle 918"/>
              <p:cNvSpPr>
                <a:spLocks noChangeArrowheads="1"/>
              </p:cNvSpPr>
              <p:nvPr/>
            </p:nvSpPr>
            <p:spPr bwMode="auto">
              <a:xfrm>
                <a:off x="2145" y="2304"/>
                <a:ext cx="275"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IS</a:t>
                </a:r>
              </a:p>
            </p:txBody>
          </p:sp>
          <p:sp>
            <p:nvSpPr>
              <p:cNvPr id="16832" name="Rectangle 919"/>
              <p:cNvSpPr>
                <a:spLocks noChangeArrowheads="1"/>
              </p:cNvSpPr>
              <p:nvPr/>
            </p:nvSpPr>
            <p:spPr bwMode="auto">
              <a:xfrm>
                <a:off x="2334" y="2112"/>
                <a:ext cx="351"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WF</a:t>
                </a:r>
              </a:p>
            </p:txBody>
          </p:sp>
          <p:sp>
            <p:nvSpPr>
              <p:cNvPr id="16833" name="Rectangle 920"/>
              <p:cNvSpPr>
                <a:spLocks noChangeArrowheads="1"/>
              </p:cNvSpPr>
              <p:nvPr/>
            </p:nvSpPr>
            <p:spPr bwMode="auto">
              <a:xfrm>
                <a:off x="2574" y="1442"/>
                <a:ext cx="351"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AM</a:t>
                </a:r>
              </a:p>
            </p:txBody>
          </p:sp>
          <p:sp>
            <p:nvSpPr>
              <p:cNvPr id="16834" name="Rectangle 921"/>
              <p:cNvSpPr>
                <a:spLocks noChangeArrowheads="1"/>
              </p:cNvSpPr>
              <p:nvPr/>
            </p:nvSpPr>
            <p:spPr bwMode="auto">
              <a:xfrm>
                <a:off x="2383" y="1200"/>
                <a:ext cx="34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CO</a:t>
                </a:r>
              </a:p>
            </p:txBody>
          </p:sp>
          <p:sp>
            <p:nvSpPr>
              <p:cNvPr id="16835" name="Rectangle 922"/>
              <p:cNvSpPr>
                <a:spLocks noChangeArrowheads="1"/>
              </p:cNvSpPr>
              <p:nvPr/>
            </p:nvSpPr>
            <p:spPr bwMode="auto">
              <a:xfrm>
                <a:off x="2194" y="960"/>
                <a:ext cx="26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FI</a:t>
                </a:r>
              </a:p>
            </p:txBody>
          </p:sp>
          <p:sp>
            <p:nvSpPr>
              <p:cNvPr id="16836" name="Rectangle 923"/>
              <p:cNvSpPr>
                <a:spLocks noChangeArrowheads="1"/>
              </p:cNvSpPr>
              <p:nvPr/>
            </p:nvSpPr>
            <p:spPr bwMode="auto">
              <a:xfrm>
                <a:off x="2575" y="1872"/>
                <a:ext cx="32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PS</a:t>
                </a:r>
              </a:p>
            </p:txBody>
          </p:sp>
        </p:grpSp>
        <p:sp>
          <p:nvSpPr>
            <p:cNvPr id="16393" name="Rectangle 924"/>
            <p:cNvSpPr>
              <a:spLocks noChangeArrowheads="1"/>
            </p:cNvSpPr>
            <p:nvPr/>
          </p:nvSpPr>
          <p:spPr bwMode="auto">
            <a:xfrm>
              <a:off x="1248" y="1536"/>
              <a:ext cx="1197" cy="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11125" tIns="55563" rIns="111125" bIns="55563">
              <a:spAutoFit/>
            </a:bodyPr>
            <a:lstStyle/>
            <a:p>
              <a:pPr algn="ctr" defTabSz="1096963" eaLnBrk="0" hangingPunct="0">
                <a:lnSpc>
                  <a:spcPct val="90000"/>
                </a:lnSpc>
                <a:spcBef>
                  <a:spcPct val="0"/>
                </a:spcBef>
                <a:buClrTx/>
                <a:buFontTx/>
                <a:buNone/>
              </a:pPr>
              <a:r>
                <a:rPr lang="en-US" sz="2000">
                  <a:solidFill>
                    <a:srgbClr val="000000"/>
                  </a:solidFill>
                </a:rPr>
                <a:t>SAP R/3</a:t>
              </a:r>
              <a:endParaRPr lang="en-US" sz="1100">
                <a:solidFill>
                  <a:srgbClr val="000000"/>
                </a:solidFill>
              </a:endParaRPr>
            </a:p>
            <a:p>
              <a:pPr algn="ctr" defTabSz="1096963" eaLnBrk="0" hangingPunct="0">
                <a:lnSpc>
                  <a:spcPct val="90000"/>
                </a:lnSpc>
                <a:spcBef>
                  <a:spcPct val="0"/>
                </a:spcBef>
                <a:buClrTx/>
                <a:buFontTx/>
                <a:buNone/>
              </a:pPr>
              <a:r>
                <a:rPr lang="en-US" sz="1400">
                  <a:solidFill>
                    <a:srgbClr val="000000"/>
                  </a:solidFill>
                </a:rPr>
                <a:t>Client/Server</a:t>
              </a:r>
            </a:p>
            <a:p>
              <a:pPr algn="ctr" defTabSz="1096963" eaLnBrk="0" hangingPunct="0">
                <a:lnSpc>
                  <a:spcPct val="90000"/>
                </a:lnSpc>
                <a:spcBef>
                  <a:spcPct val="0"/>
                </a:spcBef>
                <a:buClrTx/>
                <a:buFontTx/>
                <a:buNone/>
              </a:pPr>
              <a:r>
                <a:rPr lang="en-US" sz="1400">
                  <a:solidFill>
                    <a:srgbClr val="000000"/>
                  </a:solidFill>
                </a:rPr>
                <a:t>ABAP</a:t>
              </a:r>
            </a:p>
            <a:p>
              <a:pPr algn="ctr" defTabSz="1096963" eaLnBrk="0" hangingPunct="0">
                <a:lnSpc>
                  <a:spcPct val="90000"/>
                </a:lnSpc>
                <a:spcBef>
                  <a:spcPct val="0"/>
                </a:spcBef>
                <a:buClrTx/>
                <a:buFontTx/>
                <a:buNone/>
              </a:pPr>
              <a:r>
                <a:rPr lang="en-US" sz="1400">
                  <a:solidFill>
                    <a:srgbClr val="000000"/>
                  </a:solidFill>
                </a:rPr>
                <a:t>Basis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r>
              <a:rPr lang="en-US"/>
              <a:t>SAP</a:t>
            </a:r>
          </a:p>
        </p:txBody>
      </p:sp>
      <p:sp>
        <p:nvSpPr>
          <p:cNvPr id="25603" name="Rectangle 3"/>
          <p:cNvSpPr>
            <a:spLocks noGrp="1" noChangeArrowheads="1"/>
          </p:cNvSpPr>
          <p:nvPr>
            <p:ph type="body" idx="4294967295"/>
          </p:nvPr>
        </p:nvSpPr>
        <p:spPr>
          <a:xfrm>
            <a:off x="539750" y="1163638"/>
            <a:ext cx="8064500" cy="4857750"/>
          </a:xfrm>
        </p:spPr>
        <p:txBody>
          <a:bodyPr/>
          <a:lstStyle/>
          <a:p>
            <a:pPr algn="ctr">
              <a:spcBef>
                <a:spcPct val="0"/>
              </a:spcBef>
              <a:buFont typeface="Wingdings" pitchFamily="2" charset="2"/>
              <a:buNone/>
              <a:tabLst>
                <a:tab pos="1971675" algn="l"/>
              </a:tabLst>
            </a:pPr>
            <a:r>
              <a:rPr lang="en-US" sz="1800"/>
              <a:t>“Systeme, Anwendungen und Produkte in der Datenverarbeitung”</a:t>
            </a:r>
          </a:p>
          <a:p>
            <a:pPr algn="ctr">
              <a:spcBef>
                <a:spcPct val="0"/>
              </a:spcBef>
              <a:buFont typeface="Wingdings" pitchFamily="2" charset="2"/>
              <a:buNone/>
              <a:tabLst>
                <a:tab pos="1971675" algn="l"/>
              </a:tabLst>
            </a:pPr>
            <a:r>
              <a:rPr lang="en-US" sz="1600"/>
              <a:t>(English: “Systems, Applications, and Products in Data Processing”)</a:t>
            </a:r>
          </a:p>
          <a:p>
            <a:pPr algn="ctr">
              <a:buFont typeface="Wingdings" pitchFamily="2" charset="2"/>
              <a:buNone/>
              <a:tabLst>
                <a:tab pos="1971675" algn="l"/>
              </a:tabLst>
            </a:pPr>
            <a:r>
              <a:rPr lang="en-US" sz="1600"/>
              <a:t>“</a:t>
            </a:r>
            <a:r>
              <a:rPr lang="en-US" sz="1800"/>
              <a:t>SAP Stands for Systems, Applications and</a:t>
            </a:r>
            <a:br>
              <a:rPr lang="en-US" sz="1800"/>
            </a:br>
            <a:r>
              <a:rPr lang="en-US" sz="1800"/>
              <a:t>Products in Data Processing”</a:t>
            </a:r>
            <a:r>
              <a:rPr lang="en-US" sz="1600"/>
              <a:t> </a:t>
            </a:r>
          </a:p>
          <a:p>
            <a:pPr>
              <a:tabLst>
                <a:tab pos="1971675" algn="l"/>
              </a:tabLst>
            </a:pPr>
            <a:r>
              <a:rPr lang="en-US" sz="1800"/>
              <a:t>Global concern with many companies </a:t>
            </a:r>
          </a:p>
          <a:p>
            <a:pPr lvl="1">
              <a:tabLst>
                <a:tab pos="1971675" algn="l"/>
              </a:tabLst>
            </a:pPr>
            <a:r>
              <a:rPr lang="en-US" sz="1600"/>
              <a:t>SAP AG</a:t>
            </a:r>
          </a:p>
          <a:p>
            <a:pPr lvl="1">
              <a:tabLst>
                <a:tab pos="1971675" algn="l"/>
              </a:tabLst>
            </a:pPr>
            <a:r>
              <a:rPr lang="en-US" sz="1600"/>
              <a:t>SAP America</a:t>
            </a:r>
          </a:p>
          <a:p>
            <a:pPr lvl="1">
              <a:tabLst>
                <a:tab pos="1971675" algn="l"/>
              </a:tabLst>
            </a:pPr>
            <a:r>
              <a:rPr lang="en-US" sz="1600"/>
              <a:t>SAP UK etc.</a:t>
            </a:r>
          </a:p>
          <a:p>
            <a:pPr>
              <a:tabLst>
                <a:tab pos="1971675" algn="l"/>
              </a:tabLst>
            </a:pPr>
            <a:r>
              <a:rPr lang="en-US" sz="1800"/>
              <a:t>SAP Business Suite</a:t>
            </a:r>
          </a:p>
          <a:p>
            <a:pPr lvl="1">
              <a:tabLst>
                <a:tab pos="1971675" algn="l"/>
              </a:tabLst>
            </a:pPr>
            <a:r>
              <a:rPr lang="en-US" sz="1600"/>
              <a:t>SAP Enterprise Resource Planning (SAP ERP)</a:t>
            </a:r>
          </a:p>
          <a:p>
            <a:pPr lvl="1">
              <a:tabLst>
                <a:tab pos="1971675" algn="l"/>
              </a:tabLst>
            </a:pPr>
            <a:r>
              <a:rPr lang="en-US" sz="1600"/>
              <a:t>SAP Supplier Relationship Management (SAP SRM)</a:t>
            </a:r>
            <a:endParaRPr lang="de-DE" sz="1600"/>
          </a:p>
          <a:p>
            <a:pPr lvl="1">
              <a:tabLst>
                <a:tab pos="1971675" algn="l"/>
              </a:tabLst>
            </a:pPr>
            <a:r>
              <a:rPr lang="en-US" sz="1600"/>
              <a:t>SAP Customer Relationship Planning (SAP CRM)</a:t>
            </a:r>
          </a:p>
          <a:p>
            <a:pPr lvl="1">
              <a:tabLst>
                <a:tab pos="1971675" algn="l"/>
              </a:tabLst>
            </a:pPr>
            <a:r>
              <a:rPr lang="en-US" sz="1600"/>
              <a:t>SAP Supply Chain Management (SAP SCM)</a:t>
            </a:r>
          </a:p>
          <a:p>
            <a:pPr lvl="1">
              <a:tabLst>
                <a:tab pos="1971675" algn="l"/>
              </a:tabLst>
            </a:pPr>
            <a:r>
              <a:rPr lang="en-US" sz="1600"/>
              <a:t>SAP Product Lifecycle Management (SAP PLM) etc.</a:t>
            </a:r>
          </a:p>
          <a:p>
            <a:pPr>
              <a:tabLst>
                <a:tab pos="1971675" algn="l"/>
              </a:tabLst>
            </a:pPr>
            <a:r>
              <a:rPr lang="en-US" sz="1800"/>
              <a:t>SAP Business ByDesign</a:t>
            </a:r>
          </a:p>
          <a:p>
            <a:pPr>
              <a:tabLst>
                <a:tab pos="1971675" algn="l"/>
              </a:tabLst>
            </a:pPr>
            <a:r>
              <a:rPr lang="en-US" sz="1800"/>
              <a:t>SAP NetWeaver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r>
              <a:rPr lang="en-US"/>
              <a:t>Who is SAP?</a:t>
            </a:r>
          </a:p>
        </p:txBody>
      </p:sp>
      <p:sp>
        <p:nvSpPr>
          <p:cNvPr id="26627" name="Rectangle 3"/>
          <p:cNvSpPr>
            <a:spLocks noGrp="1" noChangeArrowheads="1"/>
          </p:cNvSpPr>
          <p:nvPr>
            <p:ph type="body" idx="4294967295"/>
          </p:nvPr>
        </p:nvSpPr>
        <p:spPr/>
        <p:txBody>
          <a:bodyPr/>
          <a:lstStyle/>
          <a:p>
            <a:pPr>
              <a:tabLst>
                <a:tab pos="1971675" algn="l"/>
              </a:tabLst>
              <a:defRPr/>
            </a:pPr>
            <a:r>
              <a:rPr lang="en-US"/>
              <a:t>SAP AG</a:t>
            </a:r>
          </a:p>
          <a:p>
            <a:pPr lvl="1">
              <a:tabLst>
                <a:tab pos="1971675" algn="l"/>
              </a:tabLst>
              <a:defRPr/>
            </a:pPr>
            <a:r>
              <a:rPr lang="en-US"/>
              <a:t>Founded in Walldorf, Germany in 1972</a:t>
            </a:r>
          </a:p>
          <a:p>
            <a:pPr lvl="1">
              <a:tabLst>
                <a:tab pos="1971675" algn="l"/>
              </a:tabLst>
              <a:defRPr/>
            </a:pPr>
            <a:r>
              <a:rPr lang="en-US"/>
              <a:t>World’s Largest Business Software Company</a:t>
            </a:r>
          </a:p>
          <a:p>
            <a:pPr lvl="1">
              <a:tabLst>
                <a:tab pos="1971675" algn="l"/>
              </a:tabLst>
              <a:defRPr/>
            </a:pPr>
            <a:r>
              <a:rPr lang="en-US"/>
              <a:t>World’s Third-largest Independent Software Provider</a:t>
            </a:r>
          </a:p>
          <a:p>
            <a:pPr>
              <a:tabLst>
                <a:tab pos="1971675" algn="l"/>
              </a:tabLst>
              <a:defRPr/>
            </a:pPr>
            <a:r>
              <a:rPr lang="en-US"/>
              <a:t>SAP Statistics</a:t>
            </a:r>
          </a:p>
          <a:p>
            <a:pPr marL="742950" indent="-400050">
              <a:buFontTx/>
              <a:buChar char="-"/>
              <a:tabLst>
                <a:tab pos="1971675" algn="l"/>
              </a:tabLst>
              <a:defRPr/>
            </a:pPr>
            <a:r>
              <a:rPr lang="en-US" sz="1800"/>
              <a:t>SAP is an industry-leading software application company, head- quarters in Waldorf, Germany, providing Enterprise Resource Planning for large and multi-national companies</a:t>
            </a:r>
          </a:p>
          <a:p>
            <a:pPr marL="742950" indent="-400050">
              <a:buFontTx/>
              <a:buChar char="-"/>
              <a:tabLst>
                <a:tab pos="1971675" algn="l"/>
              </a:tabLst>
              <a:defRPr/>
            </a:pPr>
            <a:r>
              <a:rPr lang="en-US" sz="1800" b="1"/>
              <a:t>3rd Largest Software Vendor in the World</a:t>
            </a:r>
            <a:endParaRPr lang="en-US" sz="1800"/>
          </a:p>
          <a:p>
            <a:pPr marL="742950" indent="-400050">
              <a:buFontTx/>
              <a:buChar char="-"/>
              <a:tabLst>
                <a:tab pos="1971675" algn="l"/>
              </a:tabLst>
              <a:defRPr/>
            </a:pPr>
            <a:endParaRPr lang="en-US" sz="1800"/>
          </a:p>
          <a:p>
            <a:pPr marL="0" indent="0">
              <a:buFont typeface="Wingdings" pitchFamily="2" charset="2"/>
              <a:buNone/>
              <a:tabLst>
                <a:tab pos="1971675" algn="l"/>
              </a:tabLst>
              <a:defRPr/>
            </a:pPr>
            <a:endParaRPr lang="en-US"/>
          </a:p>
          <a:p>
            <a:pPr marL="0" indent="0">
              <a:buFont typeface="Wingdings" pitchFamily="2" charset="2"/>
              <a:buNone/>
              <a:tabLst>
                <a:tab pos="1971675" algn="l"/>
              </a:tabLst>
              <a:defRPr/>
            </a:pPr>
            <a:endParaRPr lang="en-US"/>
          </a:p>
          <a:p>
            <a:pPr algn="r">
              <a:buFont typeface="Wingdings" pitchFamily="2" charset="2"/>
              <a:buNone/>
              <a:tabLst>
                <a:tab pos="1971675" algn="l"/>
              </a:tabLst>
              <a:defRPr/>
            </a:pPr>
            <a:r>
              <a:rPr lang="en-US" sz="900"/>
              <a:t>Source: SAP AG website</a:t>
            </a:r>
            <a:endParaRPr 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r>
              <a:rPr lang="en-US"/>
              <a:t>Who is SAP?</a:t>
            </a:r>
          </a:p>
        </p:txBody>
      </p:sp>
      <p:sp>
        <p:nvSpPr>
          <p:cNvPr id="26627" name="Rectangle 3"/>
          <p:cNvSpPr>
            <a:spLocks noGrp="1" noChangeArrowheads="1"/>
          </p:cNvSpPr>
          <p:nvPr>
            <p:ph type="body" idx="4294967295"/>
          </p:nvPr>
        </p:nvSpPr>
        <p:spPr/>
        <p:txBody>
          <a:bodyPr/>
          <a:lstStyle/>
          <a:p>
            <a:pPr>
              <a:tabLst>
                <a:tab pos="1971675" algn="l"/>
              </a:tabLst>
              <a:defRPr/>
            </a:pPr>
            <a:r>
              <a:rPr lang="en-US"/>
              <a:t>SAP AG</a:t>
            </a:r>
          </a:p>
          <a:p>
            <a:pPr lvl="1">
              <a:tabLst>
                <a:tab pos="1971675" algn="l"/>
              </a:tabLst>
              <a:defRPr/>
            </a:pPr>
            <a:r>
              <a:rPr lang="en-US"/>
              <a:t>Founded in Walldorf, Germany in 1972</a:t>
            </a:r>
          </a:p>
          <a:p>
            <a:pPr lvl="1">
              <a:tabLst>
                <a:tab pos="1971675" algn="l"/>
              </a:tabLst>
              <a:defRPr/>
            </a:pPr>
            <a:r>
              <a:rPr lang="en-US"/>
              <a:t>World’s Largest Business Software Company</a:t>
            </a:r>
          </a:p>
          <a:p>
            <a:pPr lvl="1">
              <a:tabLst>
                <a:tab pos="1971675" algn="l"/>
              </a:tabLst>
              <a:defRPr/>
            </a:pPr>
            <a:r>
              <a:rPr lang="en-US"/>
              <a:t>World’s Third-largest Independent Software Provider</a:t>
            </a:r>
          </a:p>
          <a:p>
            <a:pPr>
              <a:tabLst>
                <a:tab pos="1971675" algn="l"/>
              </a:tabLst>
              <a:defRPr/>
            </a:pPr>
            <a:r>
              <a:rPr lang="en-US"/>
              <a:t>Company Statistics</a:t>
            </a:r>
          </a:p>
          <a:p>
            <a:pPr marL="742950" indent="-400050">
              <a:buFontTx/>
              <a:buChar char="-"/>
              <a:tabLst>
                <a:tab pos="1971675" algn="l"/>
              </a:tabLst>
              <a:defRPr/>
            </a:pPr>
            <a:r>
              <a:rPr lang="en-US" sz="1800"/>
              <a:t>SAP is an industry-leading software application company, head- quarters in Waldorf, Germany, providing Enterprise Resource Planning for large and multi-national companies</a:t>
            </a:r>
          </a:p>
          <a:p>
            <a:pPr marL="742950" indent="-400050">
              <a:buFontTx/>
              <a:buChar char="-"/>
              <a:tabLst>
                <a:tab pos="1971675" algn="l"/>
              </a:tabLst>
              <a:defRPr/>
            </a:pPr>
            <a:r>
              <a:rPr lang="en-US" sz="1800"/>
              <a:t>3rd Largest Software Vendor in the World </a:t>
            </a:r>
            <a:endParaRPr lang="en-US"/>
          </a:p>
          <a:p>
            <a:pPr lvl="1">
              <a:tabLst>
                <a:tab pos="1971675" algn="l"/>
              </a:tabLst>
              <a:defRPr/>
            </a:pPr>
            <a:r>
              <a:rPr lang="en-US"/>
              <a:t>Over 45,000 employees in more then 50 countries</a:t>
            </a:r>
          </a:p>
          <a:p>
            <a:pPr lvl="1">
              <a:tabLst>
                <a:tab pos="1971675" algn="l"/>
              </a:tabLst>
              <a:defRPr/>
            </a:pPr>
            <a:r>
              <a:rPr lang="en-US"/>
              <a:t>1,500+ Business Partners</a:t>
            </a:r>
          </a:p>
          <a:p>
            <a:pPr lvl="1">
              <a:tabLst>
                <a:tab pos="1971675" algn="l"/>
              </a:tabLst>
              <a:defRPr/>
            </a:pPr>
            <a:r>
              <a:rPr lang="en-US"/>
              <a:t>95,000+ customers in more then 120 countries</a:t>
            </a:r>
          </a:p>
          <a:p>
            <a:pPr lvl="1">
              <a:tabLst>
                <a:tab pos="1971675" algn="l"/>
              </a:tabLst>
              <a:defRPr/>
            </a:pPr>
            <a:r>
              <a:rPr lang="en-US"/>
              <a:t>12 million users</a:t>
            </a:r>
          </a:p>
          <a:p>
            <a:pPr lvl="1">
              <a:tabLst>
                <a:tab pos="1971675" algn="l"/>
              </a:tabLst>
              <a:defRPr/>
            </a:pPr>
            <a:r>
              <a:rPr lang="en-US"/>
              <a:t>100,000+ installations</a:t>
            </a:r>
          </a:p>
          <a:p>
            <a:pPr algn="r">
              <a:buFont typeface="Wingdings" pitchFamily="2" charset="2"/>
              <a:buNone/>
              <a:tabLst>
                <a:tab pos="1971675" algn="l"/>
              </a:tabLst>
              <a:defRPr/>
            </a:pPr>
            <a:r>
              <a:rPr lang="en-US" sz="900"/>
              <a:t>Source: SAP AG website</a:t>
            </a:r>
            <a:endParaRPr 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p:txBody>
          <a:bodyPr/>
          <a:lstStyle/>
          <a:p>
            <a:r>
              <a:rPr lang="en-US"/>
              <a:t>Integrated Business Solution Vendors</a:t>
            </a:r>
          </a:p>
        </p:txBody>
      </p:sp>
      <p:sp>
        <p:nvSpPr>
          <p:cNvPr id="28675" name="Rectangle 3"/>
          <p:cNvSpPr>
            <a:spLocks noGrp="1" noChangeArrowheads="1"/>
          </p:cNvSpPr>
          <p:nvPr>
            <p:ph type="body" idx="4294967295"/>
          </p:nvPr>
        </p:nvSpPr>
        <p:spPr/>
        <p:txBody>
          <a:bodyPr/>
          <a:lstStyle/>
          <a:p>
            <a:pPr>
              <a:tabLst>
                <a:tab pos="1971675" algn="l"/>
              </a:tabLst>
            </a:pPr>
            <a:r>
              <a:rPr lang="en-US"/>
              <a:t>SAP</a:t>
            </a:r>
          </a:p>
          <a:p>
            <a:pPr lvl="1">
              <a:tabLst>
                <a:tab pos="1971675" algn="l"/>
              </a:tabLst>
            </a:pPr>
            <a:r>
              <a:rPr lang="en-US"/>
              <a:t>SAP Business Suite, SAP All-in-One, SAP Business ByDesign, SAP Business One</a:t>
            </a:r>
          </a:p>
          <a:p>
            <a:pPr>
              <a:tabLst>
                <a:tab pos="1971675" algn="l"/>
              </a:tabLst>
            </a:pPr>
            <a:r>
              <a:rPr lang="en-US"/>
              <a:t>Oracle Applications</a:t>
            </a:r>
          </a:p>
          <a:p>
            <a:pPr lvl="1">
              <a:tabLst>
                <a:tab pos="1971675" algn="l"/>
              </a:tabLst>
            </a:pPr>
            <a:r>
              <a:rPr lang="en-US"/>
              <a:t>Oracle, JD Edwards, PeopleSoft, Siebel, Retek</a:t>
            </a:r>
          </a:p>
          <a:p>
            <a:pPr>
              <a:tabLst>
                <a:tab pos="1971675" algn="l"/>
              </a:tabLst>
            </a:pPr>
            <a:r>
              <a:rPr lang="en-US"/>
              <a:t>Microsoft Business Solutions</a:t>
            </a:r>
          </a:p>
          <a:p>
            <a:pPr lvl="1">
              <a:tabLst>
                <a:tab pos="1971675" algn="l"/>
              </a:tabLst>
            </a:pPr>
            <a:r>
              <a:rPr lang="en-US"/>
              <a:t>Dynamics: Great Plains, Navision, Axapta, Soloman</a:t>
            </a:r>
          </a:p>
          <a:p>
            <a:pPr>
              <a:tabLst>
                <a:tab pos="1971675" algn="l"/>
              </a:tabLst>
            </a:pPr>
            <a:r>
              <a:rPr lang="en-US"/>
              <a:t>The Sage Group</a:t>
            </a:r>
          </a:p>
          <a:p>
            <a:pPr lvl="1">
              <a:tabLst>
                <a:tab pos="1971675" algn="l"/>
              </a:tabLst>
            </a:pPr>
            <a:r>
              <a:rPr lang="en-US"/>
              <a:t>Sage Software – Accpac ERP, PeachTree</a:t>
            </a:r>
          </a:p>
          <a:p>
            <a:pPr>
              <a:tabLst>
                <a:tab pos="1971675" algn="l"/>
              </a:tabLst>
            </a:pPr>
            <a:r>
              <a:rPr lang="en-US"/>
              <a:t>SSA Global Technologies</a:t>
            </a:r>
          </a:p>
          <a:p>
            <a:pPr lvl="1">
              <a:tabLst>
                <a:tab pos="1971675" algn="l"/>
              </a:tabLst>
            </a:pPr>
            <a:r>
              <a:rPr lang="en-US"/>
              <a:t>BAAN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lstStyle/>
          <a:p>
            <a:r>
              <a:rPr lang="en-US"/>
              <a:t>SAP Portfolio Strength</a:t>
            </a:r>
          </a:p>
        </p:txBody>
      </p:sp>
      <p:sp>
        <p:nvSpPr>
          <p:cNvPr id="29699" name="Rectangle 3"/>
          <p:cNvSpPr>
            <a:spLocks noGrp="1" noChangeArrowheads="1"/>
          </p:cNvSpPr>
          <p:nvPr>
            <p:ph type="body" idx="4294967295"/>
          </p:nvPr>
        </p:nvSpPr>
        <p:spPr/>
        <p:txBody>
          <a:bodyPr/>
          <a:lstStyle/>
          <a:p>
            <a:pPr>
              <a:tabLst>
                <a:tab pos="1971675" algn="l"/>
              </a:tabLst>
            </a:pPr>
            <a:r>
              <a:rPr lang="en-US"/>
              <a:t>World-wide usage</a:t>
            </a:r>
          </a:p>
          <a:p>
            <a:pPr>
              <a:tabLst>
                <a:tab pos="1971675" algn="l"/>
              </a:tabLst>
            </a:pPr>
            <a:r>
              <a:rPr lang="en-US"/>
              <a:t>Designed to satisfy the information needs for all business sizes (small local to large all international)</a:t>
            </a:r>
          </a:p>
          <a:p>
            <a:pPr lvl="1">
              <a:tabLst>
                <a:tab pos="1971675" algn="l"/>
              </a:tabLst>
            </a:pPr>
            <a:r>
              <a:rPr lang="en-US"/>
              <a:t>Multi-lingual</a:t>
            </a:r>
          </a:p>
          <a:p>
            <a:pPr lvl="1">
              <a:tabLst>
                <a:tab pos="1971675" algn="l"/>
              </a:tabLst>
            </a:pPr>
            <a:r>
              <a:rPr lang="en-US"/>
              <a:t>Multi-currency</a:t>
            </a:r>
          </a:p>
          <a:p>
            <a:pPr lvl="1">
              <a:tabLst>
                <a:tab pos="1971675" algn="l"/>
              </a:tabLst>
            </a:pPr>
            <a:r>
              <a:rPr lang="en-US"/>
              <a:t>Multi-balance (parallel G/L Accounting)</a:t>
            </a:r>
          </a:p>
          <a:p>
            <a:pPr>
              <a:tabLst>
                <a:tab pos="1971675" algn="l"/>
              </a:tabLst>
            </a:pPr>
            <a:r>
              <a:rPr lang="en-US"/>
              <a:t> Designed to satisfy the information needs for all industries, e.g.</a:t>
            </a:r>
          </a:p>
          <a:p>
            <a:pPr lvl="1">
              <a:tabLst>
                <a:tab pos="1971675" algn="l"/>
              </a:tabLst>
            </a:pPr>
            <a:r>
              <a:rPr lang="en-US"/>
              <a:t>Automotive</a:t>
            </a:r>
          </a:p>
          <a:p>
            <a:pPr lvl="1">
              <a:tabLst>
                <a:tab pos="1971675" algn="l"/>
              </a:tabLst>
            </a:pPr>
            <a:r>
              <a:rPr lang="en-US"/>
              <a:t>Banking</a:t>
            </a:r>
          </a:p>
          <a:p>
            <a:pPr lvl="1">
              <a:tabLst>
                <a:tab pos="1971675" algn="l"/>
              </a:tabLst>
            </a:pPr>
            <a:r>
              <a:rPr lang="en-US"/>
              <a:t>Retail</a:t>
            </a:r>
          </a:p>
          <a:p>
            <a:pPr lvl="1">
              <a:tabLst>
                <a:tab pos="1971675" algn="l"/>
              </a:tabLst>
            </a:pPr>
            <a:r>
              <a:rPr lang="en-US"/>
              <a:t>Public Sector</a:t>
            </a:r>
          </a:p>
          <a:p>
            <a:pPr lvl="1">
              <a:tabLst>
                <a:tab pos="1971675" algn="l"/>
              </a:tabLst>
            </a:pPr>
            <a:r>
              <a:rPr lang="en-US"/>
              <a:t>Higher Education and Research etc.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r>
              <a:rPr lang="en-US"/>
              <a:t>SAP Enterprise Resource Planning (SAP ERP)</a:t>
            </a:r>
          </a:p>
        </p:txBody>
      </p:sp>
      <p:sp>
        <p:nvSpPr>
          <p:cNvPr id="30723" name="Rectangle 3"/>
          <p:cNvSpPr>
            <a:spLocks noGrp="1" noChangeArrowheads="1"/>
          </p:cNvSpPr>
          <p:nvPr>
            <p:ph type="body" idx="4294967295"/>
          </p:nvPr>
        </p:nvSpPr>
        <p:spPr/>
        <p:txBody>
          <a:bodyPr/>
          <a:lstStyle/>
          <a:p>
            <a:pPr>
              <a:tabLst>
                <a:tab pos="1971675" algn="l"/>
              </a:tabLst>
            </a:pPr>
            <a:r>
              <a:rPr lang="en-US"/>
              <a:t>Enables a company to support and optimize its business processes</a:t>
            </a:r>
          </a:p>
          <a:p>
            <a:pPr>
              <a:tabLst>
                <a:tab pos="1971675" algn="l"/>
              </a:tabLst>
            </a:pPr>
            <a:r>
              <a:rPr lang="en-US"/>
              <a:t>Ties together disparate business functions (integrated business solution) such as</a:t>
            </a:r>
          </a:p>
          <a:p>
            <a:pPr lvl="1">
              <a:tabLst>
                <a:tab pos="1971675" algn="l"/>
              </a:tabLst>
            </a:pPr>
            <a:r>
              <a:rPr lang="en-US"/>
              <a:t>Finance (Financial Accounting, Managerial Accounting, Treasury, …)</a:t>
            </a:r>
          </a:p>
          <a:p>
            <a:pPr lvl="1">
              <a:tabLst>
                <a:tab pos="1971675" algn="l"/>
              </a:tabLst>
            </a:pPr>
            <a:r>
              <a:rPr lang="en-US"/>
              <a:t>Logistics (Sales, Procurement, Production, Fulfillment, …)</a:t>
            </a:r>
          </a:p>
          <a:p>
            <a:pPr lvl="1">
              <a:tabLst>
                <a:tab pos="1971675" algn="l"/>
              </a:tabLst>
            </a:pPr>
            <a:r>
              <a:rPr lang="en-US"/>
              <a:t>Human Resources etc.</a:t>
            </a:r>
          </a:p>
          <a:p>
            <a:pPr>
              <a:tabLst>
                <a:tab pos="1971675" algn="l"/>
              </a:tabLst>
            </a:pPr>
            <a:r>
              <a:rPr lang="en-US"/>
              <a:t>Helps the organization run smoothly</a:t>
            </a:r>
          </a:p>
          <a:p>
            <a:pPr>
              <a:tabLst>
                <a:tab pos="1971675" algn="l"/>
              </a:tabLst>
            </a:pPr>
            <a:r>
              <a:rPr lang="en-US"/>
              <a:t>Real-time environment</a:t>
            </a:r>
          </a:p>
          <a:p>
            <a:pPr>
              <a:tabLst>
                <a:tab pos="1971675" algn="l"/>
              </a:tabLst>
            </a:pPr>
            <a:r>
              <a:rPr lang="en-US"/>
              <a:t>Scalable and flexible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r>
              <a:rPr lang="en-US"/>
              <a:t>SAP Architecture</a:t>
            </a:r>
          </a:p>
        </p:txBody>
      </p:sp>
      <p:sp>
        <p:nvSpPr>
          <p:cNvPr id="31747" name="Rectangle 3"/>
          <p:cNvSpPr>
            <a:spLocks noGrp="1" noChangeArrowheads="1"/>
          </p:cNvSpPr>
          <p:nvPr>
            <p:ph type="body" idx="4294967295"/>
          </p:nvPr>
        </p:nvSpPr>
        <p:spPr/>
        <p:txBody>
          <a:bodyPr/>
          <a:lstStyle/>
          <a:p>
            <a:pPr>
              <a:tabLst>
                <a:tab pos="1971675" algn="l"/>
              </a:tabLst>
            </a:pPr>
            <a:r>
              <a:rPr lang="en-US"/>
              <a:t>Client/Server Environment</a:t>
            </a:r>
          </a:p>
          <a:p>
            <a:pPr lvl="1">
              <a:tabLst>
                <a:tab pos="1971675" algn="l"/>
              </a:tabLst>
            </a:pPr>
            <a:r>
              <a:rPr lang="en-US"/>
              <a:t>Client – hardware/software environment that can make a request for services for a central repository of resources</a:t>
            </a:r>
          </a:p>
          <a:p>
            <a:pPr lvl="1">
              <a:tabLst>
                <a:tab pos="1971675" algn="l"/>
              </a:tabLst>
            </a:pPr>
            <a:r>
              <a:rPr lang="en-US"/>
              <a:t>Server – hardware/software combination that can provide services to a group of clients in a controlled environment</a:t>
            </a:r>
          </a:p>
          <a:p>
            <a:pPr lvl="1">
              <a:tabLst>
                <a:tab pos="1971675" algn="l"/>
              </a:tabLst>
            </a:pPr>
            <a:endParaRPr lang="en-US"/>
          </a:p>
          <a:p>
            <a:pPr>
              <a:tabLst>
                <a:tab pos="1971675" algn="l"/>
              </a:tabLst>
            </a:pPr>
            <a:r>
              <a:rPr lang="en-US"/>
              <a:t>Three – Tier Structure</a:t>
            </a:r>
          </a:p>
          <a:p>
            <a:pPr lvl="1">
              <a:tabLst>
                <a:tab pos="1971675" algn="l"/>
              </a:tabLst>
            </a:pPr>
            <a:r>
              <a:rPr lang="en-US"/>
              <a:t>GUI</a:t>
            </a:r>
          </a:p>
          <a:p>
            <a:pPr lvl="2">
              <a:tabLst>
                <a:tab pos="1971675" algn="l"/>
              </a:tabLst>
            </a:pPr>
            <a:r>
              <a:rPr lang="en-US"/>
              <a:t>Graphical User Interface or Web Interface</a:t>
            </a:r>
          </a:p>
          <a:p>
            <a:pPr lvl="1">
              <a:tabLst>
                <a:tab pos="1971675" algn="l"/>
              </a:tabLst>
            </a:pPr>
            <a:r>
              <a:rPr lang="en-US"/>
              <a:t>Application Server</a:t>
            </a:r>
          </a:p>
          <a:p>
            <a:pPr lvl="2">
              <a:tabLst>
                <a:tab pos="1971675" algn="l"/>
              </a:tabLst>
            </a:pPr>
            <a:r>
              <a:rPr lang="en-US"/>
              <a:t>One or more, help distribute work load</a:t>
            </a:r>
          </a:p>
          <a:p>
            <a:pPr lvl="1">
              <a:tabLst>
                <a:tab pos="1971675" algn="l"/>
              </a:tabLst>
            </a:pPr>
            <a:r>
              <a:rPr lang="en-US"/>
              <a:t>Database Server</a:t>
            </a:r>
          </a:p>
          <a:p>
            <a:pPr lvl="2">
              <a:tabLst>
                <a:tab pos="1971675" algn="l"/>
              </a:tabLst>
            </a:pPr>
            <a:r>
              <a:rPr lang="en-US"/>
              <a:t>One single data repository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lstStyle/>
          <a:p>
            <a:r>
              <a:rPr lang="en-US"/>
              <a:t>SAP Business Suite</a:t>
            </a:r>
          </a:p>
        </p:txBody>
      </p:sp>
      <p:grpSp>
        <p:nvGrpSpPr>
          <p:cNvPr id="32771" name="Group 14"/>
          <p:cNvGrpSpPr>
            <a:grpSpLocks/>
          </p:cNvGrpSpPr>
          <p:nvPr/>
        </p:nvGrpSpPr>
        <p:grpSpPr bwMode="auto">
          <a:xfrm>
            <a:off x="1187450" y="2133600"/>
            <a:ext cx="6629400" cy="3429000"/>
            <a:chOff x="1152" y="960"/>
            <a:chExt cx="3456" cy="2592"/>
          </a:xfrm>
        </p:grpSpPr>
        <p:sp>
          <p:nvSpPr>
            <p:cNvPr id="32772" name="Rectangle 15"/>
            <p:cNvSpPr>
              <a:spLocks noChangeArrowheads="1"/>
            </p:cNvSpPr>
            <p:nvPr/>
          </p:nvSpPr>
          <p:spPr bwMode="auto">
            <a:xfrm>
              <a:off x="1152" y="960"/>
              <a:ext cx="3456" cy="2592"/>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08000" tIns="118800" rIns="90000" bIns="118800" anchor="b"/>
            <a:lstStyle/>
            <a:p>
              <a:pPr algn="ctr">
                <a:spcBef>
                  <a:spcPct val="0"/>
                </a:spcBef>
                <a:buClrTx/>
                <a:buFontTx/>
                <a:buNone/>
              </a:pPr>
              <a:r>
                <a:rPr lang="en-US" sz="1600" b="0">
                  <a:solidFill>
                    <a:srgbClr val="000000"/>
                  </a:solidFill>
                  <a:latin typeface="Arial Black" pitchFamily="34" charset="0"/>
                </a:rPr>
                <a:t>SAP NetWeaver</a:t>
              </a:r>
            </a:p>
          </p:txBody>
        </p:sp>
        <p:sp>
          <p:nvSpPr>
            <p:cNvPr id="32773" name="Rectangle 16"/>
            <p:cNvSpPr>
              <a:spLocks noChangeArrowheads="1"/>
            </p:cNvSpPr>
            <p:nvPr/>
          </p:nvSpPr>
          <p:spPr bwMode="auto">
            <a:xfrm>
              <a:off x="1231" y="1041"/>
              <a:ext cx="3298" cy="2111"/>
            </a:xfrm>
            <a:prstGeom prst="rect">
              <a:avLst/>
            </a:prstGeom>
            <a:solidFill>
              <a:srgbClr val="AEBCCE"/>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144000" tIns="46800" rIns="90000" bIns="144000"/>
            <a:lstStyle/>
            <a:p>
              <a:pPr>
                <a:spcBef>
                  <a:spcPct val="0"/>
                </a:spcBef>
                <a:buClrTx/>
                <a:buFontTx/>
                <a:buNone/>
              </a:pPr>
              <a:endParaRPr lang="de-DE" sz="1600"/>
            </a:p>
          </p:txBody>
        </p:sp>
        <p:sp>
          <p:nvSpPr>
            <p:cNvPr id="32774" name="Text Box 17"/>
            <p:cNvSpPr txBox="1">
              <a:spLocks noChangeArrowheads="1"/>
            </p:cNvSpPr>
            <p:nvPr/>
          </p:nvSpPr>
          <p:spPr bwMode="auto">
            <a:xfrm>
              <a:off x="2496" y="2688"/>
              <a:ext cx="51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6pPr>
              <a:lvl7pPr marL="29718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7pPr>
              <a:lvl8pPr marL="34290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8pPr>
              <a:lvl9pPr marL="38862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9pPr>
            </a:lstStyle>
            <a:p>
              <a:pPr>
                <a:spcBef>
                  <a:spcPct val="0"/>
                </a:spcBef>
                <a:buClrTx/>
                <a:buFontTx/>
                <a:buNone/>
              </a:pPr>
              <a:r>
                <a:rPr lang="en-US" sz="1400">
                  <a:solidFill>
                    <a:srgbClr val="000000"/>
                  </a:solidFill>
                </a:rPr>
                <a:t>SAP SCM</a:t>
              </a:r>
            </a:p>
          </p:txBody>
        </p:sp>
        <p:sp>
          <p:nvSpPr>
            <p:cNvPr id="32775" name="Text Box 18"/>
            <p:cNvSpPr txBox="1">
              <a:spLocks noChangeArrowheads="1"/>
            </p:cNvSpPr>
            <p:nvPr/>
          </p:nvSpPr>
          <p:spPr bwMode="auto">
            <a:xfrm>
              <a:off x="2496" y="1248"/>
              <a:ext cx="5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6pPr>
              <a:lvl7pPr marL="29718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7pPr>
              <a:lvl8pPr marL="34290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8pPr>
              <a:lvl9pPr marL="38862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9pPr>
            </a:lstStyle>
            <a:p>
              <a:pPr>
                <a:spcBef>
                  <a:spcPct val="0"/>
                </a:spcBef>
                <a:buClrTx/>
                <a:buFontTx/>
                <a:buNone/>
              </a:pPr>
              <a:r>
                <a:rPr lang="en-US" sz="1400">
                  <a:solidFill>
                    <a:srgbClr val="000000"/>
                  </a:solidFill>
                </a:rPr>
                <a:t>SAP PLM</a:t>
              </a:r>
            </a:p>
          </p:txBody>
        </p:sp>
        <p:sp>
          <p:nvSpPr>
            <p:cNvPr id="32776" name="Text Box 19"/>
            <p:cNvSpPr txBox="1">
              <a:spLocks noChangeArrowheads="1"/>
            </p:cNvSpPr>
            <p:nvPr/>
          </p:nvSpPr>
          <p:spPr bwMode="auto">
            <a:xfrm>
              <a:off x="1601" y="1920"/>
              <a:ext cx="313"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6pPr>
              <a:lvl7pPr marL="29718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7pPr>
              <a:lvl8pPr marL="34290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8pPr>
              <a:lvl9pPr marL="38862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9pPr>
            </a:lstStyle>
            <a:p>
              <a:pPr algn="ctr">
                <a:spcBef>
                  <a:spcPct val="0"/>
                </a:spcBef>
                <a:buClrTx/>
                <a:buFontTx/>
                <a:buNone/>
              </a:pPr>
              <a:r>
                <a:rPr lang="en-US" sz="1400">
                  <a:solidFill>
                    <a:srgbClr val="000000"/>
                  </a:solidFill>
                </a:rPr>
                <a:t>SAP </a:t>
              </a:r>
            </a:p>
            <a:p>
              <a:pPr algn="ctr">
                <a:spcBef>
                  <a:spcPct val="0"/>
                </a:spcBef>
                <a:buClrTx/>
                <a:buFontTx/>
                <a:buNone/>
              </a:pPr>
              <a:r>
                <a:rPr lang="en-US" sz="1400">
                  <a:solidFill>
                    <a:srgbClr val="000000"/>
                  </a:solidFill>
                </a:rPr>
                <a:t>SRM</a:t>
              </a:r>
            </a:p>
          </p:txBody>
        </p:sp>
        <p:sp>
          <p:nvSpPr>
            <p:cNvPr id="32777" name="Text Box 20"/>
            <p:cNvSpPr txBox="1">
              <a:spLocks noChangeArrowheads="1"/>
            </p:cNvSpPr>
            <p:nvPr/>
          </p:nvSpPr>
          <p:spPr bwMode="auto">
            <a:xfrm>
              <a:off x="3857" y="1920"/>
              <a:ext cx="313"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6pPr>
              <a:lvl7pPr marL="29718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7pPr>
              <a:lvl8pPr marL="34290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8pPr>
              <a:lvl9pPr marL="38862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9pPr>
            </a:lstStyle>
            <a:p>
              <a:pPr algn="ctr">
                <a:spcBef>
                  <a:spcPct val="0"/>
                </a:spcBef>
                <a:buClrTx/>
                <a:buFontTx/>
                <a:buNone/>
              </a:pPr>
              <a:r>
                <a:rPr lang="en-US" sz="1400">
                  <a:solidFill>
                    <a:srgbClr val="000000"/>
                  </a:solidFill>
                </a:rPr>
                <a:t>SAP </a:t>
              </a:r>
              <a:br>
                <a:rPr lang="en-US" sz="1400">
                  <a:solidFill>
                    <a:srgbClr val="000000"/>
                  </a:solidFill>
                </a:rPr>
              </a:br>
              <a:r>
                <a:rPr lang="en-US" sz="1400">
                  <a:solidFill>
                    <a:srgbClr val="000000"/>
                  </a:solidFill>
                </a:rPr>
                <a:t>CRM</a:t>
              </a:r>
            </a:p>
          </p:txBody>
        </p:sp>
        <p:sp>
          <p:nvSpPr>
            <p:cNvPr id="32778" name="Line 21"/>
            <p:cNvSpPr>
              <a:spLocks noChangeShapeType="1"/>
            </p:cNvSpPr>
            <p:nvPr/>
          </p:nvSpPr>
          <p:spPr bwMode="auto">
            <a:xfrm>
              <a:off x="1271" y="1062"/>
              <a:ext cx="3178" cy="202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2779" name="Line 22"/>
            <p:cNvSpPr>
              <a:spLocks noChangeShapeType="1"/>
            </p:cNvSpPr>
            <p:nvPr/>
          </p:nvSpPr>
          <p:spPr bwMode="auto">
            <a:xfrm flipH="1">
              <a:off x="1270" y="1062"/>
              <a:ext cx="3178" cy="202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2780" name="Rectangle 23"/>
            <p:cNvSpPr>
              <a:spLocks noChangeArrowheads="1"/>
            </p:cNvSpPr>
            <p:nvPr/>
          </p:nvSpPr>
          <p:spPr bwMode="auto">
            <a:xfrm>
              <a:off x="2214" y="1662"/>
              <a:ext cx="1296" cy="832"/>
            </a:xfrm>
            <a:prstGeom prst="rect">
              <a:avLst/>
            </a:prstGeom>
            <a:solidFill>
              <a:srgbClr val="F0AB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FontTx/>
                <a:buNone/>
              </a:pPr>
              <a:r>
                <a:rPr lang="en-US" sz="1600" b="0">
                  <a:solidFill>
                    <a:srgbClr val="000000"/>
                  </a:solidFill>
                  <a:latin typeface="Arial Black" pitchFamily="34" charset="0"/>
                </a:rPr>
                <a:t>SAP ERP</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p:txBody>
          <a:bodyPr/>
          <a:lstStyle/>
          <a:p>
            <a:r>
              <a:rPr lang="en-US"/>
              <a:t>History</a:t>
            </a:r>
          </a:p>
        </p:txBody>
      </p:sp>
      <p:grpSp>
        <p:nvGrpSpPr>
          <p:cNvPr id="33795" name="Group 469"/>
          <p:cNvGrpSpPr>
            <a:grpSpLocks/>
          </p:cNvGrpSpPr>
          <p:nvPr/>
        </p:nvGrpSpPr>
        <p:grpSpPr bwMode="auto">
          <a:xfrm>
            <a:off x="4787900" y="2276475"/>
            <a:ext cx="3505200" cy="2667000"/>
            <a:chOff x="1968" y="1008"/>
            <a:chExt cx="2112" cy="1544"/>
          </a:xfrm>
        </p:grpSpPr>
        <p:sp>
          <p:nvSpPr>
            <p:cNvPr id="34242" name="Rectangle 470"/>
            <p:cNvSpPr>
              <a:spLocks noChangeArrowheads="1"/>
            </p:cNvSpPr>
            <p:nvPr/>
          </p:nvSpPr>
          <p:spPr bwMode="auto">
            <a:xfrm>
              <a:off x="1968" y="1008"/>
              <a:ext cx="2112" cy="1544"/>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08000" tIns="118800" rIns="90000" bIns="118800" anchor="b"/>
            <a:lstStyle/>
            <a:p>
              <a:pPr algn="ctr">
                <a:spcBef>
                  <a:spcPct val="0"/>
                </a:spcBef>
                <a:buClrTx/>
                <a:buFontTx/>
                <a:buNone/>
              </a:pPr>
              <a:r>
                <a:rPr lang="en-US" sz="1600" b="0">
                  <a:solidFill>
                    <a:srgbClr val="000000"/>
                  </a:solidFill>
                  <a:latin typeface="Arial Black" pitchFamily="34" charset="0"/>
                </a:rPr>
                <a:t>SAP NetWeaver</a:t>
              </a:r>
            </a:p>
          </p:txBody>
        </p:sp>
        <p:sp>
          <p:nvSpPr>
            <p:cNvPr id="34243" name="Rectangle 471"/>
            <p:cNvSpPr>
              <a:spLocks noChangeArrowheads="1"/>
            </p:cNvSpPr>
            <p:nvPr/>
          </p:nvSpPr>
          <p:spPr bwMode="auto">
            <a:xfrm>
              <a:off x="2016" y="1056"/>
              <a:ext cx="2016" cy="1258"/>
            </a:xfrm>
            <a:prstGeom prst="rect">
              <a:avLst/>
            </a:prstGeom>
            <a:solidFill>
              <a:srgbClr val="AEBCCE"/>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144000" tIns="46800" rIns="90000" bIns="144000"/>
            <a:lstStyle/>
            <a:p>
              <a:pPr>
                <a:spcBef>
                  <a:spcPct val="0"/>
                </a:spcBef>
                <a:buClrTx/>
                <a:buFontTx/>
                <a:buNone/>
              </a:pPr>
              <a:endParaRPr lang="de-DE" sz="1600"/>
            </a:p>
          </p:txBody>
        </p:sp>
        <p:sp>
          <p:nvSpPr>
            <p:cNvPr id="34244" name="Text Box 472"/>
            <p:cNvSpPr txBox="1">
              <a:spLocks noChangeArrowheads="1"/>
            </p:cNvSpPr>
            <p:nvPr/>
          </p:nvSpPr>
          <p:spPr bwMode="auto">
            <a:xfrm>
              <a:off x="2643" y="2022"/>
              <a:ext cx="60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6pPr>
              <a:lvl7pPr marL="29718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7pPr>
              <a:lvl8pPr marL="34290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8pPr>
              <a:lvl9pPr marL="38862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9pPr>
            </a:lstStyle>
            <a:p>
              <a:pPr>
                <a:spcBef>
                  <a:spcPct val="0"/>
                </a:spcBef>
                <a:buClrTx/>
                <a:buFontTx/>
                <a:buNone/>
              </a:pPr>
              <a:r>
                <a:rPr lang="en-US" sz="1400">
                  <a:solidFill>
                    <a:srgbClr val="000000"/>
                  </a:solidFill>
                </a:rPr>
                <a:t>SAP SCM</a:t>
              </a:r>
            </a:p>
          </p:txBody>
        </p:sp>
        <p:sp>
          <p:nvSpPr>
            <p:cNvPr id="34245" name="Text Box 473"/>
            <p:cNvSpPr txBox="1">
              <a:spLocks noChangeArrowheads="1"/>
            </p:cNvSpPr>
            <p:nvPr/>
          </p:nvSpPr>
          <p:spPr bwMode="auto">
            <a:xfrm>
              <a:off x="2587" y="1161"/>
              <a:ext cx="587"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6pPr>
              <a:lvl7pPr marL="29718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7pPr>
              <a:lvl8pPr marL="34290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8pPr>
              <a:lvl9pPr marL="38862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9pPr>
            </a:lstStyle>
            <a:p>
              <a:pPr>
                <a:spcBef>
                  <a:spcPct val="0"/>
                </a:spcBef>
                <a:buClrTx/>
                <a:buFontTx/>
                <a:buNone/>
              </a:pPr>
              <a:r>
                <a:rPr lang="en-US" sz="1400">
                  <a:solidFill>
                    <a:srgbClr val="000000"/>
                  </a:solidFill>
                </a:rPr>
                <a:t>SAP PLM</a:t>
              </a:r>
            </a:p>
          </p:txBody>
        </p:sp>
        <p:sp>
          <p:nvSpPr>
            <p:cNvPr id="34246" name="Text Box 474"/>
            <p:cNvSpPr txBox="1">
              <a:spLocks noChangeArrowheads="1"/>
            </p:cNvSpPr>
            <p:nvPr/>
          </p:nvSpPr>
          <p:spPr bwMode="auto">
            <a:xfrm>
              <a:off x="2145" y="1501"/>
              <a:ext cx="362"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6pPr>
              <a:lvl7pPr marL="29718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7pPr>
              <a:lvl8pPr marL="34290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8pPr>
              <a:lvl9pPr marL="38862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9pPr>
            </a:lstStyle>
            <a:p>
              <a:pPr algn="ctr">
                <a:spcBef>
                  <a:spcPct val="0"/>
                </a:spcBef>
                <a:buClrTx/>
                <a:buFontTx/>
                <a:buNone/>
              </a:pPr>
              <a:r>
                <a:rPr lang="en-US" sz="1400">
                  <a:solidFill>
                    <a:srgbClr val="000000"/>
                  </a:solidFill>
                </a:rPr>
                <a:t>SAP </a:t>
              </a:r>
            </a:p>
            <a:p>
              <a:pPr algn="ctr">
                <a:spcBef>
                  <a:spcPct val="0"/>
                </a:spcBef>
                <a:buClrTx/>
                <a:buFontTx/>
                <a:buNone/>
              </a:pPr>
              <a:r>
                <a:rPr lang="en-US" sz="1400">
                  <a:solidFill>
                    <a:srgbClr val="000000"/>
                  </a:solidFill>
                </a:rPr>
                <a:t>SRM</a:t>
              </a:r>
            </a:p>
          </p:txBody>
        </p:sp>
        <p:sp>
          <p:nvSpPr>
            <p:cNvPr id="34247" name="Text Box 475"/>
            <p:cNvSpPr txBox="1">
              <a:spLocks noChangeArrowheads="1"/>
            </p:cNvSpPr>
            <p:nvPr/>
          </p:nvSpPr>
          <p:spPr bwMode="auto">
            <a:xfrm>
              <a:off x="3519" y="1501"/>
              <a:ext cx="362"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6pPr>
              <a:lvl7pPr marL="29718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7pPr>
              <a:lvl8pPr marL="34290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8pPr>
              <a:lvl9pPr marL="3886200" indent="-228600" eaLnBrk="0" fontAlgn="base" hangingPunct="0">
                <a:spcBef>
                  <a:spcPct val="20000"/>
                </a:spcBef>
                <a:spcAft>
                  <a:spcPct val="0"/>
                </a:spcAft>
                <a:buClr>
                  <a:srgbClr val="F48B00"/>
                </a:buClr>
                <a:buFont typeface="Wingdings" pitchFamily="2" charset="2"/>
                <a:defRPr sz="2800" b="1">
                  <a:solidFill>
                    <a:schemeClr val="tx1"/>
                  </a:solidFill>
                  <a:latin typeface="Arial" charset="0"/>
                </a:defRPr>
              </a:lvl9pPr>
            </a:lstStyle>
            <a:p>
              <a:pPr algn="ctr">
                <a:spcBef>
                  <a:spcPct val="0"/>
                </a:spcBef>
                <a:buClrTx/>
                <a:buFontTx/>
                <a:buNone/>
              </a:pPr>
              <a:r>
                <a:rPr lang="en-US" sz="1400">
                  <a:solidFill>
                    <a:srgbClr val="000000"/>
                  </a:solidFill>
                </a:rPr>
                <a:t>SAP </a:t>
              </a:r>
              <a:br>
                <a:rPr lang="en-US" sz="1400">
                  <a:solidFill>
                    <a:srgbClr val="000000"/>
                  </a:solidFill>
                </a:rPr>
              </a:br>
              <a:r>
                <a:rPr lang="en-US" sz="1400">
                  <a:solidFill>
                    <a:srgbClr val="000000"/>
                  </a:solidFill>
                </a:rPr>
                <a:t>CRM</a:t>
              </a:r>
            </a:p>
          </p:txBody>
        </p:sp>
        <p:sp>
          <p:nvSpPr>
            <p:cNvPr id="34248" name="Line 476"/>
            <p:cNvSpPr>
              <a:spLocks noChangeShapeType="1"/>
            </p:cNvSpPr>
            <p:nvPr/>
          </p:nvSpPr>
          <p:spPr bwMode="auto">
            <a:xfrm>
              <a:off x="2041" y="1069"/>
              <a:ext cx="1942" cy="120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4249" name="Line 477"/>
            <p:cNvSpPr>
              <a:spLocks noChangeShapeType="1"/>
            </p:cNvSpPr>
            <p:nvPr/>
          </p:nvSpPr>
          <p:spPr bwMode="auto">
            <a:xfrm flipH="1">
              <a:off x="2040" y="1069"/>
              <a:ext cx="1942" cy="120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4250" name="Rectangle 478"/>
            <p:cNvSpPr>
              <a:spLocks noChangeArrowheads="1"/>
            </p:cNvSpPr>
            <p:nvPr/>
          </p:nvSpPr>
          <p:spPr bwMode="auto">
            <a:xfrm>
              <a:off x="2617" y="1426"/>
              <a:ext cx="792" cy="496"/>
            </a:xfrm>
            <a:prstGeom prst="rect">
              <a:avLst/>
            </a:prstGeom>
            <a:solidFill>
              <a:srgbClr val="F0AB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FontTx/>
                <a:buNone/>
              </a:pPr>
              <a:r>
                <a:rPr lang="en-US" sz="1600" b="0">
                  <a:solidFill>
                    <a:srgbClr val="000000"/>
                  </a:solidFill>
                  <a:latin typeface="Arial Black" pitchFamily="34" charset="0"/>
                </a:rPr>
                <a:t>SAP ERP</a:t>
              </a:r>
            </a:p>
          </p:txBody>
        </p:sp>
      </p:grpSp>
      <p:grpSp>
        <p:nvGrpSpPr>
          <p:cNvPr id="33796" name="Group 479"/>
          <p:cNvGrpSpPr>
            <a:grpSpLocks/>
          </p:cNvGrpSpPr>
          <p:nvPr/>
        </p:nvGrpSpPr>
        <p:grpSpPr bwMode="auto">
          <a:xfrm>
            <a:off x="611188" y="1989138"/>
            <a:ext cx="3886200" cy="3276600"/>
            <a:chOff x="480" y="672"/>
            <a:chExt cx="2734" cy="2436"/>
          </a:xfrm>
        </p:grpSpPr>
        <p:grpSp>
          <p:nvGrpSpPr>
            <p:cNvPr id="33797" name="Group 480"/>
            <p:cNvGrpSpPr>
              <a:grpSpLocks/>
            </p:cNvGrpSpPr>
            <p:nvPr/>
          </p:nvGrpSpPr>
          <p:grpSpPr bwMode="auto">
            <a:xfrm>
              <a:off x="480" y="672"/>
              <a:ext cx="2734" cy="2436"/>
              <a:chOff x="480" y="672"/>
              <a:chExt cx="2734" cy="2436"/>
            </a:xfrm>
          </p:grpSpPr>
          <p:sp>
            <p:nvSpPr>
              <p:cNvPr id="33799" name="Freeform 481"/>
              <p:cNvSpPr>
                <a:spLocks/>
              </p:cNvSpPr>
              <p:nvPr/>
            </p:nvSpPr>
            <p:spPr bwMode="auto">
              <a:xfrm>
                <a:off x="1418" y="687"/>
                <a:ext cx="230" cy="226"/>
              </a:xfrm>
              <a:custGeom>
                <a:avLst/>
                <a:gdLst>
                  <a:gd name="T0" fmla="*/ 1177 w 182"/>
                  <a:gd name="T1" fmla="*/ 17 h 176"/>
                  <a:gd name="T2" fmla="*/ 1139 w 182"/>
                  <a:gd name="T3" fmla="*/ 17 h 176"/>
                  <a:gd name="T4" fmla="*/ 0 w 182"/>
                  <a:gd name="T5" fmla="*/ 1252 h 176"/>
                  <a:gd name="T6" fmla="*/ 40 w 182"/>
                  <a:gd name="T7" fmla="*/ 1294 h 176"/>
                  <a:gd name="T8" fmla="*/ 1177 w 182"/>
                  <a:gd name="T9" fmla="*/ 59 h 176"/>
                  <a:gd name="T10" fmla="*/ 1139 w 182"/>
                  <a:gd name="T11" fmla="*/ 59 h 176"/>
                  <a:gd name="T12" fmla="*/ 1177 w 182"/>
                  <a:gd name="T13" fmla="*/ 17 h 176"/>
                  <a:gd name="T14" fmla="*/ 1158 w 182"/>
                  <a:gd name="T15" fmla="*/ 0 h 176"/>
                  <a:gd name="T16" fmla="*/ 1139 w 182"/>
                  <a:gd name="T17" fmla="*/ 17 h 176"/>
                  <a:gd name="T18" fmla="*/ 1177 w 182"/>
                  <a:gd name="T19" fmla="*/ 17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2"/>
                    </a:moveTo>
                    <a:lnTo>
                      <a:pt x="175" y="2"/>
                    </a:lnTo>
                    <a:lnTo>
                      <a:pt x="0" y="169"/>
                    </a:lnTo>
                    <a:lnTo>
                      <a:pt x="6" y="175"/>
                    </a:lnTo>
                    <a:lnTo>
                      <a:pt x="181" y="8"/>
                    </a:lnTo>
                    <a:lnTo>
                      <a:pt x="175" y="8"/>
                    </a:lnTo>
                    <a:lnTo>
                      <a:pt x="181" y="2"/>
                    </a:lnTo>
                    <a:lnTo>
                      <a:pt x="178" y="0"/>
                    </a:lnTo>
                    <a:lnTo>
                      <a:pt x="175"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33800" name="Freeform 482"/>
              <p:cNvSpPr>
                <a:spLocks/>
              </p:cNvSpPr>
              <p:nvPr/>
            </p:nvSpPr>
            <p:spPr bwMode="auto">
              <a:xfrm>
                <a:off x="1648" y="694"/>
                <a:ext cx="223" cy="232"/>
              </a:xfrm>
              <a:custGeom>
                <a:avLst/>
                <a:gdLst>
                  <a:gd name="T0" fmla="*/ 1148 w 176"/>
                  <a:gd name="T1" fmla="*/ 1261 h 182"/>
                  <a:gd name="T2" fmla="*/ 1148 w 176"/>
                  <a:gd name="T3" fmla="*/ 1219 h 182"/>
                  <a:gd name="T4" fmla="*/ 41 w 176"/>
                  <a:gd name="T5" fmla="*/ 0 h 182"/>
                  <a:gd name="T6" fmla="*/ 0 w 176"/>
                  <a:gd name="T7" fmla="*/ 46 h 182"/>
                  <a:gd name="T8" fmla="*/ 1118 w 176"/>
                  <a:gd name="T9" fmla="*/ 1261 h 182"/>
                  <a:gd name="T10" fmla="*/ 1118 w 176"/>
                  <a:gd name="T11" fmla="*/ 1219 h 182"/>
                  <a:gd name="T12" fmla="*/ 1148 w 176"/>
                  <a:gd name="T13" fmla="*/ 1261 h 182"/>
                  <a:gd name="T14" fmla="*/ 1161 w 176"/>
                  <a:gd name="T15" fmla="*/ 1249 h 182"/>
                  <a:gd name="T16" fmla="*/ 1148 w 176"/>
                  <a:gd name="T17" fmla="*/ 1219 h 182"/>
                  <a:gd name="T18" fmla="*/ 1148 w 176"/>
                  <a:gd name="T19" fmla="*/ 1261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3" y="181"/>
                    </a:moveTo>
                    <a:lnTo>
                      <a:pt x="173" y="175"/>
                    </a:lnTo>
                    <a:lnTo>
                      <a:pt x="6" y="0"/>
                    </a:lnTo>
                    <a:lnTo>
                      <a:pt x="0" y="6"/>
                    </a:lnTo>
                    <a:lnTo>
                      <a:pt x="168" y="181"/>
                    </a:lnTo>
                    <a:lnTo>
                      <a:pt x="168" y="175"/>
                    </a:lnTo>
                    <a:lnTo>
                      <a:pt x="173" y="181"/>
                    </a:lnTo>
                    <a:lnTo>
                      <a:pt x="175" y="179"/>
                    </a:lnTo>
                    <a:lnTo>
                      <a:pt x="173" y="175"/>
                    </a:lnTo>
                    <a:lnTo>
                      <a:pt x="173" y="181"/>
                    </a:lnTo>
                  </a:path>
                </a:pathLst>
              </a:custGeom>
              <a:solidFill>
                <a:srgbClr val="FFFFFF"/>
              </a:solidFill>
              <a:ln w="12700" cap="rnd">
                <a:solidFill>
                  <a:srgbClr val="000000"/>
                </a:solidFill>
                <a:round/>
                <a:headEnd/>
                <a:tailEnd/>
              </a:ln>
            </p:spPr>
            <p:txBody>
              <a:bodyPr/>
              <a:lstStyle/>
              <a:p>
                <a:endParaRPr lang="en-US"/>
              </a:p>
            </p:txBody>
          </p:sp>
          <p:sp>
            <p:nvSpPr>
              <p:cNvPr id="33801" name="Freeform 483"/>
              <p:cNvSpPr>
                <a:spLocks/>
              </p:cNvSpPr>
              <p:nvPr/>
            </p:nvSpPr>
            <p:spPr bwMode="auto">
              <a:xfrm>
                <a:off x="1640" y="926"/>
                <a:ext cx="230" cy="223"/>
              </a:xfrm>
              <a:custGeom>
                <a:avLst/>
                <a:gdLst>
                  <a:gd name="T0" fmla="*/ 0 w 182"/>
                  <a:gd name="T1" fmla="*/ 1148 h 176"/>
                  <a:gd name="T2" fmla="*/ 40 w 182"/>
                  <a:gd name="T3" fmla="*/ 1148 h 176"/>
                  <a:gd name="T4" fmla="*/ 1177 w 182"/>
                  <a:gd name="T5" fmla="*/ 41 h 176"/>
                  <a:gd name="T6" fmla="*/ 1145 w 182"/>
                  <a:gd name="T7" fmla="*/ 0 h 176"/>
                  <a:gd name="T8" fmla="*/ 0 w 182"/>
                  <a:gd name="T9" fmla="*/ 1112 h 176"/>
                  <a:gd name="T10" fmla="*/ 40 w 182"/>
                  <a:gd name="T11" fmla="*/ 1112 h 176"/>
                  <a:gd name="T12" fmla="*/ 0 w 182"/>
                  <a:gd name="T13" fmla="*/ 1148 h 176"/>
                  <a:gd name="T14" fmla="*/ 20 w 182"/>
                  <a:gd name="T15" fmla="*/ 1161 h 176"/>
                  <a:gd name="T16" fmla="*/ 40 w 182"/>
                  <a:gd name="T17" fmla="*/ 1148 h 176"/>
                  <a:gd name="T18" fmla="*/ 0 w 182"/>
                  <a:gd name="T19" fmla="*/ 1148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0" y="173"/>
                    </a:moveTo>
                    <a:lnTo>
                      <a:pt x="6" y="173"/>
                    </a:lnTo>
                    <a:lnTo>
                      <a:pt x="181" y="6"/>
                    </a:lnTo>
                    <a:lnTo>
                      <a:pt x="176" y="0"/>
                    </a:lnTo>
                    <a:lnTo>
                      <a:pt x="0" y="167"/>
                    </a:lnTo>
                    <a:lnTo>
                      <a:pt x="6" y="167"/>
                    </a:lnTo>
                    <a:lnTo>
                      <a:pt x="0" y="173"/>
                    </a:lnTo>
                    <a:lnTo>
                      <a:pt x="3" y="175"/>
                    </a:lnTo>
                    <a:lnTo>
                      <a:pt x="6" y="173"/>
                    </a:lnTo>
                    <a:lnTo>
                      <a:pt x="0" y="173"/>
                    </a:lnTo>
                  </a:path>
                </a:pathLst>
              </a:custGeom>
              <a:solidFill>
                <a:srgbClr val="FFFFFF"/>
              </a:solidFill>
              <a:ln w="12700" cap="rnd">
                <a:solidFill>
                  <a:srgbClr val="000000"/>
                </a:solidFill>
                <a:round/>
                <a:headEnd/>
                <a:tailEnd/>
              </a:ln>
            </p:spPr>
            <p:txBody>
              <a:bodyPr/>
              <a:lstStyle/>
              <a:p>
                <a:endParaRPr lang="en-US"/>
              </a:p>
            </p:txBody>
          </p:sp>
          <p:sp>
            <p:nvSpPr>
              <p:cNvPr id="33802" name="Freeform 484"/>
              <p:cNvSpPr>
                <a:spLocks/>
              </p:cNvSpPr>
              <p:nvPr/>
            </p:nvSpPr>
            <p:spPr bwMode="auto">
              <a:xfrm>
                <a:off x="1415" y="915"/>
                <a:ext cx="222" cy="232"/>
              </a:xfrm>
              <a:custGeom>
                <a:avLst/>
                <a:gdLst>
                  <a:gd name="T0" fmla="*/ 16 w 176"/>
                  <a:gd name="T1" fmla="*/ 0 h 182"/>
                  <a:gd name="T2" fmla="*/ 16 w 176"/>
                  <a:gd name="T3" fmla="*/ 46 h 182"/>
                  <a:gd name="T4" fmla="*/ 1084 w 176"/>
                  <a:gd name="T5" fmla="*/ 1261 h 182"/>
                  <a:gd name="T6" fmla="*/ 1124 w 176"/>
                  <a:gd name="T7" fmla="*/ 1219 h 182"/>
                  <a:gd name="T8" fmla="*/ 50 w 176"/>
                  <a:gd name="T9" fmla="*/ 0 h 182"/>
                  <a:gd name="T10" fmla="*/ 50 w 176"/>
                  <a:gd name="T11" fmla="*/ 46 h 182"/>
                  <a:gd name="T12" fmla="*/ 16 w 176"/>
                  <a:gd name="T13" fmla="*/ 0 h 182"/>
                  <a:gd name="T14" fmla="*/ 0 w 176"/>
                  <a:gd name="T15" fmla="*/ 22 h 182"/>
                  <a:gd name="T16" fmla="*/ 16 w 176"/>
                  <a:gd name="T17" fmla="*/ 46 h 182"/>
                  <a:gd name="T18" fmla="*/ 16 w 176"/>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2" y="0"/>
                    </a:moveTo>
                    <a:lnTo>
                      <a:pt x="2" y="6"/>
                    </a:lnTo>
                    <a:lnTo>
                      <a:pt x="169" y="181"/>
                    </a:lnTo>
                    <a:lnTo>
                      <a:pt x="175" y="175"/>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endParaRPr lang="en-US"/>
              </a:p>
            </p:txBody>
          </p:sp>
          <p:sp>
            <p:nvSpPr>
              <p:cNvPr id="33803" name="Freeform 485"/>
              <p:cNvSpPr>
                <a:spLocks/>
              </p:cNvSpPr>
              <p:nvPr/>
            </p:nvSpPr>
            <p:spPr bwMode="auto">
              <a:xfrm>
                <a:off x="1646" y="695"/>
                <a:ext cx="2" cy="109"/>
              </a:xfrm>
              <a:custGeom>
                <a:avLst/>
                <a:gdLst>
                  <a:gd name="T0" fmla="*/ 1 w 2"/>
                  <a:gd name="T1" fmla="*/ 570 h 86"/>
                  <a:gd name="T2" fmla="*/ 1 w 2"/>
                  <a:gd name="T3" fmla="*/ 551 h 86"/>
                  <a:gd name="T4" fmla="*/ 1 w 2"/>
                  <a:gd name="T5" fmla="*/ 0 h 86"/>
                  <a:gd name="T6" fmla="*/ 0 w 2"/>
                  <a:gd name="T7" fmla="*/ 0 h 86"/>
                  <a:gd name="T8" fmla="*/ 0 w 2"/>
                  <a:gd name="T9" fmla="*/ 551 h 86"/>
                  <a:gd name="T10" fmla="*/ 0 w 2"/>
                  <a:gd name="T11" fmla="*/ 541 h 86"/>
                  <a:gd name="T12" fmla="*/ 1 w 2"/>
                  <a:gd name="T13" fmla="*/ 570 h 86"/>
                  <a:gd name="T14" fmla="*/ 1 w 2"/>
                  <a:gd name="T15" fmla="*/ 554 h 86"/>
                  <a:gd name="T16" fmla="*/ 1 w 2"/>
                  <a:gd name="T17" fmla="*/ 551 h 86"/>
                  <a:gd name="T18" fmla="*/ 1 w 2"/>
                  <a:gd name="T19" fmla="*/ 57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1" y="85"/>
                    </a:moveTo>
                    <a:lnTo>
                      <a:pt x="1" y="83"/>
                    </a:lnTo>
                    <a:lnTo>
                      <a:pt x="1" y="0"/>
                    </a:lnTo>
                    <a:lnTo>
                      <a:pt x="0" y="0"/>
                    </a:lnTo>
                    <a:lnTo>
                      <a:pt x="0" y="83"/>
                    </a:lnTo>
                    <a:lnTo>
                      <a:pt x="0" y="81"/>
                    </a:lnTo>
                    <a:lnTo>
                      <a:pt x="1" y="85"/>
                    </a:lnTo>
                    <a:lnTo>
                      <a:pt x="1" y="84"/>
                    </a:lnTo>
                    <a:lnTo>
                      <a:pt x="1" y="83"/>
                    </a:lnTo>
                    <a:lnTo>
                      <a:pt x="1" y="85"/>
                    </a:lnTo>
                  </a:path>
                </a:pathLst>
              </a:custGeom>
              <a:solidFill>
                <a:srgbClr val="FFFFFF"/>
              </a:solidFill>
              <a:ln w="12700" cap="rnd">
                <a:solidFill>
                  <a:srgbClr val="000000"/>
                </a:solidFill>
                <a:round/>
                <a:headEnd/>
                <a:tailEnd/>
              </a:ln>
            </p:spPr>
            <p:txBody>
              <a:bodyPr/>
              <a:lstStyle/>
              <a:p>
                <a:endParaRPr lang="en-US"/>
              </a:p>
            </p:txBody>
          </p:sp>
          <p:sp>
            <p:nvSpPr>
              <p:cNvPr id="33804" name="Freeform 486"/>
              <p:cNvSpPr>
                <a:spLocks/>
              </p:cNvSpPr>
              <p:nvPr/>
            </p:nvSpPr>
            <p:spPr bwMode="auto">
              <a:xfrm>
                <a:off x="1415" y="808"/>
                <a:ext cx="230" cy="226"/>
              </a:xfrm>
              <a:custGeom>
                <a:avLst/>
                <a:gdLst>
                  <a:gd name="T0" fmla="*/ 0 w 182"/>
                  <a:gd name="T1" fmla="*/ 1147 h 178"/>
                  <a:gd name="T2" fmla="*/ 40 w 182"/>
                  <a:gd name="T3" fmla="*/ 1154 h 178"/>
                  <a:gd name="T4" fmla="*/ 1177 w 182"/>
                  <a:gd name="T5" fmla="*/ 36 h 178"/>
                  <a:gd name="T6" fmla="*/ 1139 w 182"/>
                  <a:gd name="T7" fmla="*/ 0 h 178"/>
                  <a:gd name="T8" fmla="*/ 1 w 182"/>
                  <a:gd name="T9" fmla="*/ 1122 h 178"/>
                  <a:gd name="T10" fmla="*/ 47 w 182"/>
                  <a:gd name="T11" fmla="*/ 1147 h 178"/>
                  <a:gd name="T12" fmla="*/ 0 w 182"/>
                  <a:gd name="T13" fmla="*/ 1147 h 178"/>
                  <a:gd name="T14" fmla="*/ 0 w 182"/>
                  <a:gd name="T15" fmla="*/ 1197 h 178"/>
                  <a:gd name="T16" fmla="*/ 40 w 182"/>
                  <a:gd name="T17" fmla="*/ 1154 h 178"/>
                  <a:gd name="T18" fmla="*/ 0 w 182"/>
                  <a:gd name="T19" fmla="*/ 1147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8"/>
                  <a:gd name="T32" fmla="*/ 182 w 182"/>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8">
                    <a:moveTo>
                      <a:pt x="0" y="169"/>
                    </a:moveTo>
                    <a:lnTo>
                      <a:pt x="6" y="171"/>
                    </a:lnTo>
                    <a:lnTo>
                      <a:pt x="181" y="5"/>
                    </a:lnTo>
                    <a:lnTo>
                      <a:pt x="175" y="0"/>
                    </a:lnTo>
                    <a:lnTo>
                      <a:pt x="1" y="166"/>
                    </a:lnTo>
                    <a:lnTo>
                      <a:pt x="7" y="169"/>
                    </a:lnTo>
                    <a:lnTo>
                      <a:pt x="0" y="169"/>
                    </a:lnTo>
                    <a:lnTo>
                      <a:pt x="0" y="177"/>
                    </a:lnTo>
                    <a:lnTo>
                      <a:pt x="6" y="171"/>
                    </a:lnTo>
                    <a:lnTo>
                      <a:pt x="0" y="169"/>
                    </a:lnTo>
                  </a:path>
                </a:pathLst>
              </a:custGeom>
              <a:solidFill>
                <a:srgbClr val="FFFFFF"/>
              </a:solidFill>
              <a:ln w="12700" cap="rnd">
                <a:solidFill>
                  <a:srgbClr val="000000"/>
                </a:solidFill>
                <a:round/>
                <a:headEnd/>
                <a:tailEnd/>
              </a:ln>
            </p:spPr>
            <p:txBody>
              <a:bodyPr/>
              <a:lstStyle/>
              <a:p>
                <a:endParaRPr lang="en-US"/>
              </a:p>
            </p:txBody>
          </p:sp>
          <p:sp>
            <p:nvSpPr>
              <p:cNvPr id="33805" name="Freeform 487"/>
              <p:cNvSpPr>
                <a:spLocks/>
              </p:cNvSpPr>
              <p:nvPr/>
            </p:nvSpPr>
            <p:spPr bwMode="auto">
              <a:xfrm>
                <a:off x="1415" y="915"/>
                <a:ext cx="5" cy="108"/>
              </a:xfrm>
              <a:custGeom>
                <a:avLst/>
                <a:gdLst>
                  <a:gd name="T0" fmla="*/ 1 w 4"/>
                  <a:gd name="T1" fmla="*/ 0 h 86"/>
                  <a:gd name="T2" fmla="*/ 1 w 4"/>
                  <a:gd name="T3" fmla="*/ 20 h 86"/>
                  <a:gd name="T4" fmla="*/ 0 w 4"/>
                  <a:gd name="T5" fmla="*/ 525 h 86"/>
                  <a:gd name="T6" fmla="*/ 14 w 4"/>
                  <a:gd name="T7" fmla="*/ 525 h 86"/>
                  <a:gd name="T8" fmla="*/ 18 w 4"/>
                  <a:gd name="T9" fmla="*/ 20 h 86"/>
                  <a:gd name="T10" fmla="*/ 18 w 4"/>
                  <a:gd name="T11" fmla="*/ 39 h 86"/>
                  <a:gd name="T12" fmla="*/ 1 w 4"/>
                  <a:gd name="T13" fmla="*/ 0 h 86"/>
                  <a:gd name="T14" fmla="*/ 1 w 4"/>
                  <a:gd name="T15" fmla="*/ 16 h 86"/>
                  <a:gd name="T16" fmla="*/ 1 w 4"/>
                  <a:gd name="T17" fmla="*/ 20 h 86"/>
                  <a:gd name="T18" fmla="*/ 1 w 4"/>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1" y="0"/>
                    </a:moveTo>
                    <a:lnTo>
                      <a:pt x="1" y="3"/>
                    </a:lnTo>
                    <a:lnTo>
                      <a:pt x="0" y="85"/>
                    </a:lnTo>
                    <a:lnTo>
                      <a:pt x="2" y="85"/>
                    </a:lnTo>
                    <a:lnTo>
                      <a:pt x="3" y="3"/>
                    </a:lnTo>
                    <a:lnTo>
                      <a:pt x="3" y="6"/>
                    </a:lnTo>
                    <a:lnTo>
                      <a:pt x="1" y="0"/>
                    </a:lnTo>
                    <a:lnTo>
                      <a:pt x="1" y="2"/>
                    </a:lnTo>
                    <a:lnTo>
                      <a:pt x="1" y="3"/>
                    </a:lnTo>
                    <a:lnTo>
                      <a:pt x="1" y="0"/>
                    </a:lnTo>
                  </a:path>
                </a:pathLst>
              </a:custGeom>
              <a:solidFill>
                <a:srgbClr val="FFFFFF"/>
              </a:solidFill>
              <a:ln w="12700" cap="rnd">
                <a:solidFill>
                  <a:srgbClr val="000000"/>
                </a:solidFill>
                <a:round/>
                <a:headEnd/>
                <a:tailEnd/>
              </a:ln>
            </p:spPr>
            <p:txBody>
              <a:bodyPr/>
              <a:lstStyle/>
              <a:p>
                <a:endParaRPr lang="en-US"/>
              </a:p>
            </p:txBody>
          </p:sp>
          <p:sp>
            <p:nvSpPr>
              <p:cNvPr id="33806" name="Freeform 488"/>
              <p:cNvSpPr>
                <a:spLocks/>
              </p:cNvSpPr>
              <p:nvPr/>
            </p:nvSpPr>
            <p:spPr bwMode="auto">
              <a:xfrm>
                <a:off x="1418" y="683"/>
                <a:ext cx="232" cy="230"/>
              </a:xfrm>
              <a:custGeom>
                <a:avLst/>
                <a:gdLst>
                  <a:gd name="T0" fmla="*/ 1207 w 183"/>
                  <a:gd name="T1" fmla="*/ 60 h 181"/>
                  <a:gd name="T2" fmla="*/ 1165 w 183"/>
                  <a:gd name="T3" fmla="*/ 47 h 181"/>
                  <a:gd name="T4" fmla="*/ 0 w 183"/>
                  <a:gd name="T5" fmla="*/ 1183 h 181"/>
                  <a:gd name="T6" fmla="*/ 41 w 183"/>
                  <a:gd name="T7" fmla="*/ 1225 h 181"/>
                  <a:gd name="T8" fmla="*/ 1207 w 183"/>
                  <a:gd name="T9" fmla="*/ 94 h 181"/>
                  <a:gd name="T10" fmla="*/ 1165 w 183"/>
                  <a:gd name="T11" fmla="*/ 60 h 181"/>
                  <a:gd name="T12" fmla="*/ 1207 w 183"/>
                  <a:gd name="T13" fmla="*/ 60 h 181"/>
                  <a:gd name="T14" fmla="*/ 1215 w 183"/>
                  <a:gd name="T15" fmla="*/ 0 h 181"/>
                  <a:gd name="T16" fmla="*/ 1165 w 183"/>
                  <a:gd name="T17" fmla="*/ 47 h 181"/>
                  <a:gd name="T18" fmla="*/ 1207 w 183"/>
                  <a:gd name="T19" fmla="*/ 6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81"/>
                  <a:gd name="T32" fmla="*/ 183 w 183"/>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81">
                    <a:moveTo>
                      <a:pt x="181" y="9"/>
                    </a:moveTo>
                    <a:lnTo>
                      <a:pt x="175" y="7"/>
                    </a:lnTo>
                    <a:lnTo>
                      <a:pt x="0" y="174"/>
                    </a:lnTo>
                    <a:lnTo>
                      <a:pt x="6" y="180"/>
                    </a:lnTo>
                    <a:lnTo>
                      <a:pt x="181" y="13"/>
                    </a:lnTo>
                    <a:lnTo>
                      <a:pt x="175" y="9"/>
                    </a:lnTo>
                    <a:lnTo>
                      <a:pt x="181" y="9"/>
                    </a:lnTo>
                    <a:lnTo>
                      <a:pt x="182" y="0"/>
                    </a:lnTo>
                    <a:lnTo>
                      <a:pt x="175" y="7"/>
                    </a:lnTo>
                    <a:lnTo>
                      <a:pt x="181" y="9"/>
                    </a:lnTo>
                  </a:path>
                </a:pathLst>
              </a:custGeom>
              <a:solidFill>
                <a:srgbClr val="FFFFFF"/>
              </a:solidFill>
              <a:ln w="12700" cap="rnd">
                <a:solidFill>
                  <a:srgbClr val="000000"/>
                </a:solidFill>
                <a:round/>
                <a:headEnd/>
                <a:tailEnd/>
              </a:ln>
            </p:spPr>
            <p:txBody>
              <a:bodyPr/>
              <a:lstStyle/>
              <a:p>
                <a:endParaRPr lang="en-US"/>
              </a:p>
            </p:txBody>
          </p:sp>
          <p:sp>
            <p:nvSpPr>
              <p:cNvPr id="33807" name="Freeform 489"/>
              <p:cNvSpPr>
                <a:spLocks/>
              </p:cNvSpPr>
              <p:nvPr/>
            </p:nvSpPr>
            <p:spPr bwMode="auto">
              <a:xfrm>
                <a:off x="1868" y="926"/>
                <a:ext cx="2" cy="91"/>
              </a:xfrm>
              <a:custGeom>
                <a:avLst/>
                <a:gdLst>
                  <a:gd name="T0" fmla="*/ 0 w 2"/>
                  <a:gd name="T1" fmla="*/ 32 h 72"/>
                  <a:gd name="T2" fmla="*/ 0 w 2"/>
                  <a:gd name="T3" fmla="*/ 20 h 72"/>
                  <a:gd name="T4" fmla="*/ 0 w 2"/>
                  <a:gd name="T5" fmla="*/ 465 h 72"/>
                  <a:gd name="T6" fmla="*/ 1 w 2"/>
                  <a:gd name="T7" fmla="*/ 465 h 72"/>
                  <a:gd name="T8" fmla="*/ 1 w 2"/>
                  <a:gd name="T9" fmla="*/ 20 h 72"/>
                  <a:gd name="T10" fmla="*/ 1 w 2"/>
                  <a:gd name="T11" fmla="*/ 0 h 72"/>
                  <a:gd name="T12" fmla="*/ 1 w 2"/>
                  <a:gd name="T13" fmla="*/ 20 h 72"/>
                  <a:gd name="T14" fmla="*/ 1 w 2"/>
                  <a:gd name="T15" fmla="*/ 1 h 72"/>
                  <a:gd name="T16" fmla="*/ 1 w 2"/>
                  <a:gd name="T17" fmla="*/ 0 h 72"/>
                  <a:gd name="T18" fmla="*/ 0 w 2"/>
                  <a:gd name="T19" fmla="*/ 32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72"/>
                  <a:gd name="T32" fmla="*/ 2 w 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72">
                    <a:moveTo>
                      <a:pt x="0" y="5"/>
                    </a:moveTo>
                    <a:lnTo>
                      <a:pt x="0" y="3"/>
                    </a:lnTo>
                    <a:lnTo>
                      <a:pt x="0" y="71"/>
                    </a:lnTo>
                    <a:lnTo>
                      <a:pt x="1" y="71"/>
                    </a:lnTo>
                    <a:lnTo>
                      <a:pt x="1" y="3"/>
                    </a:lnTo>
                    <a:lnTo>
                      <a:pt x="1" y="0"/>
                    </a:lnTo>
                    <a:lnTo>
                      <a:pt x="1" y="3"/>
                    </a:lnTo>
                    <a:lnTo>
                      <a:pt x="1" y="1"/>
                    </a:lnTo>
                    <a:lnTo>
                      <a:pt x="1" y="0"/>
                    </a:lnTo>
                    <a:lnTo>
                      <a:pt x="0" y="5"/>
                    </a:lnTo>
                  </a:path>
                </a:pathLst>
              </a:custGeom>
              <a:solidFill>
                <a:srgbClr val="FFFFFF"/>
              </a:solidFill>
              <a:ln w="12700" cap="rnd">
                <a:solidFill>
                  <a:srgbClr val="000000"/>
                </a:solidFill>
                <a:round/>
                <a:headEnd/>
                <a:tailEnd/>
              </a:ln>
            </p:spPr>
            <p:txBody>
              <a:bodyPr/>
              <a:lstStyle/>
              <a:p>
                <a:endParaRPr lang="en-US"/>
              </a:p>
            </p:txBody>
          </p:sp>
          <p:sp>
            <p:nvSpPr>
              <p:cNvPr id="33808" name="Freeform 490"/>
              <p:cNvSpPr>
                <a:spLocks/>
              </p:cNvSpPr>
              <p:nvPr/>
            </p:nvSpPr>
            <p:spPr bwMode="auto">
              <a:xfrm>
                <a:off x="1648" y="683"/>
                <a:ext cx="222" cy="243"/>
              </a:xfrm>
              <a:custGeom>
                <a:avLst/>
                <a:gdLst>
                  <a:gd name="T0" fmla="*/ 46 w 174"/>
                  <a:gd name="T1" fmla="*/ 65 h 190"/>
                  <a:gd name="T2" fmla="*/ 0 w 174"/>
                  <a:gd name="T3" fmla="*/ 96 h 190"/>
                  <a:gd name="T4" fmla="*/ 1175 w 174"/>
                  <a:gd name="T5" fmla="*/ 1353 h 190"/>
                  <a:gd name="T6" fmla="*/ 1217 w 174"/>
                  <a:gd name="T7" fmla="*/ 1307 h 190"/>
                  <a:gd name="T8" fmla="*/ 46 w 174"/>
                  <a:gd name="T9" fmla="*/ 51 h 190"/>
                  <a:gd name="T10" fmla="*/ 0 w 174"/>
                  <a:gd name="T11" fmla="*/ 65 h 190"/>
                  <a:gd name="T12" fmla="*/ 46 w 174"/>
                  <a:gd name="T13" fmla="*/ 51 h 190"/>
                  <a:gd name="T14" fmla="*/ 0 w 174"/>
                  <a:gd name="T15" fmla="*/ 0 h 190"/>
                  <a:gd name="T16" fmla="*/ 0 w 174"/>
                  <a:gd name="T17" fmla="*/ 65 h 190"/>
                  <a:gd name="T18" fmla="*/ 46 w 174"/>
                  <a:gd name="T19" fmla="*/ 65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90"/>
                  <a:gd name="T32" fmla="*/ 174 w 174"/>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90">
                    <a:moveTo>
                      <a:pt x="6" y="9"/>
                    </a:moveTo>
                    <a:lnTo>
                      <a:pt x="0" y="13"/>
                    </a:lnTo>
                    <a:lnTo>
                      <a:pt x="168" y="189"/>
                    </a:lnTo>
                    <a:lnTo>
                      <a:pt x="173" y="183"/>
                    </a:lnTo>
                    <a:lnTo>
                      <a:pt x="6" y="7"/>
                    </a:lnTo>
                    <a:lnTo>
                      <a:pt x="0" y="9"/>
                    </a:lnTo>
                    <a:lnTo>
                      <a:pt x="6" y="7"/>
                    </a:lnTo>
                    <a:lnTo>
                      <a:pt x="0" y="0"/>
                    </a:lnTo>
                    <a:lnTo>
                      <a:pt x="0" y="9"/>
                    </a:lnTo>
                    <a:lnTo>
                      <a:pt x="6" y="9"/>
                    </a:lnTo>
                  </a:path>
                </a:pathLst>
              </a:custGeom>
              <a:solidFill>
                <a:srgbClr val="FFFFFF"/>
              </a:solidFill>
              <a:ln w="12700" cap="rnd">
                <a:solidFill>
                  <a:srgbClr val="000000"/>
                </a:solidFill>
                <a:round/>
                <a:headEnd/>
                <a:tailEnd/>
              </a:ln>
            </p:spPr>
            <p:txBody>
              <a:bodyPr/>
              <a:lstStyle/>
              <a:p>
                <a:endParaRPr lang="en-US"/>
              </a:p>
            </p:txBody>
          </p:sp>
          <p:sp>
            <p:nvSpPr>
              <p:cNvPr id="33809" name="Freeform 491"/>
              <p:cNvSpPr>
                <a:spLocks/>
              </p:cNvSpPr>
              <p:nvPr/>
            </p:nvSpPr>
            <p:spPr bwMode="auto">
              <a:xfrm>
                <a:off x="1645" y="695"/>
                <a:ext cx="3" cy="109"/>
              </a:xfrm>
              <a:custGeom>
                <a:avLst/>
                <a:gdLst>
                  <a:gd name="T0" fmla="*/ 2 w 4"/>
                  <a:gd name="T1" fmla="*/ 541 h 86"/>
                  <a:gd name="T2" fmla="*/ 2 w 4"/>
                  <a:gd name="T3" fmla="*/ 551 h 86"/>
                  <a:gd name="T4" fmla="*/ 2 w 4"/>
                  <a:gd name="T5" fmla="*/ 0 h 86"/>
                  <a:gd name="T6" fmla="*/ 1 w 4"/>
                  <a:gd name="T7" fmla="*/ 0 h 86"/>
                  <a:gd name="T8" fmla="*/ 0 w 4"/>
                  <a:gd name="T9" fmla="*/ 551 h 86"/>
                  <a:gd name="T10" fmla="*/ 0 w 4"/>
                  <a:gd name="T11" fmla="*/ 570 h 86"/>
                  <a:gd name="T12" fmla="*/ 0 w 4"/>
                  <a:gd name="T13" fmla="*/ 551 h 86"/>
                  <a:gd name="T14" fmla="*/ 0 w 4"/>
                  <a:gd name="T15" fmla="*/ 554 h 86"/>
                  <a:gd name="T16" fmla="*/ 0 w 4"/>
                  <a:gd name="T17" fmla="*/ 570 h 86"/>
                  <a:gd name="T18" fmla="*/ 2 w 4"/>
                  <a:gd name="T19" fmla="*/ 541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2" y="81"/>
                    </a:moveTo>
                    <a:lnTo>
                      <a:pt x="3" y="83"/>
                    </a:lnTo>
                    <a:lnTo>
                      <a:pt x="3" y="0"/>
                    </a:lnTo>
                    <a:lnTo>
                      <a:pt x="1" y="0"/>
                    </a:lnTo>
                    <a:lnTo>
                      <a:pt x="0" y="83"/>
                    </a:lnTo>
                    <a:lnTo>
                      <a:pt x="0" y="85"/>
                    </a:lnTo>
                    <a:lnTo>
                      <a:pt x="0" y="83"/>
                    </a:lnTo>
                    <a:lnTo>
                      <a:pt x="0" y="84"/>
                    </a:lnTo>
                    <a:lnTo>
                      <a:pt x="0" y="85"/>
                    </a:lnTo>
                    <a:lnTo>
                      <a:pt x="2" y="81"/>
                    </a:lnTo>
                  </a:path>
                </a:pathLst>
              </a:custGeom>
              <a:solidFill>
                <a:srgbClr val="FFFFFF"/>
              </a:solidFill>
              <a:ln w="12700" cap="rnd">
                <a:solidFill>
                  <a:srgbClr val="000000"/>
                </a:solidFill>
                <a:round/>
                <a:headEnd/>
                <a:tailEnd/>
              </a:ln>
            </p:spPr>
            <p:txBody>
              <a:bodyPr/>
              <a:lstStyle/>
              <a:p>
                <a:endParaRPr lang="en-US"/>
              </a:p>
            </p:txBody>
          </p:sp>
          <p:sp>
            <p:nvSpPr>
              <p:cNvPr id="33810" name="Freeform 492"/>
              <p:cNvSpPr>
                <a:spLocks/>
              </p:cNvSpPr>
              <p:nvPr/>
            </p:nvSpPr>
            <p:spPr bwMode="auto">
              <a:xfrm>
                <a:off x="1646" y="808"/>
                <a:ext cx="164" cy="172"/>
              </a:xfrm>
              <a:custGeom>
                <a:avLst/>
                <a:gdLst>
                  <a:gd name="T0" fmla="*/ 815 w 130"/>
                  <a:gd name="T1" fmla="*/ 916 h 135"/>
                  <a:gd name="T2" fmla="*/ 831 w 130"/>
                  <a:gd name="T3" fmla="*/ 893 h 135"/>
                  <a:gd name="T4" fmla="*/ 40 w 130"/>
                  <a:gd name="T5" fmla="*/ 0 h 135"/>
                  <a:gd name="T6" fmla="*/ 0 w 130"/>
                  <a:gd name="T7" fmla="*/ 36 h 135"/>
                  <a:gd name="T8" fmla="*/ 791 w 130"/>
                  <a:gd name="T9" fmla="*/ 934 h 135"/>
                  <a:gd name="T10" fmla="*/ 815 w 130"/>
                  <a:gd name="T11" fmla="*/ 916 h 135"/>
                  <a:gd name="T12" fmla="*/ 0 60000 65536"/>
                  <a:gd name="T13" fmla="*/ 0 60000 65536"/>
                  <a:gd name="T14" fmla="*/ 0 60000 65536"/>
                  <a:gd name="T15" fmla="*/ 0 60000 65536"/>
                  <a:gd name="T16" fmla="*/ 0 60000 65536"/>
                  <a:gd name="T17" fmla="*/ 0 60000 65536"/>
                  <a:gd name="T18" fmla="*/ 0 w 130"/>
                  <a:gd name="T19" fmla="*/ 0 h 135"/>
                  <a:gd name="T20" fmla="*/ 130 w 130"/>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30" h="135">
                    <a:moveTo>
                      <a:pt x="127" y="132"/>
                    </a:moveTo>
                    <a:lnTo>
                      <a:pt x="129" y="129"/>
                    </a:lnTo>
                    <a:lnTo>
                      <a:pt x="6" y="0"/>
                    </a:lnTo>
                    <a:lnTo>
                      <a:pt x="0" y="5"/>
                    </a:lnTo>
                    <a:lnTo>
                      <a:pt x="123" y="134"/>
                    </a:lnTo>
                    <a:lnTo>
                      <a:pt x="127" y="132"/>
                    </a:lnTo>
                  </a:path>
                </a:pathLst>
              </a:custGeom>
              <a:solidFill>
                <a:srgbClr val="FFFFFF"/>
              </a:solidFill>
              <a:ln w="12700" cap="rnd">
                <a:solidFill>
                  <a:srgbClr val="000000"/>
                </a:solidFill>
                <a:round/>
                <a:headEnd/>
                <a:tailEnd/>
              </a:ln>
            </p:spPr>
            <p:txBody>
              <a:bodyPr/>
              <a:lstStyle/>
              <a:p>
                <a:endParaRPr lang="en-US"/>
              </a:p>
            </p:txBody>
          </p:sp>
          <p:sp>
            <p:nvSpPr>
              <p:cNvPr id="33811" name="Freeform 493"/>
              <p:cNvSpPr>
                <a:spLocks/>
              </p:cNvSpPr>
              <p:nvPr/>
            </p:nvSpPr>
            <p:spPr bwMode="auto">
              <a:xfrm>
                <a:off x="1867" y="917"/>
                <a:ext cx="3" cy="102"/>
              </a:xfrm>
              <a:custGeom>
                <a:avLst/>
                <a:gdLst>
                  <a:gd name="T0" fmla="*/ 2 w 3"/>
                  <a:gd name="T1" fmla="*/ 77 h 80"/>
                  <a:gd name="T2" fmla="*/ 1 w 3"/>
                  <a:gd name="T3" fmla="*/ 60 h 80"/>
                  <a:gd name="T4" fmla="*/ 0 w 3"/>
                  <a:gd name="T5" fmla="*/ 551 h 80"/>
                  <a:gd name="T6" fmla="*/ 2 w 3"/>
                  <a:gd name="T7" fmla="*/ 551 h 80"/>
                  <a:gd name="T8" fmla="*/ 2 w 3"/>
                  <a:gd name="T9" fmla="*/ 60 h 80"/>
                  <a:gd name="T10" fmla="*/ 1 w 3"/>
                  <a:gd name="T11" fmla="*/ 36 h 80"/>
                  <a:gd name="T12" fmla="*/ 2 w 3"/>
                  <a:gd name="T13" fmla="*/ 60 h 80"/>
                  <a:gd name="T14" fmla="*/ 2 w 3"/>
                  <a:gd name="T15" fmla="*/ 0 h 80"/>
                  <a:gd name="T16" fmla="*/ 1 w 3"/>
                  <a:gd name="T17" fmla="*/ 36 h 80"/>
                  <a:gd name="T18" fmla="*/ 2 w 3"/>
                  <a:gd name="T19" fmla="*/ 7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0"/>
                  <a:gd name="T32" fmla="*/ 3 w 3"/>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0">
                    <a:moveTo>
                      <a:pt x="2" y="11"/>
                    </a:moveTo>
                    <a:lnTo>
                      <a:pt x="1" y="9"/>
                    </a:lnTo>
                    <a:lnTo>
                      <a:pt x="0" y="79"/>
                    </a:lnTo>
                    <a:lnTo>
                      <a:pt x="2" y="79"/>
                    </a:lnTo>
                    <a:lnTo>
                      <a:pt x="2" y="9"/>
                    </a:lnTo>
                    <a:lnTo>
                      <a:pt x="1" y="5"/>
                    </a:lnTo>
                    <a:lnTo>
                      <a:pt x="2" y="9"/>
                    </a:lnTo>
                    <a:lnTo>
                      <a:pt x="2" y="0"/>
                    </a:lnTo>
                    <a:lnTo>
                      <a:pt x="1" y="5"/>
                    </a:lnTo>
                    <a:lnTo>
                      <a:pt x="2" y="11"/>
                    </a:lnTo>
                  </a:path>
                </a:pathLst>
              </a:custGeom>
              <a:solidFill>
                <a:srgbClr val="FFFFFF"/>
              </a:solidFill>
              <a:ln w="12700" cap="rnd">
                <a:solidFill>
                  <a:srgbClr val="000000"/>
                </a:solidFill>
                <a:round/>
                <a:headEnd/>
                <a:tailEnd/>
              </a:ln>
            </p:spPr>
            <p:txBody>
              <a:bodyPr/>
              <a:lstStyle/>
              <a:p>
                <a:endParaRPr lang="en-US"/>
              </a:p>
            </p:txBody>
          </p:sp>
          <p:sp>
            <p:nvSpPr>
              <p:cNvPr id="33812" name="Freeform 494"/>
              <p:cNvSpPr>
                <a:spLocks/>
              </p:cNvSpPr>
              <p:nvPr/>
            </p:nvSpPr>
            <p:spPr bwMode="auto">
              <a:xfrm>
                <a:off x="1640" y="926"/>
                <a:ext cx="230" cy="221"/>
              </a:xfrm>
              <a:custGeom>
                <a:avLst/>
                <a:gdLst>
                  <a:gd name="T0" fmla="*/ 40 w 182"/>
                  <a:gd name="T1" fmla="*/ 1151 h 174"/>
                  <a:gd name="T2" fmla="*/ 40 w 182"/>
                  <a:gd name="T3" fmla="*/ 1172 h 174"/>
                  <a:gd name="T4" fmla="*/ 1177 w 182"/>
                  <a:gd name="T5" fmla="*/ 46 h 174"/>
                  <a:gd name="T6" fmla="*/ 1145 w 182"/>
                  <a:gd name="T7" fmla="*/ 0 h 174"/>
                  <a:gd name="T8" fmla="*/ 0 w 182"/>
                  <a:gd name="T9" fmla="*/ 1129 h 174"/>
                  <a:gd name="T10" fmla="*/ 0 w 182"/>
                  <a:gd name="T11" fmla="*/ 1151 h 174"/>
                  <a:gd name="T12" fmla="*/ 0 w 182"/>
                  <a:gd name="T13" fmla="*/ 1129 h 174"/>
                  <a:gd name="T14" fmla="*/ 0 w 182"/>
                  <a:gd name="T15" fmla="*/ 1137 h 174"/>
                  <a:gd name="T16" fmla="*/ 0 w 182"/>
                  <a:gd name="T17" fmla="*/ 1151 h 174"/>
                  <a:gd name="T18" fmla="*/ 40 w 182"/>
                  <a:gd name="T19" fmla="*/ 1151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4"/>
                  <a:gd name="T32" fmla="*/ 182 w 182"/>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4">
                    <a:moveTo>
                      <a:pt x="6" y="170"/>
                    </a:moveTo>
                    <a:lnTo>
                      <a:pt x="6" y="173"/>
                    </a:lnTo>
                    <a:lnTo>
                      <a:pt x="181" y="6"/>
                    </a:lnTo>
                    <a:lnTo>
                      <a:pt x="176" y="0"/>
                    </a:lnTo>
                    <a:lnTo>
                      <a:pt x="0" y="167"/>
                    </a:lnTo>
                    <a:lnTo>
                      <a:pt x="0" y="170"/>
                    </a:lnTo>
                    <a:lnTo>
                      <a:pt x="0" y="167"/>
                    </a:lnTo>
                    <a:lnTo>
                      <a:pt x="0" y="168"/>
                    </a:lnTo>
                    <a:lnTo>
                      <a:pt x="0" y="170"/>
                    </a:lnTo>
                    <a:lnTo>
                      <a:pt x="6" y="170"/>
                    </a:lnTo>
                  </a:path>
                </a:pathLst>
              </a:custGeom>
              <a:solidFill>
                <a:srgbClr val="FFFFFF"/>
              </a:solidFill>
              <a:ln w="12700" cap="rnd">
                <a:solidFill>
                  <a:srgbClr val="000000"/>
                </a:solidFill>
                <a:round/>
                <a:headEnd/>
                <a:tailEnd/>
              </a:ln>
            </p:spPr>
            <p:txBody>
              <a:bodyPr/>
              <a:lstStyle/>
              <a:p>
                <a:endParaRPr lang="en-US"/>
              </a:p>
            </p:txBody>
          </p:sp>
          <p:sp>
            <p:nvSpPr>
              <p:cNvPr id="33813" name="Freeform 495"/>
              <p:cNvSpPr>
                <a:spLocks/>
              </p:cNvSpPr>
              <p:nvPr/>
            </p:nvSpPr>
            <p:spPr bwMode="auto">
              <a:xfrm>
                <a:off x="1634" y="1149"/>
                <a:ext cx="3" cy="120"/>
              </a:xfrm>
              <a:custGeom>
                <a:avLst/>
                <a:gdLst>
                  <a:gd name="T0" fmla="*/ 0 w 3"/>
                  <a:gd name="T1" fmla="*/ 566 h 94"/>
                  <a:gd name="T2" fmla="*/ 2 w 3"/>
                  <a:gd name="T3" fmla="*/ 594 h 94"/>
                  <a:gd name="T4" fmla="*/ 2 w 3"/>
                  <a:gd name="T5" fmla="*/ 0 h 94"/>
                  <a:gd name="T6" fmla="*/ 1 w 3"/>
                  <a:gd name="T7" fmla="*/ 0 h 94"/>
                  <a:gd name="T8" fmla="*/ 0 w 3"/>
                  <a:gd name="T9" fmla="*/ 594 h 94"/>
                  <a:gd name="T10" fmla="*/ 2 w 3"/>
                  <a:gd name="T11" fmla="*/ 608 h 94"/>
                  <a:gd name="T12" fmla="*/ 0 w 3"/>
                  <a:gd name="T13" fmla="*/ 594 h 94"/>
                  <a:gd name="T14" fmla="*/ 0 w 3"/>
                  <a:gd name="T15" fmla="*/ 660 h 94"/>
                  <a:gd name="T16" fmla="*/ 2 w 3"/>
                  <a:gd name="T17" fmla="*/ 608 h 94"/>
                  <a:gd name="T18" fmla="*/ 0 w 3"/>
                  <a:gd name="T19" fmla="*/ 566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4"/>
                  <a:gd name="T32" fmla="*/ 3 w 3"/>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4">
                    <a:moveTo>
                      <a:pt x="0" y="81"/>
                    </a:moveTo>
                    <a:lnTo>
                      <a:pt x="2" y="84"/>
                    </a:lnTo>
                    <a:lnTo>
                      <a:pt x="2" y="0"/>
                    </a:lnTo>
                    <a:lnTo>
                      <a:pt x="1" y="0"/>
                    </a:lnTo>
                    <a:lnTo>
                      <a:pt x="0" y="84"/>
                    </a:lnTo>
                    <a:lnTo>
                      <a:pt x="2" y="86"/>
                    </a:lnTo>
                    <a:lnTo>
                      <a:pt x="0" y="84"/>
                    </a:lnTo>
                    <a:lnTo>
                      <a:pt x="0" y="93"/>
                    </a:lnTo>
                    <a:lnTo>
                      <a:pt x="2" y="86"/>
                    </a:lnTo>
                    <a:lnTo>
                      <a:pt x="0" y="81"/>
                    </a:lnTo>
                  </a:path>
                </a:pathLst>
              </a:custGeom>
              <a:solidFill>
                <a:srgbClr val="FFFFFF"/>
              </a:solidFill>
              <a:ln w="12700" cap="rnd">
                <a:solidFill>
                  <a:srgbClr val="000000"/>
                </a:solidFill>
                <a:round/>
                <a:headEnd/>
                <a:tailEnd/>
              </a:ln>
            </p:spPr>
            <p:txBody>
              <a:bodyPr/>
              <a:lstStyle/>
              <a:p>
                <a:endParaRPr lang="en-US"/>
              </a:p>
            </p:txBody>
          </p:sp>
          <p:sp>
            <p:nvSpPr>
              <p:cNvPr id="33814" name="Freeform 496"/>
              <p:cNvSpPr>
                <a:spLocks/>
              </p:cNvSpPr>
              <p:nvPr/>
            </p:nvSpPr>
            <p:spPr bwMode="auto">
              <a:xfrm>
                <a:off x="1634" y="1037"/>
                <a:ext cx="233" cy="225"/>
              </a:xfrm>
              <a:custGeom>
                <a:avLst/>
                <a:gdLst>
                  <a:gd name="T0" fmla="*/ 1290 w 182"/>
                  <a:gd name="T1" fmla="*/ 17 h 174"/>
                  <a:gd name="T2" fmla="*/ 1267 w 182"/>
                  <a:gd name="T3" fmla="*/ 0 h 174"/>
                  <a:gd name="T4" fmla="*/ 0 w 182"/>
                  <a:gd name="T5" fmla="*/ 1306 h 174"/>
                  <a:gd name="T6" fmla="*/ 46 w 182"/>
                  <a:gd name="T7" fmla="*/ 1356 h 174"/>
                  <a:gd name="T8" fmla="*/ 1305 w 182"/>
                  <a:gd name="T9" fmla="*/ 47 h 174"/>
                  <a:gd name="T10" fmla="*/ 1290 w 182"/>
                  <a:gd name="T11" fmla="*/ 17 h 174"/>
                  <a:gd name="T12" fmla="*/ 0 60000 65536"/>
                  <a:gd name="T13" fmla="*/ 0 60000 65536"/>
                  <a:gd name="T14" fmla="*/ 0 60000 65536"/>
                  <a:gd name="T15" fmla="*/ 0 60000 65536"/>
                  <a:gd name="T16" fmla="*/ 0 60000 65536"/>
                  <a:gd name="T17" fmla="*/ 0 60000 65536"/>
                  <a:gd name="T18" fmla="*/ 0 w 182"/>
                  <a:gd name="T19" fmla="*/ 0 h 174"/>
                  <a:gd name="T20" fmla="*/ 182 w 182"/>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82" h="174">
                    <a:moveTo>
                      <a:pt x="179" y="2"/>
                    </a:moveTo>
                    <a:lnTo>
                      <a:pt x="176" y="0"/>
                    </a:lnTo>
                    <a:lnTo>
                      <a:pt x="0" y="167"/>
                    </a:lnTo>
                    <a:lnTo>
                      <a:pt x="6" y="173"/>
                    </a:lnTo>
                    <a:lnTo>
                      <a:pt x="181" y="6"/>
                    </a:lnTo>
                    <a:lnTo>
                      <a:pt x="179" y="2"/>
                    </a:lnTo>
                  </a:path>
                </a:pathLst>
              </a:custGeom>
              <a:solidFill>
                <a:srgbClr val="FFFFFF"/>
              </a:solidFill>
              <a:ln w="12700" cap="rnd">
                <a:solidFill>
                  <a:srgbClr val="000000"/>
                </a:solidFill>
                <a:round/>
                <a:headEnd/>
                <a:tailEnd/>
              </a:ln>
            </p:spPr>
            <p:txBody>
              <a:bodyPr/>
              <a:lstStyle/>
              <a:p>
                <a:endParaRPr lang="en-US"/>
              </a:p>
            </p:txBody>
          </p:sp>
          <p:sp>
            <p:nvSpPr>
              <p:cNvPr id="33815" name="Freeform 497"/>
              <p:cNvSpPr>
                <a:spLocks/>
              </p:cNvSpPr>
              <p:nvPr/>
            </p:nvSpPr>
            <p:spPr bwMode="auto">
              <a:xfrm>
                <a:off x="1420" y="918"/>
                <a:ext cx="214" cy="337"/>
              </a:xfrm>
              <a:custGeom>
                <a:avLst/>
                <a:gdLst>
                  <a:gd name="T0" fmla="*/ 0 w 170"/>
                  <a:gd name="T1" fmla="*/ 589 h 265"/>
                  <a:gd name="T2" fmla="*/ 16 w 170"/>
                  <a:gd name="T3" fmla="*/ 0 h 265"/>
                  <a:gd name="T4" fmla="*/ 1065 w 170"/>
                  <a:gd name="T5" fmla="*/ 1203 h 265"/>
                  <a:gd name="T6" fmla="*/ 1047 w 170"/>
                  <a:gd name="T7" fmla="*/ 1808 h 265"/>
                  <a:gd name="T8" fmla="*/ 0 w 170"/>
                  <a:gd name="T9" fmla="*/ 589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2" y="0"/>
                    </a:lnTo>
                    <a:lnTo>
                      <a:pt x="169" y="176"/>
                    </a:lnTo>
                    <a:lnTo>
                      <a:pt x="166" y="264"/>
                    </a:lnTo>
                    <a:lnTo>
                      <a:pt x="0" y="86"/>
                    </a:lnTo>
                  </a:path>
                </a:pathLst>
              </a:custGeom>
              <a:solidFill>
                <a:srgbClr val="FFFFFF"/>
              </a:solidFill>
              <a:ln w="12700" cap="rnd">
                <a:solidFill>
                  <a:srgbClr val="000000"/>
                </a:solidFill>
                <a:round/>
                <a:headEnd/>
                <a:tailEnd/>
              </a:ln>
            </p:spPr>
            <p:txBody>
              <a:bodyPr/>
              <a:lstStyle/>
              <a:p>
                <a:endParaRPr lang="en-US"/>
              </a:p>
            </p:txBody>
          </p:sp>
          <p:sp>
            <p:nvSpPr>
              <p:cNvPr id="33816" name="Freeform 498"/>
              <p:cNvSpPr>
                <a:spLocks/>
              </p:cNvSpPr>
              <p:nvPr/>
            </p:nvSpPr>
            <p:spPr bwMode="auto">
              <a:xfrm>
                <a:off x="1415" y="915"/>
                <a:ext cx="5" cy="108"/>
              </a:xfrm>
              <a:custGeom>
                <a:avLst/>
                <a:gdLst>
                  <a:gd name="T0" fmla="*/ 18 w 4"/>
                  <a:gd name="T1" fmla="*/ 0 h 86"/>
                  <a:gd name="T2" fmla="*/ 1 w 4"/>
                  <a:gd name="T3" fmla="*/ 20 h 86"/>
                  <a:gd name="T4" fmla="*/ 0 w 4"/>
                  <a:gd name="T5" fmla="*/ 525 h 86"/>
                  <a:gd name="T6" fmla="*/ 14 w 4"/>
                  <a:gd name="T7" fmla="*/ 525 h 86"/>
                  <a:gd name="T8" fmla="*/ 18 w 4"/>
                  <a:gd name="T9" fmla="*/ 20 h 86"/>
                  <a:gd name="T10" fmla="*/ 1 w 4"/>
                  <a:gd name="T11" fmla="*/ 39 h 86"/>
                  <a:gd name="T12" fmla="*/ 18 w 4"/>
                  <a:gd name="T13" fmla="*/ 0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3" y="0"/>
                    </a:moveTo>
                    <a:lnTo>
                      <a:pt x="1" y="3"/>
                    </a:lnTo>
                    <a:lnTo>
                      <a:pt x="0" y="85"/>
                    </a:lnTo>
                    <a:lnTo>
                      <a:pt x="2" y="85"/>
                    </a:lnTo>
                    <a:lnTo>
                      <a:pt x="3" y="3"/>
                    </a:lnTo>
                    <a:lnTo>
                      <a:pt x="1" y="6"/>
                    </a:lnTo>
                    <a:lnTo>
                      <a:pt x="3" y="0"/>
                    </a:lnTo>
                  </a:path>
                </a:pathLst>
              </a:custGeom>
              <a:solidFill>
                <a:srgbClr val="FFFFFF"/>
              </a:solidFill>
              <a:ln w="12700" cap="rnd">
                <a:solidFill>
                  <a:srgbClr val="000000"/>
                </a:solidFill>
                <a:round/>
                <a:headEnd/>
                <a:tailEnd/>
              </a:ln>
            </p:spPr>
            <p:txBody>
              <a:bodyPr/>
              <a:lstStyle/>
              <a:p>
                <a:endParaRPr lang="en-US"/>
              </a:p>
            </p:txBody>
          </p:sp>
          <p:sp>
            <p:nvSpPr>
              <p:cNvPr id="33817" name="Freeform 499"/>
              <p:cNvSpPr>
                <a:spLocks/>
              </p:cNvSpPr>
              <p:nvPr/>
            </p:nvSpPr>
            <p:spPr bwMode="auto">
              <a:xfrm>
                <a:off x="1418" y="915"/>
                <a:ext cx="219" cy="232"/>
              </a:xfrm>
              <a:custGeom>
                <a:avLst/>
                <a:gdLst>
                  <a:gd name="T0" fmla="*/ 1137 w 173"/>
                  <a:gd name="T1" fmla="*/ 1238 h 182"/>
                  <a:gd name="T2" fmla="*/ 1137 w 173"/>
                  <a:gd name="T3" fmla="*/ 1219 h 182"/>
                  <a:gd name="T4" fmla="*/ 41 w 173"/>
                  <a:gd name="T5" fmla="*/ 0 h 182"/>
                  <a:gd name="T6" fmla="*/ 0 w 173"/>
                  <a:gd name="T7" fmla="*/ 46 h 182"/>
                  <a:gd name="T8" fmla="*/ 1098 w 173"/>
                  <a:gd name="T9" fmla="*/ 1261 h 182"/>
                  <a:gd name="T10" fmla="*/ 1098 w 173"/>
                  <a:gd name="T11" fmla="*/ 1238 h 182"/>
                  <a:gd name="T12" fmla="*/ 1137 w 173"/>
                  <a:gd name="T13" fmla="*/ 1238 h 182"/>
                  <a:gd name="T14" fmla="*/ 0 60000 65536"/>
                  <a:gd name="T15" fmla="*/ 0 60000 65536"/>
                  <a:gd name="T16" fmla="*/ 0 60000 65536"/>
                  <a:gd name="T17" fmla="*/ 0 60000 65536"/>
                  <a:gd name="T18" fmla="*/ 0 60000 65536"/>
                  <a:gd name="T19" fmla="*/ 0 60000 65536"/>
                  <a:gd name="T20" fmla="*/ 0 60000 65536"/>
                  <a:gd name="T21" fmla="*/ 0 w 173"/>
                  <a:gd name="T22" fmla="*/ 0 h 182"/>
                  <a:gd name="T23" fmla="*/ 173 w 173"/>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82">
                    <a:moveTo>
                      <a:pt x="172" y="178"/>
                    </a:moveTo>
                    <a:lnTo>
                      <a:pt x="172" y="175"/>
                    </a:lnTo>
                    <a:lnTo>
                      <a:pt x="6" y="0"/>
                    </a:lnTo>
                    <a:lnTo>
                      <a:pt x="0" y="6"/>
                    </a:lnTo>
                    <a:lnTo>
                      <a:pt x="166" y="181"/>
                    </a:lnTo>
                    <a:lnTo>
                      <a:pt x="166" y="178"/>
                    </a:lnTo>
                    <a:lnTo>
                      <a:pt x="172" y="178"/>
                    </a:lnTo>
                  </a:path>
                </a:pathLst>
              </a:custGeom>
              <a:solidFill>
                <a:srgbClr val="FFFFFF"/>
              </a:solidFill>
              <a:ln w="12700" cap="rnd">
                <a:solidFill>
                  <a:srgbClr val="000000"/>
                </a:solidFill>
                <a:round/>
                <a:headEnd/>
                <a:tailEnd/>
              </a:ln>
            </p:spPr>
            <p:txBody>
              <a:bodyPr/>
              <a:lstStyle/>
              <a:p>
                <a:endParaRPr lang="en-US"/>
              </a:p>
            </p:txBody>
          </p:sp>
          <p:sp>
            <p:nvSpPr>
              <p:cNvPr id="33818" name="Freeform 500"/>
              <p:cNvSpPr>
                <a:spLocks/>
              </p:cNvSpPr>
              <p:nvPr/>
            </p:nvSpPr>
            <p:spPr bwMode="auto">
              <a:xfrm>
                <a:off x="1634" y="1149"/>
                <a:ext cx="3" cy="113"/>
              </a:xfrm>
              <a:custGeom>
                <a:avLst/>
                <a:gdLst>
                  <a:gd name="T0" fmla="*/ 0 w 3"/>
                  <a:gd name="T1" fmla="*/ 695 h 87"/>
                  <a:gd name="T2" fmla="*/ 2 w 3"/>
                  <a:gd name="T3" fmla="*/ 679 h 87"/>
                  <a:gd name="T4" fmla="*/ 2 w 3"/>
                  <a:gd name="T5" fmla="*/ 0 h 87"/>
                  <a:gd name="T6" fmla="*/ 1 w 3"/>
                  <a:gd name="T7" fmla="*/ 0 h 87"/>
                  <a:gd name="T8" fmla="*/ 0 w 3"/>
                  <a:gd name="T9" fmla="*/ 679 h 87"/>
                  <a:gd name="T10" fmla="*/ 2 w 3"/>
                  <a:gd name="T11" fmla="*/ 646 h 87"/>
                  <a:gd name="T12" fmla="*/ 0 w 3"/>
                  <a:gd name="T13" fmla="*/ 695 h 87"/>
                  <a:gd name="T14" fmla="*/ 0 60000 65536"/>
                  <a:gd name="T15" fmla="*/ 0 60000 65536"/>
                  <a:gd name="T16" fmla="*/ 0 60000 65536"/>
                  <a:gd name="T17" fmla="*/ 0 60000 65536"/>
                  <a:gd name="T18" fmla="*/ 0 60000 65536"/>
                  <a:gd name="T19" fmla="*/ 0 60000 65536"/>
                  <a:gd name="T20" fmla="*/ 0 60000 65536"/>
                  <a:gd name="T21" fmla="*/ 0 w 3"/>
                  <a:gd name="T22" fmla="*/ 0 h 87"/>
                  <a:gd name="T23" fmla="*/ 3 w 3"/>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7">
                    <a:moveTo>
                      <a:pt x="0" y="86"/>
                    </a:moveTo>
                    <a:lnTo>
                      <a:pt x="2" y="84"/>
                    </a:lnTo>
                    <a:lnTo>
                      <a:pt x="2" y="0"/>
                    </a:lnTo>
                    <a:lnTo>
                      <a:pt x="1" y="0"/>
                    </a:lnTo>
                    <a:lnTo>
                      <a:pt x="0" y="84"/>
                    </a:lnTo>
                    <a:lnTo>
                      <a:pt x="2" y="80"/>
                    </a:lnTo>
                    <a:lnTo>
                      <a:pt x="0" y="86"/>
                    </a:lnTo>
                  </a:path>
                </a:pathLst>
              </a:custGeom>
              <a:solidFill>
                <a:srgbClr val="FFFFFF"/>
              </a:solidFill>
              <a:ln w="12700" cap="rnd">
                <a:solidFill>
                  <a:srgbClr val="000000"/>
                </a:solidFill>
                <a:round/>
                <a:headEnd/>
                <a:tailEnd/>
              </a:ln>
            </p:spPr>
            <p:txBody>
              <a:bodyPr/>
              <a:lstStyle/>
              <a:p>
                <a:endParaRPr lang="en-US"/>
              </a:p>
            </p:txBody>
          </p:sp>
          <p:sp>
            <p:nvSpPr>
              <p:cNvPr id="33819" name="Freeform 501"/>
              <p:cNvSpPr>
                <a:spLocks/>
              </p:cNvSpPr>
              <p:nvPr/>
            </p:nvSpPr>
            <p:spPr bwMode="auto">
              <a:xfrm>
                <a:off x="1415" y="1028"/>
                <a:ext cx="219" cy="234"/>
              </a:xfrm>
              <a:custGeom>
                <a:avLst/>
                <a:gdLst>
                  <a:gd name="T0" fmla="*/ 0 w 174"/>
                  <a:gd name="T1" fmla="*/ 22 h 183"/>
                  <a:gd name="T2" fmla="*/ 1 w 174"/>
                  <a:gd name="T3" fmla="*/ 46 h 183"/>
                  <a:gd name="T4" fmla="*/ 1048 w 174"/>
                  <a:gd name="T5" fmla="*/ 1303 h 183"/>
                  <a:gd name="T6" fmla="*/ 1089 w 174"/>
                  <a:gd name="T7" fmla="*/ 1260 h 183"/>
                  <a:gd name="T8" fmla="*/ 39 w 174"/>
                  <a:gd name="T9" fmla="*/ 0 h 183"/>
                  <a:gd name="T10" fmla="*/ 47 w 174"/>
                  <a:gd name="T11" fmla="*/ 22 h 183"/>
                  <a:gd name="T12" fmla="*/ 0 w 174"/>
                  <a:gd name="T13" fmla="*/ 22 h 183"/>
                  <a:gd name="T14" fmla="*/ 0 60000 65536"/>
                  <a:gd name="T15" fmla="*/ 0 60000 65536"/>
                  <a:gd name="T16" fmla="*/ 0 60000 65536"/>
                  <a:gd name="T17" fmla="*/ 0 60000 65536"/>
                  <a:gd name="T18" fmla="*/ 0 60000 65536"/>
                  <a:gd name="T19" fmla="*/ 0 60000 65536"/>
                  <a:gd name="T20" fmla="*/ 0 60000 65536"/>
                  <a:gd name="T21" fmla="*/ 0 w 174"/>
                  <a:gd name="T22" fmla="*/ 0 h 183"/>
                  <a:gd name="T23" fmla="*/ 174 w 174"/>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3">
                    <a:moveTo>
                      <a:pt x="0" y="3"/>
                    </a:moveTo>
                    <a:lnTo>
                      <a:pt x="1" y="6"/>
                    </a:lnTo>
                    <a:lnTo>
                      <a:pt x="167" y="182"/>
                    </a:lnTo>
                    <a:lnTo>
                      <a:pt x="173" y="176"/>
                    </a:lnTo>
                    <a:lnTo>
                      <a:pt x="6" y="0"/>
                    </a:lnTo>
                    <a:lnTo>
                      <a:pt x="7" y="3"/>
                    </a:lnTo>
                    <a:lnTo>
                      <a:pt x="0" y="3"/>
                    </a:lnTo>
                  </a:path>
                </a:pathLst>
              </a:custGeom>
              <a:solidFill>
                <a:srgbClr val="FFFFFF"/>
              </a:solidFill>
              <a:ln w="12700" cap="rnd">
                <a:solidFill>
                  <a:srgbClr val="000000"/>
                </a:solidFill>
                <a:round/>
                <a:headEnd/>
                <a:tailEnd/>
              </a:ln>
            </p:spPr>
            <p:txBody>
              <a:bodyPr/>
              <a:lstStyle/>
              <a:p>
                <a:endParaRPr lang="en-US"/>
              </a:p>
            </p:txBody>
          </p:sp>
          <p:sp>
            <p:nvSpPr>
              <p:cNvPr id="33820" name="Freeform 502"/>
              <p:cNvSpPr>
                <a:spLocks/>
              </p:cNvSpPr>
              <p:nvPr/>
            </p:nvSpPr>
            <p:spPr bwMode="auto">
              <a:xfrm>
                <a:off x="1870" y="701"/>
                <a:ext cx="228" cy="225"/>
              </a:xfrm>
              <a:custGeom>
                <a:avLst/>
                <a:gdLst>
                  <a:gd name="T0" fmla="*/ 1189 w 180"/>
                  <a:gd name="T1" fmla="*/ 17 h 175"/>
                  <a:gd name="T2" fmla="*/ 1150 w 180"/>
                  <a:gd name="T3" fmla="*/ 17 h 175"/>
                  <a:gd name="T4" fmla="*/ 0 w 180"/>
                  <a:gd name="T5" fmla="*/ 1255 h 175"/>
                  <a:gd name="T6" fmla="*/ 32 w 180"/>
                  <a:gd name="T7" fmla="*/ 1301 h 175"/>
                  <a:gd name="T8" fmla="*/ 1189 w 180"/>
                  <a:gd name="T9" fmla="*/ 59 h 175"/>
                  <a:gd name="T10" fmla="*/ 1150 w 180"/>
                  <a:gd name="T11" fmla="*/ 59 h 175"/>
                  <a:gd name="T12" fmla="*/ 1189 w 180"/>
                  <a:gd name="T13" fmla="*/ 17 h 175"/>
                  <a:gd name="T14" fmla="*/ 1174 w 180"/>
                  <a:gd name="T15" fmla="*/ 0 h 175"/>
                  <a:gd name="T16" fmla="*/ 1150 w 180"/>
                  <a:gd name="T17" fmla="*/ 17 h 175"/>
                  <a:gd name="T18" fmla="*/ 1189 w 180"/>
                  <a:gd name="T19" fmla="*/ 1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
                  <a:gd name="T31" fmla="*/ 0 h 175"/>
                  <a:gd name="T32" fmla="*/ 180 w 180"/>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 h="175">
                    <a:moveTo>
                      <a:pt x="179" y="2"/>
                    </a:moveTo>
                    <a:lnTo>
                      <a:pt x="174" y="2"/>
                    </a:lnTo>
                    <a:lnTo>
                      <a:pt x="0" y="168"/>
                    </a:lnTo>
                    <a:lnTo>
                      <a:pt x="5" y="174"/>
                    </a:lnTo>
                    <a:lnTo>
                      <a:pt x="179" y="8"/>
                    </a:lnTo>
                    <a:lnTo>
                      <a:pt x="174" y="8"/>
                    </a:lnTo>
                    <a:lnTo>
                      <a:pt x="179" y="2"/>
                    </a:lnTo>
                    <a:lnTo>
                      <a:pt x="177" y="0"/>
                    </a:lnTo>
                    <a:lnTo>
                      <a:pt x="174" y="2"/>
                    </a:lnTo>
                    <a:lnTo>
                      <a:pt x="179" y="2"/>
                    </a:lnTo>
                  </a:path>
                </a:pathLst>
              </a:custGeom>
              <a:solidFill>
                <a:srgbClr val="FFFFFF"/>
              </a:solidFill>
              <a:ln w="12700" cap="rnd">
                <a:solidFill>
                  <a:srgbClr val="000000"/>
                </a:solidFill>
                <a:round/>
                <a:headEnd/>
                <a:tailEnd/>
              </a:ln>
            </p:spPr>
            <p:txBody>
              <a:bodyPr/>
              <a:lstStyle/>
              <a:p>
                <a:endParaRPr lang="en-US"/>
              </a:p>
            </p:txBody>
          </p:sp>
          <p:sp>
            <p:nvSpPr>
              <p:cNvPr id="33821" name="Freeform 503"/>
              <p:cNvSpPr>
                <a:spLocks/>
              </p:cNvSpPr>
              <p:nvPr/>
            </p:nvSpPr>
            <p:spPr bwMode="auto">
              <a:xfrm>
                <a:off x="2100" y="703"/>
                <a:ext cx="223" cy="232"/>
              </a:xfrm>
              <a:custGeom>
                <a:avLst/>
                <a:gdLst>
                  <a:gd name="T0" fmla="*/ 1104 w 177"/>
                  <a:gd name="T1" fmla="*/ 1261 h 182"/>
                  <a:gd name="T2" fmla="*/ 1104 w 177"/>
                  <a:gd name="T3" fmla="*/ 1219 h 182"/>
                  <a:gd name="T4" fmla="*/ 31 w 177"/>
                  <a:gd name="T5" fmla="*/ 0 h 182"/>
                  <a:gd name="T6" fmla="*/ 0 w 177"/>
                  <a:gd name="T7" fmla="*/ 46 h 182"/>
                  <a:gd name="T8" fmla="*/ 1067 w 177"/>
                  <a:gd name="T9" fmla="*/ 1261 h 182"/>
                  <a:gd name="T10" fmla="*/ 1067 w 177"/>
                  <a:gd name="T11" fmla="*/ 1219 h 182"/>
                  <a:gd name="T12" fmla="*/ 1104 w 177"/>
                  <a:gd name="T13" fmla="*/ 1261 h 182"/>
                  <a:gd name="T14" fmla="*/ 1123 w 177"/>
                  <a:gd name="T15" fmla="*/ 1249 h 182"/>
                  <a:gd name="T16" fmla="*/ 1104 w 177"/>
                  <a:gd name="T17" fmla="*/ 1219 h 182"/>
                  <a:gd name="T18" fmla="*/ 1104 w 177"/>
                  <a:gd name="T19" fmla="*/ 1261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2"/>
                  <a:gd name="T32" fmla="*/ 177 w 177"/>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2">
                    <a:moveTo>
                      <a:pt x="174" y="181"/>
                    </a:moveTo>
                    <a:lnTo>
                      <a:pt x="174" y="175"/>
                    </a:lnTo>
                    <a:lnTo>
                      <a:pt x="5" y="0"/>
                    </a:lnTo>
                    <a:lnTo>
                      <a:pt x="0" y="6"/>
                    </a:lnTo>
                    <a:lnTo>
                      <a:pt x="168" y="181"/>
                    </a:lnTo>
                    <a:lnTo>
                      <a:pt x="168" y="175"/>
                    </a:lnTo>
                    <a:lnTo>
                      <a:pt x="174" y="181"/>
                    </a:lnTo>
                    <a:lnTo>
                      <a:pt x="176" y="179"/>
                    </a:lnTo>
                    <a:lnTo>
                      <a:pt x="174" y="175"/>
                    </a:lnTo>
                    <a:lnTo>
                      <a:pt x="174" y="181"/>
                    </a:lnTo>
                  </a:path>
                </a:pathLst>
              </a:custGeom>
              <a:solidFill>
                <a:srgbClr val="FFFFFF"/>
              </a:solidFill>
              <a:ln w="12700" cap="rnd">
                <a:solidFill>
                  <a:srgbClr val="000000"/>
                </a:solidFill>
                <a:round/>
                <a:headEnd/>
                <a:tailEnd/>
              </a:ln>
            </p:spPr>
            <p:txBody>
              <a:bodyPr/>
              <a:lstStyle/>
              <a:p>
                <a:endParaRPr lang="en-US"/>
              </a:p>
            </p:txBody>
          </p:sp>
          <p:sp>
            <p:nvSpPr>
              <p:cNvPr id="33822" name="Freeform 504"/>
              <p:cNvSpPr>
                <a:spLocks/>
              </p:cNvSpPr>
              <p:nvPr/>
            </p:nvSpPr>
            <p:spPr bwMode="auto">
              <a:xfrm>
                <a:off x="2089" y="938"/>
                <a:ext cx="229" cy="225"/>
              </a:xfrm>
              <a:custGeom>
                <a:avLst/>
                <a:gdLst>
                  <a:gd name="T0" fmla="*/ 0 w 182"/>
                  <a:gd name="T1" fmla="*/ 1238 h 176"/>
                  <a:gd name="T2" fmla="*/ 31 w 182"/>
                  <a:gd name="T3" fmla="*/ 1238 h 176"/>
                  <a:gd name="T4" fmla="*/ 1136 w 182"/>
                  <a:gd name="T5" fmla="*/ 46 h 176"/>
                  <a:gd name="T6" fmla="*/ 1100 w 182"/>
                  <a:gd name="T7" fmla="*/ 0 h 176"/>
                  <a:gd name="T8" fmla="*/ 0 w 182"/>
                  <a:gd name="T9" fmla="*/ 1188 h 176"/>
                  <a:gd name="T10" fmla="*/ 31 w 182"/>
                  <a:gd name="T11" fmla="*/ 1188 h 176"/>
                  <a:gd name="T12" fmla="*/ 0 w 182"/>
                  <a:gd name="T13" fmla="*/ 1238 h 176"/>
                  <a:gd name="T14" fmla="*/ 16 w 182"/>
                  <a:gd name="T15" fmla="*/ 1249 h 176"/>
                  <a:gd name="T16" fmla="*/ 31 w 182"/>
                  <a:gd name="T17" fmla="*/ 1238 h 176"/>
                  <a:gd name="T18" fmla="*/ 0 w 182"/>
                  <a:gd name="T19" fmla="*/ 1238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0" y="173"/>
                    </a:moveTo>
                    <a:lnTo>
                      <a:pt x="5" y="173"/>
                    </a:lnTo>
                    <a:lnTo>
                      <a:pt x="181" y="6"/>
                    </a:lnTo>
                    <a:lnTo>
                      <a:pt x="175" y="0"/>
                    </a:lnTo>
                    <a:lnTo>
                      <a:pt x="0" y="167"/>
                    </a:lnTo>
                    <a:lnTo>
                      <a:pt x="5" y="167"/>
                    </a:lnTo>
                    <a:lnTo>
                      <a:pt x="0" y="173"/>
                    </a:lnTo>
                    <a:lnTo>
                      <a:pt x="2" y="175"/>
                    </a:lnTo>
                    <a:lnTo>
                      <a:pt x="5" y="173"/>
                    </a:lnTo>
                    <a:lnTo>
                      <a:pt x="0" y="173"/>
                    </a:lnTo>
                  </a:path>
                </a:pathLst>
              </a:custGeom>
              <a:solidFill>
                <a:srgbClr val="FFFFFF"/>
              </a:solidFill>
              <a:ln w="12700" cap="rnd">
                <a:solidFill>
                  <a:srgbClr val="000000"/>
                </a:solidFill>
                <a:round/>
                <a:headEnd/>
                <a:tailEnd/>
              </a:ln>
            </p:spPr>
            <p:txBody>
              <a:bodyPr/>
              <a:lstStyle/>
              <a:p>
                <a:endParaRPr lang="en-US"/>
              </a:p>
            </p:txBody>
          </p:sp>
          <p:sp>
            <p:nvSpPr>
              <p:cNvPr id="33823" name="Freeform 505"/>
              <p:cNvSpPr>
                <a:spLocks/>
              </p:cNvSpPr>
              <p:nvPr/>
            </p:nvSpPr>
            <p:spPr bwMode="auto">
              <a:xfrm>
                <a:off x="1867" y="926"/>
                <a:ext cx="220" cy="234"/>
              </a:xfrm>
              <a:custGeom>
                <a:avLst/>
                <a:gdLst>
                  <a:gd name="T0" fmla="*/ 20 w 175"/>
                  <a:gd name="T1" fmla="*/ 0 h 183"/>
                  <a:gd name="T2" fmla="*/ 20 w 175"/>
                  <a:gd name="T3" fmla="*/ 46 h 183"/>
                  <a:gd name="T4" fmla="*/ 1056 w 175"/>
                  <a:gd name="T5" fmla="*/ 1303 h 183"/>
                  <a:gd name="T6" fmla="*/ 1087 w 175"/>
                  <a:gd name="T7" fmla="*/ 1260 h 183"/>
                  <a:gd name="T8" fmla="*/ 49 w 175"/>
                  <a:gd name="T9" fmla="*/ 0 h 183"/>
                  <a:gd name="T10" fmla="*/ 49 w 175"/>
                  <a:gd name="T11" fmla="*/ 46 h 183"/>
                  <a:gd name="T12" fmla="*/ 20 w 175"/>
                  <a:gd name="T13" fmla="*/ 0 h 183"/>
                  <a:gd name="T14" fmla="*/ 0 w 175"/>
                  <a:gd name="T15" fmla="*/ 22 h 183"/>
                  <a:gd name="T16" fmla="*/ 20 w 175"/>
                  <a:gd name="T17" fmla="*/ 46 h 183"/>
                  <a:gd name="T18" fmla="*/ 20 w 175"/>
                  <a:gd name="T19" fmla="*/ 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3"/>
                  <a:gd name="T32" fmla="*/ 175 w 175"/>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3">
                    <a:moveTo>
                      <a:pt x="3" y="0"/>
                    </a:moveTo>
                    <a:lnTo>
                      <a:pt x="3" y="6"/>
                    </a:lnTo>
                    <a:lnTo>
                      <a:pt x="169" y="182"/>
                    </a:lnTo>
                    <a:lnTo>
                      <a:pt x="174" y="176"/>
                    </a:lnTo>
                    <a:lnTo>
                      <a:pt x="8" y="0"/>
                    </a:lnTo>
                    <a:lnTo>
                      <a:pt x="8" y="6"/>
                    </a:lnTo>
                    <a:lnTo>
                      <a:pt x="3" y="0"/>
                    </a:lnTo>
                    <a:lnTo>
                      <a:pt x="0" y="3"/>
                    </a:lnTo>
                    <a:lnTo>
                      <a:pt x="3" y="6"/>
                    </a:lnTo>
                    <a:lnTo>
                      <a:pt x="3" y="0"/>
                    </a:lnTo>
                  </a:path>
                </a:pathLst>
              </a:custGeom>
              <a:solidFill>
                <a:srgbClr val="FFFFFF"/>
              </a:solidFill>
              <a:ln w="12700" cap="rnd">
                <a:solidFill>
                  <a:srgbClr val="000000"/>
                </a:solidFill>
                <a:round/>
                <a:headEnd/>
                <a:tailEnd/>
              </a:ln>
            </p:spPr>
            <p:txBody>
              <a:bodyPr/>
              <a:lstStyle/>
              <a:p>
                <a:endParaRPr lang="en-US"/>
              </a:p>
            </p:txBody>
          </p:sp>
          <p:sp>
            <p:nvSpPr>
              <p:cNvPr id="33824" name="Freeform 506"/>
              <p:cNvSpPr>
                <a:spLocks/>
              </p:cNvSpPr>
              <p:nvPr/>
            </p:nvSpPr>
            <p:spPr bwMode="auto">
              <a:xfrm>
                <a:off x="1867" y="926"/>
                <a:ext cx="3" cy="110"/>
              </a:xfrm>
              <a:custGeom>
                <a:avLst/>
                <a:gdLst>
                  <a:gd name="T0" fmla="*/ 1 w 3"/>
                  <a:gd name="T1" fmla="*/ 0 h 87"/>
                  <a:gd name="T2" fmla="*/ 1 w 3"/>
                  <a:gd name="T3" fmla="*/ 20 h 87"/>
                  <a:gd name="T4" fmla="*/ 0 w 3"/>
                  <a:gd name="T5" fmla="*/ 561 h 87"/>
                  <a:gd name="T6" fmla="*/ 2 w 3"/>
                  <a:gd name="T7" fmla="*/ 561 h 87"/>
                  <a:gd name="T8" fmla="*/ 2 w 3"/>
                  <a:gd name="T9" fmla="*/ 20 h 87"/>
                  <a:gd name="T10" fmla="*/ 2 w 3"/>
                  <a:gd name="T11" fmla="*/ 40 h 87"/>
                  <a:gd name="T12" fmla="*/ 1 w 3"/>
                  <a:gd name="T13" fmla="*/ 0 h 87"/>
                  <a:gd name="T14" fmla="*/ 1 w 3"/>
                  <a:gd name="T15" fmla="*/ 1 h 87"/>
                  <a:gd name="T16" fmla="*/ 1 w 3"/>
                  <a:gd name="T17" fmla="*/ 20 h 87"/>
                  <a:gd name="T18" fmla="*/ 1 w 3"/>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7"/>
                  <a:gd name="T32" fmla="*/ 3 w 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7">
                    <a:moveTo>
                      <a:pt x="1" y="0"/>
                    </a:moveTo>
                    <a:lnTo>
                      <a:pt x="1" y="3"/>
                    </a:lnTo>
                    <a:lnTo>
                      <a:pt x="0" y="86"/>
                    </a:lnTo>
                    <a:lnTo>
                      <a:pt x="2" y="86"/>
                    </a:lnTo>
                    <a:lnTo>
                      <a:pt x="2" y="3"/>
                    </a:lnTo>
                    <a:lnTo>
                      <a:pt x="2" y="6"/>
                    </a:lnTo>
                    <a:lnTo>
                      <a:pt x="1" y="0"/>
                    </a:lnTo>
                    <a:lnTo>
                      <a:pt x="1" y="1"/>
                    </a:lnTo>
                    <a:lnTo>
                      <a:pt x="1" y="3"/>
                    </a:lnTo>
                    <a:lnTo>
                      <a:pt x="1" y="0"/>
                    </a:lnTo>
                  </a:path>
                </a:pathLst>
              </a:custGeom>
              <a:solidFill>
                <a:srgbClr val="FFFFFF"/>
              </a:solidFill>
              <a:ln w="12700" cap="rnd">
                <a:solidFill>
                  <a:srgbClr val="000000"/>
                </a:solidFill>
                <a:round/>
                <a:headEnd/>
                <a:tailEnd/>
              </a:ln>
            </p:spPr>
            <p:txBody>
              <a:bodyPr/>
              <a:lstStyle/>
              <a:p>
                <a:endParaRPr lang="en-US"/>
              </a:p>
            </p:txBody>
          </p:sp>
          <p:sp>
            <p:nvSpPr>
              <p:cNvPr id="33825" name="Freeform 507"/>
              <p:cNvSpPr>
                <a:spLocks/>
              </p:cNvSpPr>
              <p:nvPr/>
            </p:nvSpPr>
            <p:spPr bwMode="auto">
              <a:xfrm>
                <a:off x="1870" y="697"/>
                <a:ext cx="230" cy="229"/>
              </a:xfrm>
              <a:custGeom>
                <a:avLst/>
                <a:gdLst>
                  <a:gd name="T0" fmla="*/ 1225 w 181"/>
                  <a:gd name="T1" fmla="*/ 59 h 179"/>
                  <a:gd name="T2" fmla="*/ 1183 w 181"/>
                  <a:gd name="T3" fmla="*/ 46 h 179"/>
                  <a:gd name="T4" fmla="*/ 0 w 181"/>
                  <a:gd name="T5" fmla="*/ 1229 h 179"/>
                  <a:gd name="T6" fmla="*/ 36 w 181"/>
                  <a:gd name="T7" fmla="*/ 1282 h 179"/>
                  <a:gd name="T8" fmla="*/ 1212 w 181"/>
                  <a:gd name="T9" fmla="*/ 83 h 179"/>
                  <a:gd name="T10" fmla="*/ 1177 w 181"/>
                  <a:gd name="T11" fmla="*/ 59 h 179"/>
                  <a:gd name="T12" fmla="*/ 1225 w 181"/>
                  <a:gd name="T13" fmla="*/ 59 h 179"/>
                  <a:gd name="T14" fmla="*/ 1225 w 181"/>
                  <a:gd name="T15" fmla="*/ 0 h 179"/>
                  <a:gd name="T16" fmla="*/ 1183 w 181"/>
                  <a:gd name="T17" fmla="*/ 46 h 179"/>
                  <a:gd name="T18" fmla="*/ 1225 w 181"/>
                  <a:gd name="T19" fmla="*/ 59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9"/>
                  <a:gd name="T32" fmla="*/ 181 w 181"/>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9">
                    <a:moveTo>
                      <a:pt x="180" y="8"/>
                    </a:moveTo>
                    <a:lnTo>
                      <a:pt x="174" y="6"/>
                    </a:lnTo>
                    <a:lnTo>
                      <a:pt x="0" y="172"/>
                    </a:lnTo>
                    <a:lnTo>
                      <a:pt x="5" y="178"/>
                    </a:lnTo>
                    <a:lnTo>
                      <a:pt x="179" y="12"/>
                    </a:lnTo>
                    <a:lnTo>
                      <a:pt x="173" y="8"/>
                    </a:lnTo>
                    <a:lnTo>
                      <a:pt x="180" y="8"/>
                    </a:lnTo>
                    <a:lnTo>
                      <a:pt x="180" y="0"/>
                    </a:lnTo>
                    <a:lnTo>
                      <a:pt x="174" y="6"/>
                    </a:lnTo>
                    <a:lnTo>
                      <a:pt x="180" y="8"/>
                    </a:lnTo>
                  </a:path>
                </a:pathLst>
              </a:custGeom>
              <a:solidFill>
                <a:srgbClr val="FFFFFF"/>
              </a:solidFill>
              <a:ln w="12700" cap="rnd">
                <a:solidFill>
                  <a:srgbClr val="000000"/>
                </a:solidFill>
                <a:round/>
                <a:headEnd/>
                <a:tailEnd/>
              </a:ln>
            </p:spPr>
            <p:txBody>
              <a:bodyPr/>
              <a:lstStyle/>
              <a:p>
                <a:endParaRPr lang="en-US"/>
              </a:p>
            </p:txBody>
          </p:sp>
          <p:sp>
            <p:nvSpPr>
              <p:cNvPr id="33826" name="Freeform 508"/>
              <p:cNvSpPr>
                <a:spLocks/>
              </p:cNvSpPr>
              <p:nvPr/>
            </p:nvSpPr>
            <p:spPr bwMode="auto">
              <a:xfrm>
                <a:off x="2097" y="708"/>
                <a:ext cx="3" cy="109"/>
              </a:xfrm>
              <a:custGeom>
                <a:avLst/>
                <a:gdLst>
                  <a:gd name="T0" fmla="*/ 2 w 3"/>
                  <a:gd name="T1" fmla="*/ 570 h 86"/>
                  <a:gd name="T2" fmla="*/ 2 w 3"/>
                  <a:gd name="T3" fmla="*/ 551 h 86"/>
                  <a:gd name="T4" fmla="*/ 2 w 3"/>
                  <a:gd name="T5" fmla="*/ 0 h 86"/>
                  <a:gd name="T6" fmla="*/ 1 w 3"/>
                  <a:gd name="T7" fmla="*/ 0 h 86"/>
                  <a:gd name="T8" fmla="*/ 0 w 3"/>
                  <a:gd name="T9" fmla="*/ 551 h 86"/>
                  <a:gd name="T10" fmla="*/ 0 w 3"/>
                  <a:gd name="T11" fmla="*/ 541 h 86"/>
                  <a:gd name="T12" fmla="*/ 2 w 3"/>
                  <a:gd name="T13" fmla="*/ 570 h 86"/>
                  <a:gd name="T14" fmla="*/ 2 w 3"/>
                  <a:gd name="T15" fmla="*/ 554 h 86"/>
                  <a:gd name="T16" fmla="*/ 2 w 3"/>
                  <a:gd name="T17" fmla="*/ 551 h 86"/>
                  <a:gd name="T18" fmla="*/ 2 w 3"/>
                  <a:gd name="T19" fmla="*/ 57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2" y="85"/>
                    </a:moveTo>
                    <a:lnTo>
                      <a:pt x="2" y="83"/>
                    </a:lnTo>
                    <a:lnTo>
                      <a:pt x="2" y="0"/>
                    </a:lnTo>
                    <a:lnTo>
                      <a:pt x="1" y="0"/>
                    </a:lnTo>
                    <a:lnTo>
                      <a:pt x="0" y="83"/>
                    </a:lnTo>
                    <a:lnTo>
                      <a:pt x="0" y="81"/>
                    </a:lnTo>
                    <a:lnTo>
                      <a:pt x="2" y="85"/>
                    </a:lnTo>
                    <a:lnTo>
                      <a:pt x="2" y="84"/>
                    </a:lnTo>
                    <a:lnTo>
                      <a:pt x="2" y="83"/>
                    </a:lnTo>
                    <a:lnTo>
                      <a:pt x="2" y="85"/>
                    </a:lnTo>
                  </a:path>
                </a:pathLst>
              </a:custGeom>
              <a:solidFill>
                <a:srgbClr val="FFFFFF"/>
              </a:solidFill>
              <a:ln w="12700" cap="rnd">
                <a:solidFill>
                  <a:srgbClr val="000000"/>
                </a:solidFill>
                <a:round/>
                <a:headEnd/>
                <a:tailEnd/>
              </a:ln>
            </p:spPr>
            <p:txBody>
              <a:bodyPr/>
              <a:lstStyle/>
              <a:p>
                <a:endParaRPr lang="en-US"/>
              </a:p>
            </p:txBody>
          </p:sp>
          <p:sp>
            <p:nvSpPr>
              <p:cNvPr id="33827" name="Freeform 509"/>
              <p:cNvSpPr>
                <a:spLocks/>
              </p:cNvSpPr>
              <p:nvPr/>
            </p:nvSpPr>
            <p:spPr bwMode="auto">
              <a:xfrm>
                <a:off x="1924" y="817"/>
                <a:ext cx="173" cy="165"/>
              </a:xfrm>
              <a:custGeom>
                <a:avLst/>
                <a:gdLst>
                  <a:gd name="T0" fmla="*/ 16 w 137"/>
                  <a:gd name="T1" fmla="*/ 954 h 128"/>
                  <a:gd name="T2" fmla="*/ 40 w 137"/>
                  <a:gd name="T3" fmla="*/ 969 h 128"/>
                  <a:gd name="T4" fmla="*/ 880 w 137"/>
                  <a:gd name="T5" fmla="*/ 36 h 128"/>
                  <a:gd name="T6" fmla="*/ 840 w 137"/>
                  <a:gd name="T7" fmla="*/ 0 h 128"/>
                  <a:gd name="T8" fmla="*/ 0 w 137"/>
                  <a:gd name="T9" fmla="*/ 926 h 128"/>
                  <a:gd name="T10" fmla="*/ 16 w 137"/>
                  <a:gd name="T11" fmla="*/ 954 h 128"/>
                  <a:gd name="T12" fmla="*/ 0 60000 65536"/>
                  <a:gd name="T13" fmla="*/ 0 60000 65536"/>
                  <a:gd name="T14" fmla="*/ 0 60000 65536"/>
                  <a:gd name="T15" fmla="*/ 0 60000 65536"/>
                  <a:gd name="T16" fmla="*/ 0 60000 65536"/>
                  <a:gd name="T17" fmla="*/ 0 60000 65536"/>
                  <a:gd name="T18" fmla="*/ 0 w 137"/>
                  <a:gd name="T19" fmla="*/ 0 h 128"/>
                  <a:gd name="T20" fmla="*/ 137 w 137"/>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37" h="128">
                    <a:moveTo>
                      <a:pt x="2" y="125"/>
                    </a:moveTo>
                    <a:lnTo>
                      <a:pt x="6" y="127"/>
                    </a:lnTo>
                    <a:lnTo>
                      <a:pt x="136" y="5"/>
                    </a:lnTo>
                    <a:lnTo>
                      <a:pt x="130" y="0"/>
                    </a:lnTo>
                    <a:lnTo>
                      <a:pt x="0" y="122"/>
                    </a:lnTo>
                    <a:lnTo>
                      <a:pt x="2" y="125"/>
                    </a:lnTo>
                  </a:path>
                </a:pathLst>
              </a:custGeom>
              <a:solidFill>
                <a:srgbClr val="FFFFFF"/>
              </a:solidFill>
              <a:ln w="12700" cap="rnd">
                <a:solidFill>
                  <a:srgbClr val="000000"/>
                </a:solidFill>
                <a:round/>
                <a:headEnd/>
                <a:tailEnd/>
              </a:ln>
            </p:spPr>
            <p:txBody>
              <a:bodyPr/>
              <a:lstStyle/>
              <a:p>
                <a:endParaRPr lang="en-US"/>
              </a:p>
            </p:txBody>
          </p:sp>
          <p:sp>
            <p:nvSpPr>
              <p:cNvPr id="33828" name="Freeform 510"/>
              <p:cNvSpPr>
                <a:spLocks/>
              </p:cNvSpPr>
              <p:nvPr/>
            </p:nvSpPr>
            <p:spPr bwMode="auto">
              <a:xfrm>
                <a:off x="2097" y="708"/>
                <a:ext cx="3" cy="109"/>
              </a:xfrm>
              <a:custGeom>
                <a:avLst/>
                <a:gdLst>
                  <a:gd name="T0" fmla="*/ 2 w 3"/>
                  <a:gd name="T1" fmla="*/ 541 h 86"/>
                  <a:gd name="T2" fmla="*/ 2 w 3"/>
                  <a:gd name="T3" fmla="*/ 551 h 86"/>
                  <a:gd name="T4" fmla="*/ 2 w 3"/>
                  <a:gd name="T5" fmla="*/ 0 h 86"/>
                  <a:gd name="T6" fmla="*/ 1 w 3"/>
                  <a:gd name="T7" fmla="*/ 0 h 86"/>
                  <a:gd name="T8" fmla="*/ 0 w 3"/>
                  <a:gd name="T9" fmla="*/ 551 h 86"/>
                  <a:gd name="T10" fmla="*/ 0 w 3"/>
                  <a:gd name="T11" fmla="*/ 570 h 86"/>
                  <a:gd name="T12" fmla="*/ 0 w 3"/>
                  <a:gd name="T13" fmla="*/ 551 h 86"/>
                  <a:gd name="T14" fmla="*/ 0 w 3"/>
                  <a:gd name="T15" fmla="*/ 554 h 86"/>
                  <a:gd name="T16" fmla="*/ 0 w 3"/>
                  <a:gd name="T17" fmla="*/ 570 h 86"/>
                  <a:gd name="T18" fmla="*/ 2 w 3"/>
                  <a:gd name="T19" fmla="*/ 541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2" y="81"/>
                    </a:moveTo>
                    <a:lnTo>
                      <a:pt x="2" y="83"/>
                    </a:lnTo>
                    <a:lnTo>
                      <a:pt x="2" y="0"/>
                    </a:lnTo>
                    <a:lnTo>
                      <a:pt x="1" y="0"/>
                    </a:lnTo>
                    <a:lnTo>
                      <a:pt x="0" y="83"/>
                    </a:lnTo>
                    <a:lnTo>
                      <a:pt x="0" y="85"/>
                    </a:lnTo>
                    <a:lnTo>
                      <a:pt x="0" y="83"/>
                    </a:lnTo>
                    <a:lnTo>
                      <a:pt x="0" y="84"/>
                    </a:lnTo>
                    <a:lnTo>
                      <a:pt x="0" y="85"/>
                    </a:lnTo>
                    <a:lnTo>
                      <a:pt x="2" y="81"/>
                    </a:lnTo>
                  </a:path>
                </a:pathLst>
              </a:custGeom>
              <a:solidFill>
                <a:srgbClr val="FFFFFF"/>
              </a:solidFill>
              <a:ln w="12700" cap="rnd">
                <a:solidFill>
                  <a:srgbClr val="000000"/>
                </a:solidFill>
                <a:round/>
                <a:headEnd/>
                <a:tailEnd/>
              </a:ln>
            </p:spPr>
            <p:txBody>
              <a:bodyPr/>
              <a:lstStyle/>
              <a:p>
                <a:endParaRPr lang="en-US"/>
              </a:p>
            </p:txBody>
          </p:sp>
          <p:sp>
            <p:nvSpPr>
              <p:cNvPr id="33829" name="Freeform 511"/>
              <p:cNvSpPr>
                <a:spLocks/>
              </p:cNvSpPr>
              <p:nvPr/>
            </p:nvSpPr>
            <p:spPr bwMode="auto">
              <a:xfrm>
                <a:off x="2097" y="817"/>
                <a:ext cx="220" cy="240"/>
              </a:xfrm>
              <a:custGeom>
                <a:avLst/>
                <a:gdLst>
                  <a:gd name="T0" fmla="*/ 1041 w 175"/>
                  <a:gd name="T1" fmla="*/ 1300 h 187"/>
                  <a:gd name="T2" fmla="*/ 1076 w 175"/>
                  <a:gd name="T3" fmla="*/ 1277 h 187"/>
                  <a:gd name="T4" fmla="*/ 39 w 175"/>
                  <a:gd name="T5" fmla="*/ 0 h 187"/>
                  <a:gd name="T6" fmla="*/ 0 w 175"/>
                  <a:gd name="T7" fmla="*/ 36 h 187"/>
                  <a:gd name="T8" fmla="*/ 1041 w 175"/>
                  <a:gd name="T9" fmla="*/ 1323 h 187"/>
                  <a:gd name="T10" fmla="*/ 1087 w 175"/>
                  <a:gd name="T11" fmla="*/ 1300 h 187"/>
                  <a:gd name="T12" fmla="*/ 1041 w 175"/>
                  <a:gd name="T13" fmla="*/ 1323 h 187"/>
                  <a:gd name="T14" fmla="*/ 1087 w 175"/>
                  <a:gd name="T15" fmla="*/ 1372 h 187"/>
                  <a:gd name="T16" fmla="*/ 1087 w 175"/>
                  <a:gd name="T17" fmla="*/ 1300 h 187"/>
                  <a:gd name="T18" fmla="*/ 1041 w 175"/>
                  <a:gd name="T19" fmla="*/ 1300 h 1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7"/>
                  <a:gd name="T32" fmla="*/ 175 w 175"/>
                  <a:gd name="T33" fmla="*/ 187 h 1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7">
                    <a:moveTo>
                      <a:pt x="167" y="177"/>
                    </a:moveTo>
                    <a:lnTo>
                      <a:pt x="173" y="174"/>
                    </a:lnTo>
                    <a:lnTo>
                      <a:pt x="6" y="0"/>
                    </a:lnTo>
                    <a:lnTo>
                      <a:pt x="0" y="5"/>
                    </a:lnTo>
                    <a:lnTo>
                      <a:pt x="167" y="180"/>
                    </a:lnTo>
                    <a:lnTo>
                      <a:pt x="174" y="177"/>
                    </a:lnTo>
                    <a:lnTo>
                      <a:pt x="167" y="180"/>
                    </a:lnTo>
                    <a:lnTo>
                      <a:pt x="174" y="186"/>
                    </a:lnTo>
                    <a:lnTo>
                      <a:pt x="174" y="177"/>
                    </a:lnTo>
                    <a:lnTo>
                      <a:pt x="167" y="177"/>
                    </a:lnTo>
                  </a:path>
                </a:pathLst>
              </a:custGeom>
              <a:solidFill>
                <a:srgbClr val="FFFFFF"/>
              </a:solidFill>
              <a:ln w="12700" cap="rnd">
                <a:solidFill>
                  <a:srgbClr val="000000"/>
                </a:solidFill>
                <a:round/>
                <a:headEnd/>
                <a:tailEnd/>
              </a:ln>
            </p:spPr>
            <p:txBody>
              <a:bodyPr/>
              <a:lstStyle/>
              <a:p>
                <a:endParaRPr lang="en-US"/>
              </a:p>
            </p:txBody>
          </p:sp>
          <p:sp>
            <p:nvSpPr>
              <p:cNvPr id="33830" name="Freeform 512"/>
              <p:cNvSpPr>
                <a:spLocks/>
              </p:cNvSpPr>
              <p:nvPr/>
            </p:nvSpPr>
            <p:spPr bwMode="auto">
              <a:xfrm>
                <a:off x="2317" y="938"/>
                <a:ext cx="3" cy="109"/>
              </a:xfrm>
              <a:custGeom>
                <a:avLst/>
                <a:gdLst>
                  <a:gd name="T0" fmla="*/ 1 w 3"/>
                  <a:gd name="T1" fmla="*/ 46 h 85"/>
                  <a:gd name="T2" fmla="*/ 1 w 3"/>
                  <a:gd name="T3" fmla="*/ 22 h 85"/>
                  <a:gd name="T4" fmla="*/ 0 w 3"/>
                  <a:gd name="T5" fmla="*/ 613 h 85"/>
                  <a:gd name="T6" fmla="*/ 2 w 3"/>
                  <a:gd name="T7" fmla="*/ 613 h 85"/>
                  <a:gd name="T8" fmla="*/ 2 w 3"/>
                  <a:gd name="T9" fmla="*/ 22 h 85"/>
                  <a:gd name="T10" fmla="*/ 2 w 3"/>
                  <a:gd name="T11" fmla="*/ 0 h 85"/>
                  <a:gd name="T12" fmla="*/ 2 w 3"/>
                  <a:gd name="T13" fmla="*/ 22 h 85"/>
                  <a:gd name="T14" fmla="*/ 2 w 3"/>
                  <a:gd name="T15" fmla="*/ 1 h 85"/>
                  <a:gd name="T16" fmla="*/ 2 w 3"/>
                  <a:gd name="T17" fmla="*/ 0 h 85"/>
                  <a:gd name="T18" fmla="*/ 1 w 3"/>
                  <a:gd name="T19" fmla="*/ 46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1" y="6"/>
                    </a:moveTo>
                    <a:lnTo>
                      <a:pt x="1" y="3"/>
                    </a:lnTo>
                    <a:lnTo>
                      <a:pt x="0" y="84"/>
                    </a:lnTo>
                    <a:lnTo>
                      <a:pt x="2" y="84"/>
                    </a:lnTo>
                    <a:lnTo>
                      <a:pt x="2" y="3"/>
                    </a:lnTo>
                    <a:lnTo>
                      <a:pt x="2" y="0"/>
                    </a:lnTo>
                    <a:lnTo>
                      <a:pt x="2" y="3"/>
                    </a:lnTo>
                    <a:lnTo>
                      <a:pt x="2" y="1"/>
                    </a:lnTo>
                    <a:lnTo>
                      <a:pt x="2" y="0"/>
                    </a:lnTo>
                    <a:lnTo>
                      <a:pt x="1" y="6"/>
                    </a:lnTo>
                  </a:path>
                </a:pathLst>
              </a:custGeom>
              <a:solidFill>
                <a:srgbClr val="FFFFFF"/>
              </a:solidFill>
              <a:ln w="12700" cap="rnd">
                <a:solidFill>
                  <a:srgbClr val="000000"/>
                </a:solidFill>
                <a:round/>
                <a:headEnd/>
                <a:tailEnd/>
              </a:ln>
            </p:spPr>
            <p:txBody>
              <a:bodyPr/>
              <a:lstStyle/>
              <a:p>
                <a:endParaRPr lang="en-US"/>
              </a:p>
            </p:txBody>
          </p:sp>
          <p:sp>
            <p:nvSpPr>
              <p:cNvPr id="33831" name="Freeform 513"/>
              <p:cNvSpPr>
                <a:spLocks/>
              </p:cNvSpPr>
              <p:nvPr/>
            </p:nvSpPr>
            <p:spPr bwMode="auto">
              <a:xfrm>
                <a:off x="2098" y="695"/>
                <a:ext cx="220" cy="240"/>
              </a:xfrm>
              <a:custGeom>
                <a:avLst/>
                <a:gdLst>
                  <a:gd name="T0" fmla="*/ 45 w 175"/>
                  <a:gd name="T1" fmla="*/ 60 h 189"/>
                  <a:gd name="T2" fmla="*/ 1 w 175"/>
                  <a:gd name="T3" fmla="*/ 94 h 189"/>
                  <a:gd name="T4" fmla="*/ 1047 w 175"/>
                  <a:gd name="T5" fmla="*/ 1272 h 189"/>
                  <a:gd name="T6" fmla="*/ 1087 w 175"/>
                  <a:gd name="T7" fmla="*/ 1227 h 189"/>
                  <a:gd name="T8" fmla="*/ 39 w 175"/>
                  <a:gd name="T9" fmla="*/ 47 h 189"/>
                  <a:gd name="T10" fmla="*/ 0 w 175"/>
                  <a:gd name="T11" fmla="*/ 60 h 189"/>
                  <a:gd name="T12" fmla="*/ 39 w 175"/>
                  <a:gd name="T13" fmla="*/ 47 h 189"/>
                  <a:gd name="T14" fmla="*/ 0 w 175"/>
                  <a:gd name="T15" fmla="*/ 0 h 189"/>
                  <a:gd name="T16" fmla="*/ 0 w 175"/>
                  <a:gd name="T17" fmla="*/ 60 h 189"/>
                  <a:gd name="T18" fmla="*/ 45 w 175"/>
                  <a:gd name="T19" fmla="*/ 60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9"/>
                  <a:gd name="T32" fmla="*/ 175 w 175"/>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9">
                    <a:moveTo>
                      <a:pt x="7" y="9"/>
                    </a:moveTo>
                    <a:lnTo>
                      <a:pt x="1" y="13"/>
                    </a:lnTo>
                    <a:lnTo>
                      <a:pt x="168" y="188"/>
                    </a:lnTo>
                    <a:lnTo>
                      <a:pt x="174" y="182"/>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33832" name="Freeform 514"/>
              <p:cNvSpPr>
                <a:spLocks/>
              </p:cNvSpPr>
              <p:nvPr/>
            </p:nvSpPr>
            <p:spPr bwMode="auto">
              <a:xfrm>
                <a:off x="2089" y="941"/>
                <a:ext cx="228" cy="328"/>
              </a:xfrm>
              <a:custGeom>
                <a:avLst/>
                <a:gdLst>
                  <a:gd name="T0" fmla="*/ 1174 w 180"/>
                  <a:gd name="T1" fmla="*/ 596 h 257"/>
                  <a:gd name="T2" fmla="*/ 1189 w 180"/>
                  <a:gd name="T3" fmla="*/ 0 h 257"/>
                  <a:gd name="T4" fmla="*/ 16 w 180"/>
                  <a:gd name="T5" fmla="*/ 1179 h 257"/>
                  <a:gd name="T6" fmla="*/ 0 w 180"/>
                  <a:gd name="T7" fmla="*/ 1803 h 257"/>
                  <a:gd name="T8" fmla="*/ 1174 w 180"/>
                  <a:gd name="T9" fmla="*/ 596 h 257"/>
                  <a:gd name="T10" fmla="*/ 0 60000 65536"/>
                  <a:gd name="T11" fmla="*/ 0 60000 65536"/>
                  <a:gd name="T12" fmla="*/ 0 60000 65536"/>
                  <a:gd name="T13" fmla="*/ 0 60000 65536"/>
                  <a:gd name="T14" fmla="*/ 0 60000 65536"/>
                  <a:gd name="T15" fmla="*/ 0 w 180"/>
                  <a:gd name="T16" fmla="*/ 0 h 257"/>
                  <a:gd name="T17" fmla="*/ 180 w 180"/>
                  <a:gd name="T18" fmla="*/ 257 h 257"/>
                </a:gdLst>
                <a:ahLst/>
                <a:cxnLst>
                  <a:cxn ang="T10">
                    <a:pos x="T0" y="T1"/>
                  </a:cxn>
                  <a:cxn ang="T11">
                    <a:pos x="T2" y="T3"/>
                  </a:cxn>
                  <a:cxn ang="T12">
                    <a:pos x="T4" y="T5"/>
                  </a:cxn>
                  <a:cxn ang="T13">
                    <a:pos x="T6" y="T7"/>
                  </a:cxn>
                  <a:cxn ang="T14">
                    <a:pos x="T8" y="T9"/>
                  </a:cxn>
                </a:cxnLst>
                <a:rect l="T15" t="T16" r="T17" b="T18"/>
                <a:pathLst>
                  <a:path w="180" h="257">
                    <a:moveTo>
                      <a:pt x="177" y="85"/>
                    </a:moveTo>
                    <a:lnTo>
                      <a:pt x="179" y="0"/>
                    </a:lnTo>
                    <a:lnTo>
                      <a:pt x="2" y="168"/>
                    </a:lnTo>
                    <a:lnTo>
                      <a:pt x="0" y="256"/>
                    </a:lnTo>
                    <a:lnTo>
                      <a:pt x="177" y="85"/>
                    </a:lnTo>
                  </a:path>
                </a:pathLst>
              </a:custGeom>
              <a:solidFill>
                <a:srgbClr val="FFFFFF"/>
              </a:solidFill>
              <a:ln w="12700" cap="rnd">
                <a:solidFill>
                  <a:srgbClr val="000000"/>
                </a:solidFill>
                <a:round/>
                <a:headEnd/>
                <a:tailEnd/>
              </a:ln>
            </p:spPr>
            <p:txBody>
              <a:bodyPr/>
              <a:lstStyle/>
              <a:p>
                <a:endParaRPr lang="en-US"/>
              </a:p>
            </p:txBody>
          </p:sp>
          <p:sp>
            <p:nvSpPr>
              <p:cNvPr id="33833" name="Freeform 515"/>
              <p:cNvSpPr>
                <a:spLocks/>
              </p:cNvSpPr>
              <p:nvPr/>
            </p:nvSpPr>
            <p:spPr bwMode="auto">
              <a:xfrm>
                <a:off x="2317" y="938"/>
                <a:ext cx="1" cy="109"/>
              </a:xfrm>
              <a:custGeom>
                <a:avLst/>
                <a:gdLst>
                  <a:gd name="T0" fmla="*/ 1 w 2"/>
                  <a:gd name="T1" fmla="*/ 46 h 85"/>
                  <a:gd name="T2" fmla="*/ 0 w 2"/>
                  <a:gd name="T3" fmla="*/ 22 h 85"/>
                  <a:gd name="T4" fmla="*/ 0 w 2"/>
                  <a:gd name="T5" fmla="*/ 613 h 85"/>
                  <a:gd name="T6" fmla="*/ 1 w 2"/>
                  <a:gd name="T7" fmla="*/ 613 h 85"/>
                  <a:gd name="T8" fmla="*/ 1 w 2"/>
                  <a:gd name="T9" fmla="*/ 22 h 85"/>
                  <a:gd name="T10" fmla="*/ 0 w 2"/>
                  <a:gd name="T11" fmla="*/ 0 h 85"/>
                  <a:gd name="T12" fmla="*/ 1 w 2"/>
                  <a:gd name="T13" fmla="*/ 46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1" y="6"/>
                    </a:moveTo>
                    <a:lnTo>
                      <a:pt x="0" y="3"/>
                    </a:lnTo>
                    <a:lnTo>
                      <a:pt x="0" y="84"/>
                    </a:lnTo>
                    <a:lnTo>
                      <a:pt x="1" y="84"/>
                    </a:lnTo>
                    <a:lnTo>
                      <a:pt x="1" y="3"/>
                    </a:lnTo>
                    <a:lnTo>
                      <a:pt x="0" y="0"/>
                    </a:lnTo>
                    <a:lnTo>
                      <a:pt x="1" y="6"/>
                    </a:lnTo>
                  </a:path>
                </a:pathLst>
              </a:custGeom>
              <a:solidFill>
                <a:srgbClr val="FFFFFF"/>
              </a:solidFill>
              <a:ln w="12700" cap="rnd">
                <a:solidFill>
                  <a:srgbClr val="000000"/>
                </a:solidFill>
                <a:round/>
                <a:headEnd/>
                <a:tailEnd/>
              </a:ln>
            </p:spPr>
            <p:txBody>
              <a:bodyPr/>
              <a:lstStyle/>
              <a:p>
                <a:endParaRPr lang="en-US"/>
              </a:p>
            </p:txBody>
          </p:sp>
          <p:sp>
            <p:nvSpPr>
              <p:cNvPr id="33834" name="Freeform 516"/>
              <p:cNvSpPr>
                <a:spLocks/>
              </p:cNvSpPr>
              <p:nvPr/>
            </p:nvSpPr>
            <p:spPr bwMode="auto">
              <a:xfrm>
                <a:off x="2087" y="938"/>
                <a:ext cx="231" cy="222"/>
              </a:xfrm>
              <a:custGeom>
                <a:avLst/>
                <a:gdLst>
                  <a:gd name="T0" fmla="*/ 47 w 183"/>
                  <a:gd name="T1" fmla="*/ 1243 h 173"/>
                  <a:gd name="T2" fmla="*/ 40 w 183"/>
                  <a:gd name="T3" fmla="*/ 1267 h 173"/>
                  <a:gd name="T4" fmla="*/ 1173 w 183"/>
                  <a:gd name="T5" fmla="*/ 46 h 173"/>
                  <a:gd name="T6" fmla="*/ 1132 w 183"/>
                  <a:gd name="T7" fmla="*/ 0 h 173"/>
                  <a:gd name="T8" fmla="*/ 1 w 183"/>
                  <a:gd name="T9" fmla="*/ 1217 h 173"/>
                  <a:gd name="T10" fmla="*/ 0 w 183"/>
                  <a:gd name="T11" fmla="*/ 1243 h 173"/>
                  <a:gd name="T12" fmla="*/ 47 w 183"/>
                  <a:gd name="T13" fmla="*/ 1243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7" y="169"/>
                    </a:moveTo>
                    <a:lnTo>
                      <a:pt x="6" y="172"/>
                    </a:lnTo>
                    <a:lnTo>
                      <a:pt x="182" y="6"/>
                    </a:lnTo>
                    <a:lnTo>
                      <a:pt x="176" y="0"/>
                    </a:lnTo>
                    <a:lnTo>
                      <a:pt x="1" y="166"/>
                    </a:lnTo>
                    <a:lnTo>
                      <a:pt x="0" y="169"/>
                    </a:lnTo>
                    <a:lnTo>
                      <a:pt x="7" y="169"/>
                    </a:lnTo>
                  </a:path>
                </a:pathLst>
              </a:custGeom>
              <a:solidFill>
                <a:srgbClr val="FFFFFF"/>
              </a:solidFill>
              <a:ln w="12700" cap="rnd">
                <a:solidFill>
                  <a:srgbClr val="000000"/>
                </a:solidFill>
                <a:round/>
                <a:headEnd/>
                <a:tailEnd/>
              </a:ln>
            </p:spPr>
            <p:txBody>
              <a:bodyPr/>
              <a:lstStyle/>
              <a:p>
                <a:endParaRPr lang="en-US"/>
              </a:p>
            </p:txBody>
          </p:sp>
          <p:sp>
            <p:nvSpPr>
              <p:cNvPr id="33835" name="Freeform 517"/>
              <p:cNvSpPr>
                <a:spLocks/>
              </p:cNvSpPr>
              <p:nvPr/>
            </p:nvSpPr>
            <p:spPr bwMode="auto">
              <a:xfrm>
                <a:off x="2084" y="1163"/>
                <a:ext cx="5" cy="109"/>
              </a:xfrm>
              <a:custGeom>
                <a:avLst/>
                <a:gdLst>
                  <a:gd name="T0" fmla="*/ 0 w 4"/>
                  <a:gd name="T1" fmla="*/ 527 h 86"/>
                  <a:gd name="T2" fmla="*/ 14 w 4"/>
                  <a:gd name="T3" fmla="*/ 551 h 86"/>
                  <a:gd name="T4" fmla="*/ 18 w 4"/>
                  <a:gd name="T5" fmla="*/ 0 h 86"/>
                  <a:gd name="T6" fmla="*/ 1 w 4"/>
                  <a:gd name="T7" fmla="*/ 0 h 86"/>
                  <a:gd name="T8" fmla="*/ 0 w 4"/>
                  <a:gd name="T9" fmla="*/ 551 h 86"/>
                  <a:gd name="T10" fmla="*/ 14 w 4"/>
                  <a:gd name="T11" fmla="*/ 570 h 86"/>
                  <a:gd name="T12" fmla="*/ 0 w 4"/>
                  <a:gd name="T13" fmla="*/ 527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0" y="79"/>
                    </a:moveTo>
                    <a:lnTo>
                      <a:pt x="2" y="83"/>
                    </a:lnTo>
                    <a:lnTo>
                      <a:pt x="3" y="0"/>
                    </a:lnTo>
                    <a:lnTo>
                      <a:pt x="1" y="0"/>
                    </a:lnTo>
                    <a:lnTo>
                      <a:pt x="0" y="83"/>
                    </a:lnTo>
                    <a:lnTo>
                      <a:pt x="2" y="85"/>
                    </a:lnTo>
                    <a:lnTo>
                      <a:pt x="0" y="79"/>
                    </a:lnTo>
                  </a:path>
                </a:pathLst>
              </a:custGeom>
              <a:solidFill>
                <a:srgbClr val="FFFFFF"/>
              </a:solidFill>
              <a:ln w="12700" cap="rnd">
                <a:solidFill>
                  <a:srgbClr val="000000"/>
                </a:solidFill>
                <a:round/>
                <a:headEnd/>
                <a:tailEnd/>
              </a:ln>
            </p:spPr>
            <p:txBody>
              <a:bodyPr/>
              <a:lstStyle/>
              <a:p>
                <a:endParaRPr lang="en-US"/>
              </a:p>
            </p:txBody>
          </p:sp>
          <p:sp>
            <p:nvSpPr>
              <p:cNvPr id="33836" name="Freeform 518"/>
              <p:cNvSpPr>
                <a:spLocks/>
              </p:cNvSpPr>
              <p:nvPr/>
            </p:nvSpPr>
            <p:spPr bwMode="auto">
              <a:xfrm>
                <a:off x="2087" y="1050"/>
                <a:ext cx="230" cy="222"/>
              </a:xfrm>
              <a:custGeom>
                <a:avLst/>
                <a:gdLst>
                  <a:gd name="T0" fmla="*/ 1090 w 183"/>
                  <a:gd name="T1" fmla="*/ 17 h 174"/>
                  <a:gd name="T2" fmla="*/ 1090 w 183"/>
                  <a:gd name="T3" fmla="*/ 0 h 174"/>
                  <a:gd name="T4" fmla="*/ 0 w 183"/>
                  <a:gd name="T5" fmla="*/ 1174 h 174"/>
                  <a:gd name="T6" fmla="*/ 31 w 183"/>
                  <a:gd name="T7" fmla="*/ 1217 h 174"/>
                  <a:gd name="T8" fmla="*/ 1124 w 183"/>
                  <a:gd name="T9" fmla="*/ 46 h 174"/>
                  <a:gd name="T10" fmla="*/ 1136 w 183"/>
                  <a:gd name="T11" fmla="*/ 17 h 174"/>
                  <a:gd name="T12" fmla="*/ 1090 w 183"/>
                  <a:gd name="T13" fmla="*/ 17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175" y="2"/>
                    </a:moveTo>
                    <a:lnTo>
                      <a:pt x="175" y="0"/>
                    </a:lnTo>
                    <a:lnTo>
                      <a:pt x="0" y="167"/>
                    </a:lnTo>
                    <a:lnTo>
                      <a:pt x="5" y="173"/>
                    </a:lnTo>
                    <a:lnTo>
                      <a:pt x="181" y="6"/>
                    </a:lnTo>
                    <a:lnTo>
                      <a:pt x="182" y="2"/>
                    </a:lnTo>
                    <a:lnTo>
                      <a:pt x="175" y="2"/>
                    </a:lnTo>
                  </a:path>
                </a:pathLst>
              </a:custGeom>
              <a:solidFill>
                <a:srgbClr val="FFFFFF"/>
              </a:solidFill>
              <a:ln w="12700" cap="rnd">
                <a:solidFill>
                  <a:srgbClr val="000000"/>
                </a:solidFill>
                <a:round/>
                <a:headEnd/>
                <a:tailEnd/>
              </a:ln>
            </p:spPr>
            <p:txBody>
              <a:bodyPr/>
              <a:lstStyle/>
              <a:p>
                <a:endParaRPr lang="en-US"/>
              </a:p>
            </p:txBody>
          </p:sp>
          <p:sp>
            <p:nvSpPr>
              <p:cNvPr id="33837" name="Freeform 519"/>
              <p:cNvSpPr>
                <a:spLocks/>
              </p:cNvSpPr>
              <p:nvPr/>
            </p:nvSpPr>
            <p:spPr bwMode="auto">
              <a:xfrm>
                <a:off x="1867" y="926"/>
                <a:ext cx="3" cy="107"/>
              </a:xfrm>
              <a:custGeom>
                <a:avLst/>
                <a:gdLst>
                  <a:gd name="T0" fmla="*/ 2 w 3"/>
                  <a:gd name="T1" fmla="*/ 0 h 85"/>
                  <a:gd name="T2" fmla="*/ 1 w 3"/>
                  <a:gd name="T3" fmla="*/ 20 h 85"/>
                  <a:gd name="T4" fmla="*/ 0 w 3"/>
                  <a:gd name="T5" fmla="*/ 526 h 85"/>
                  <a:gd name="T6" fmla="*/ 2 w 3"/>
                  <a:gd name="T7" fmla="*/ 526 h 85"/>
                  <a:gd name="T8" fmla="*/ 2 w 3"/>
                  <a:gd name="T9" fmla="*/ 20 h 85"/>
                  <a:gd name="T10" fmla="*/ 1 w 3"/>
                  <a:gd name="T11" fmla="*/ 39 h 85"/>
                  <a:gd name="T12" fmla="*/ 2 w 3"/>
                  <a:gd name="T13" fmla="*/ 0 h 85"/>
                  <a:gd name="T14" fmla="*/ 0 60000 65536"/>
                  <a:gd name="T15" fmla="*/ 0 60000 65536"/>
                  <a:gd name="T16" fmla="*/ 0 60000 65536"/>
                  <a:gd name="T17" fmla="*/ 0 60000 65536"/>
                  <a:gd name="T18" fmla="*/ 0 60000 65536"/>
                  <a:gd name="T19" fmla="*/ 0 60000 65536"/>
                  <a:gd name="T20" fmla="*/ 0 60000 65536"/>
                  <a:gd name="T21" fmla="*/ 0 w 3"/>
                  <a:gd name="T22" fmla="*/ 0 h 85"/>
                  <a:gd name="T23" fmla="*/ 3 w 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5">
                    <a:moveTo>
                      <a:pt x="2" y="0"/>
                    </a:moveTo>
                    <a:lnTo>
                      <a:pt x="1" y="3"/>
                    </a:lnTo>
                    <a:lnTo>
                      <a:pt x="0" y="84"/>
                    </a:lnTo>
                    <a:lnTo>
                      <a:pt x="2" y="84"/>
                    </a:lnTo>
                    <a:lnTo>
                      <a:pt x="2" y="3"/>
                    </a:lnTo>
                    <a:lnTo>
                      <a:pt x="1" y="6"/>
                    </a:lnTo>
                    <a:lnTo>
                      <a:pt x="2" y="0"/>
                    </a:lnTo>
                  </a:path>
                </a:pathLst>
              </a:custGeom>
              <a:solidFill>
                <a:srgbClr val="FFFFFF"/>
              </a:solidFill>
              <a:ln w="12700" cap="rnd">
                <a:solidFill>
                  <a:srgbClr val="000000"/>
                </a:solidFill>
                <a:round/>
                <a:headEnd/>
                <a:tailEnd/>
              </a:ln>
            </p:spPr>
            <p:txBody>
              <a:bodyPr/>
              <a:lstStyle/>
              <a:p>
                <a:endParaRPr lang="en-US"/>
              </a:p>
            </p:txBody>
          </p:sp>
          <p:sp>
            <p:nvSpPr>
              <p:cNvPr id="33838" name="Freeform 520"/>
              <p:cNvSpPr>
                <a:spLocks/>
              </p:cNvSpPr>
              <p:nvPr/>
            </p:nvSpPr>
            <p:spPr bwMode="auto">
              <a:xfrm>
                <a:off x="1870" y="926"/>
                <a:ext cx="219" cy="234"/>
              </a:xfrm>
              <a:custGeom>
                <a:avLst/>
                <a:gdLst>
                  <a:gd name="T0" fmla="*/ 1137 w 173"/>
                  <a:gd name="T1" fmla="*/ 1284 h 183"/>
                  <a:gd name="T2" fmla="*/ 1123 w 173"/>
                  <a:gd name="T3" fmla="*/ 1260 h 183"/>
                  <a:gd name="T4" fmla="*/ 32 w 173"/>
                  <a:gd name="T5" fmla="*/ 0 h 183"/>
                  <a:gd name="T6" fmla="*/ 0 w 173"/>
                  <a:gd name="T7" fmla="*/ 46 h 183"/>
                  <a:gd name="T8" fmla="*/ 1098 w 173"/>
                  <a:gd name="T9" fmla="*/ 1303 h 183"/>
                  <a:gd name="T10" fmla="*/ 1090 w 173"/>
                  <a:gd name="T11" fmla="*/ 1284 h 183"/>
                  <a:gd name="T12" fmla="*/ 1137 w 173"/>
                  <a:gd name="T13" fmla="*/ 1284 h 183"/>
                  <a:gd name="T14" fmla="*/ 0 60000 65536"/>
                  <a:gd name="T15" fmla="*/ 0 60000 65536"/>
                  <a:gd name="T16" fmla="*/ 0 60000 65536"/>
                  <a:gd name="T17" fmla="*/ 0 60000 65536"/>
                  <a:gd name="T18" fmla="*/ 0 60000 65536"/>
                  <a:gd name="T19" fmla="*/ 0 60000 65536"/>
                  <a:gd name="T20" fmla="*/ 0 60000 65536"/>
                  <a:gd name="T21" fmla="*/ 0 w 173"/>
                  <a:gd name="T22" fmla="*/ 0 h 183"/>
                  <a:gd name="T23" fmla="*/ 173 w 173"/>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83">
                    <a:moveTo>
                      <a:pt x="172" y="179"/>
                    </a:moveTo>
                    <a:lnTo>
                      <a:pt x="171" y="176"/>
                    </a:lnTo>
                    <a:lnTo>
                      <a:pt x="5" y="0"/>
                    </a:lnTo>
                    <a:lnTo>
                      <a:pt x="0" y="6"/>
                    </a:lnTo>
                    <a:lnTo>
                      <a:pt x="166" y="182"/>
                    </a:lnTo>
                    <a:lnTo>
                      <a:pt x="165" y="179"/>
                    </a:lnTo>
                    <a:lnTo>
                      <a:pt x="172" y="179"/>
                    </a:lnTo>
                  </a:path>
                </a:pathLst>
              </a:custGeom>
              <a:solidFill>
                <a:srgbClr val="FFFFFF"/>
              </a:solidFill>
              <a:ln w="12700" cap="rnd">
                <a:solidFill>
                  <a:srgbClr val="000000"/>
                </a:solidFill>
                <a:round/>
                <a:headEnd/>
                <a:tailEnd/>
              </a:ln>
            </p:spPr>
            <p:txBody>
              <a:bodyPr/>
              <a:lstStyle/>
              <a:p>
                <a:endParaRPr lang="en-US"/>
              </a:p>
            </p:txBody>
          </p:sp>
          <p:sp>
            <p:nvSpPr>
              <p:cNvPr id="33839" name="Freeform 521"/>
              <p:cNvSpPr>
                <a:spLocks/>
              </p:cNvSpPr>
              <p:nvPr/>
            </p:nvSpPr>
            <p:spPr bwMode="auto">
              <a:xfrm>
                <a:off x="2084" y="1163"/>
                <a:ext cx="5" cy="109"/>
              </a:xfrm>
              <a:custGeom>
                <a:avLst/>
                <a:gdLst>
                  <a:gd name="T0" fmla="*/ 0 w 4"/>
                  <a:gd name="T1" fmla="*/ 570 h 86"/>
                  <a:gd name="T2" fmla="*/ 14 w 4"/>
                  <a:gd name="T3" fmla="*/ 551 h 86"/>
                  <a:gd name="T4" fmla="*/ 18 w 4"/>
                  <a:gd name="T5" fmla="*/ 0 h 86"/>
                  <a:gd name="T6" fmla="*/ 1 w 4"/>
                  <a:gd name="T7" fmla="*/ 0 h 86"/>
                  <a:gd name="T8" fmla="*/ 0 w 4"/>
                  <a:gd name="T9" fmla="*/ 551 h 86"/>
                  <a:gd name="T10" fmla="*/ 14 w 4"/>
                  <a:gd name="T11" fmla="*/ 527 h 86"/>
                  <a:gd name="T12" fmla="*/ 0 w 4"/>
                  <a:gd name="T13" fmla="*/ 570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0" y="85"/>
                    </a:moveTo>
                    <a:lnTo>
                      <a:pt x="2" y="83"/>
                    </a:lnTo>
                    <a:lnTo>
                      <a:pt x="3" y="0"/>
                    </a:lnTo>
                    <a:lnTo>
                      <a:pt x="1" y="0"/>
                    </a:lnTo>
                    <a:lnTo>
                      <a:pt x="0" y="83"/>
                    </a:lnTo>
                    <a:lnTo>
                      <a:pt x="2" y="79"/>
                    </a:lnTo>
                    <a:lnTo>
                      <a:pt x="0" y="85"/>
                    </a:lnTo>
                  </a:path>
                </a:pathLst>
              </a:custGeom>
              <a:solidFill>
                <a:srgbClr val="FFFFFF"/>
              </a:solidFill>
              <a:ln w="12700" cap="rnd">
                <a:solidFill>
                  <a:srgbClr val="000000"/>
                </a:solidFill>
                <a:round/>
                <a:headEnd/>
                <a:tailEnd/>
              </a:ln>
            </p:spPr>
            <p:txBody>
              <a:bodyPr/>
              <a:lstStyle/>
              <a:p>
                <a:endParaRPr lang="en-US"/>
              </a:p>
            </p:txBody>
          </p:sp>
          <p:sp>
            <p:nvSpPr>
              <p:cNvPr id="33840" name="Freeform 522"/>
              <p:cNvSpPr>
                <a:spLocks/>
              </p:cNvSpPr>
              <p:nvPr/>
            </p:nvSpPr>
            <p:spPr bwMode="auto">
              <a:xfrm>
                <a:off x="1867" y="1037"/>
                <a:ext cx="217" cy="235"/>
              </a:xfrm>
              <a:custGeom>
                <a:avLst/>
                <a:gdLst>
                  <a:gd name="T0" fmla="*/ 0 w 172"/>
                  <a:gd name="T1" fmla="*/ 17 h 183"/>
                  <a:gd name="T2" fmla="*/ 1 w 172"/>
                  <a:gd name="T3" fmla="*/ 46 h 183"/>
                  <a:gd name="T4" fmla="*/ 1065 w 172"/>
                  <a:gd name="T5" fmla="*/ 1342 h 183"/>
                  <a:gd name="T6" fmla="*/ 1100 w 172"/>
                  <a:gd name="T7" fmla="*/ 1300 h 183"/>
                  <a:gd name="T8" fmla="*/ 40 w 172"/>
                  <a:gd name="T9" fmla="*/ 0 h 183"/>
                  <a:gd name="T10" fmla="*/ 47 w 172"/>
                  <a:gd name="T11" fmla="*/ 17 h 183"/>
                  <a:gd name="T12" fmla="*/ 0 w 172"/>
                  <a:gd name="T13" fmla="*/ 17 h 183"/>
                  <a:gd name="T14" fmla="*/ 0 60000 65536"/>
                  <a:gd name="T15" fmla="*/ 0 60000 65536"/>
                  <a:gd name="T16" fmla="*/ 0 60000 65536"/>
                  <a:gd name="T17" fmla="*/ 0 60000 65536"/>
                  <a:gd name="T18" fmla="*/ 0 60000 65536"/>
                  <a:gd name="T19" fmla="*/ 0 60000 65536"/>
                  <a:gd name="T20" fmla="*/ 0 60000 65536"/>
                  <a:gd name="T21" fmla="*/ 0 w 172"/>
                  <a:gd name="T22" fmla="*/ 0 h 183"/>
                  <a:gd name="T23" fmla="*/ 172 w 172"/>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183">
                    <a:moveTo>
                      <a:pt x="0" y="2"/>
                    </a:moveTo>
                    <a:lnTo>
                      <a:pt x="1" y="6"/>
                    </a:lnTo>
                    <a:lnTo>
                      <a:pt x="166" y="182"/>
                    </a:lnTo>
                    <a:lnTo>
                      <a:pt x="171" y="176"/>
                    </a:lnTo>
                    <a:lnTo>
                      <a:pt x="6"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33841" name="Freeform 523"/>
              <p:cNvSpPr>
                <a:spLocks/>
              </p:cNvSpPr>
              <p:nvPr/>
            </p:nvSpPr>
            <p:spPr bwMode="auto">
              <a:xfrm>
                <a:off x="950" y="1149"/>
                <a:ext cx="1794" cy="1369"/>
              </a:xfrm>
              <a:custGeom>
                <a:avLst/>
                <a:gdLst>
                  <a:gd name="T0" fmla="*/ 3556 w 1419"/>
                  <a:gd name="T1" fmla="*/ 0 h 1073"/>
                  <a:gd name="T2" fmla="*/ 5867 w 1419"/>
                  <a:gd name="T3" fmla="*/ 75 h 1073"/>
                  <a:gd name="T4" fmla="*/ 8971 w 1419"/>
                  <a:gd name="T5" fmla="*/ 3566 h 1073"/>
                  <a:gd name="T6" fmla="*/ 9254 w 1419"/>
                  <a:gd name="T7" fmla="*/ 3893 h 1073"/>
                  <a:gd name="T8" fmla="*/ 5704 w 1419"/>
                  <a:gd name="T9" fmla="*/ 7524 h 1073"/>
                  <a:gd name="T10" fmla="*/ 3386 w 1419"/>
                  <a:gd name="T11" fmla="*/ 7460 h 1073"/>
                  <a:gd name="T12" fmla="*/ 0 w 1419"/>
                  <a:gd name="T13" fmla="*/ 3643 h 1073"/>
                  <a:gd name="T14" fmla="*/ 3556 w 1419"/>
                  <a:gd name="T15" fmla="*/ 0 h 1073"/>
                  <a:gd name="T16" fmla="*/ 0 60000 65536"/>
                  <a:gd name="T17" fmla="*/ 0 60000 65536"/>
                  <a:gd name="T18" fmla="*/ 0 60000 65536"/>
                  <a:gd name="T19" fmla="*/ 0 60000 65536"/>
                  <a:gd name="T20" fmla="*/ 0 60000 65536"/>
                  <a:gd name="T21" fmla="*/ 0 60000 65536"/>
                  <a:gd name="T22" fmla="*/ 0 60000 65536"/>
                  <a:gd name="T23" fmla="*/ 0 60000 65536"/>
                  <a:gd name="T24" fmla="*/ 0 w 1419"/>
                  <a:gd name="T25" fmla="*/ 0 h 1073"/>
                  <a:gd name="T26" fmla="*/ 1419 w 1419"/>
                  <a:gd name="T27" fmla="*/ 1073 h 10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9" h="1073">
                    <a:moveTo>
                      <a:pt x="545" y="0"/>
                    </a:moveTo>
                    <a:lnTo>
                      <a:pt x="899" y="10"/>
                    </a:lnTo>
                    <a:lnTo>
                      <a:pt x="1375" y="508"/>
                    </a:lnTo>
                    <a:lnTo>
                      <a:pt x="1418" y="554"/>
                    </a:lnTo>
                    <a:lnTo>
                      <a:pt x="874" y="1072"/>
                    </a:lnTo>
                    <a:lnTo>
                      <a:pt x="519" y="1062"/>
                    </a:lnTo>
                    <a:lnTo>
                      <a:pt x="0" y="519"/>
                    </a:lnTo>
                    <a:lnTo>
                      <a:pt x="545" y="0"/>
                    </a:lnTo>
                  </a:path>
                </a:pathLst>
              </a:custGeom>
              <a:solidFill>
                <a:srgbClr val="00FFFF"/>
              </a:solidFill>
              <a:ln w="12700" cap="rnd">
                <a:solidFill>
                  <a:srgbClr val="000000"/>
                </a:solidFill>
                <a:round/>
                <a:headEnd/>
                <a:tailEnd/>
              </a:ln>
            </p:spPr>
            <p:txBody>
              <a:bodyPr/>
              <a:lstStyle/>
              <a:p>
                <a:endParaRPr lang="en-US"/>
              </a:p>
            </p:txBody>
          </p:sp>
          <p:sp>
            <p:nvSpPr>
              <p:cNvPr id="33842" name="Freeform 524"/>
              <p:cNvSpPr>
                <a:spLocks/>
              </p:cNvSpPr>
              <p:nvPr/>
            </p:nvSpPr>
            <p:spPr bwMode="auto">
              <a:xfrm>
                <a:off x="950" y="1149"/>
                <a:ext cx="1803" cy="1379"/>
              </a:xfrm>
              <a:custGeom>
                <a:avLst/>
                <a:gdLst>
                  <a:gd name="T0" fmla="*/ 3579 w 1426"/>
                  <a:gd name="T1" fmla="*/ 0 h 1080"/>
                  <a:gd name="T2" fmla="*/ 5901 w 1426"/>
                  <a:gd name="T3" fmla="*/ 75 h 1080"/>
                  <a:gd name="T4" fmla="*/ 9024 w 1426"/>
                  <a:gd name="T5" fmla="*/ 3611 h 1080"/>
                  <a:gd name="T6" fmla="*/ 9306 w 1426"/>
                  <a:gd name="T7" fmla="*/ 3939 h 1080"/>
                  <a:gd name="T8" fmla="*/ 5733 w 1426"/>
                  <a:gd name="T9" fmla="*/ 7625 h 1080"/>
                  <a:gd name="T10" fmla="*/ 3405 w 1426"/>
                  <a:gd name="T11" fmla="*/ 7555 h 1080"/>
                  <a:gd name="T12" fmla="*/ 0 w 1426"/>
                  <a:gd name="T13" fmla="*/ 3693 h 1080"/>
                  <a:gd name="T14" fmla="*/ 3579 w 1426"/>
                  <a:gd name="T15" fmla="*/ 0 h 1080"/>
                  <a:gd name="T16" fmla="*/ 0 60000 65536"/>
                  <a:gd name="T17" fmla="*/ 0 60000 65536"/>
                  <a:gd name="T18" fmla="*/ 0 60000 65536"/>
                  <a:gd name="T19" fmla="*/ 0 60000 65536"/>
                  <a:gd name="T20" fmla="*/ 0 60000 65536"/>
                  <a:gd name="T21" fmla="*/ 0 60000 65536"/>
                  <a:gd name="T22" fmla="*/ 0 60000 65536"/>
                  <a:gd name="T23" fmla="*/ 0 60000 65536"/>
                  <a:gd name="T24" fmla="*/ 0 w 1426"/>
                  <a:gd name="T25" fmla="*/ 0 h 1080"/>
                  <a:gd name="T26" fmla="*/ 1426 w 1426"/>
                  <a:gd name="T27" fmla="*/ 1080 h 10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6" h="1080">
                    <a:moveTo>
                      <a:pt x="548" y="0"/>
                    </a:moveTo>
                    <a:lnTo>
                      <a:pt x="903" y="10"/>
                    </a:lnTo>
                    <a:lnTo>
                      <a:pt x="1382" y="511"/>
                    </a:lnTo>
                    <a:lnTo>
                      <a:pt x="1425" y="558"/>
                    </a:lnTo>
                    <a:lnTo>
                      <a:pt x="878" y="1079"/>
                    </a:lnTo>
                    <a:lnTo>
                      <a:pt x="522" y="1069"/>
                    </a:lnTo>
                    <a:lnTo>
                      <a:pt x="0" y="522"/>
                    </a:lnTo>
                    <a:lnTo>
                      <a:pt x="54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43" name="Freeform 525"/>
              <p:cNvSpPr>
                <a:spLocks/>
              </p:cNvSpPr>
              <p:nvPr/>
            </p:nvSpPr>
            <p:spPr bwMode="auto">
              <a:xfrm>
                <a:off x="2318" y="712"/>
                <a:ext cx="230" cy="223"/>
              </a:xfrm>
              <a:custGeom>
                <a:avLst/>
                <a:gdLst>
                  <a:gd name="T0" fmla="*/ 1177 w 182"/>
                  <a:gd name="T1" fmla="*/ 16 h 176"/>
                  <a:gd name="T2" fmla="*/ 1139 w 182"/>
                  <a:gd name="T3" fmla="*/ 16 h 176"/>
                  <a:gd name="T4" fmla="*/ 0 w 182"/>
                  <a:gd name="T5" fmla="*/ 1120 h 176"/>
                  <a:gd name="T6" fmla="*/ 40 w 182"/>
                  <a:gd name="T7" fmla="*/ 1161 h 176"/>
                  <a:gd name="T8" fmla="*/ 1177 w 182"/>
                  <a:gd name="T9" fmla="*/ 52 h 176"/>
                  <a:gd name="T10" fmla="*/ 1139 w 182"/>
                  <a:gd name="T11" fmla="*/ 52 h 176"/>
                  <a:gd name="T12" fmla="*/ 1177 w 182"/>
                  <a:gd name="T13" fmla="*/ 16 h 176"/>
                  <a:gd name="T14" fmla="*/ 1158 w 182"/>
                  <a:gd name="T15" fmla="*/ 0 h 176"/>
                  <a:gd name="T16" fmla="*/ 1139 w 182"/>
                  <a:gd name="T17" fmla="*/ 16 h 176"/>
                  <a:gd name="T18" fmla="*/ 1177 w 182"/>
                  <a:gd name="T19" fmla="*/ 16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2"/>
                    </a:moveTo>
                    <a:lnTo>
                      <a:pt x="175" y="2"/>
                    </a:lnTo>
                    <a:lnTo>
                      <a:pt x="0" y="169"/>
                    </a:lnTo>
                    <a:lnTo>
                      <a:pt x="6" y="175"/>
                    </a:lnTo>
                    <a:lnTo>
                      <a:pt x="181" y="8"/>
                    </a:lnTo>
                    <a:lnTo>
                      <a:pt x="175" y="8"/>
                    </a:lnTo>
                    <a:lnTo>
                      <a:pt x="181" y="2"/>
                    </a:lnTo>
                    <a:lnTo>
                      <a:pt x="178" y="0"/>
                    </a:lnTo>
                    <a:lnTo>
                      <a:pt x="175"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33844" name="Freeform 526"/>
              <p:cNvSpPr>
                <a:spLocks/>
              </p:cNvSpPr>
              <p:nvPr/>
            </p:nvSpPr>
            <p:spPr bwMode="auto">
              <a:xfrm>
                <a:off x="2551" y="715"/>
                <a:ext cx="222" cy="232"/>
              </a:xfrm>
              <a:custGeom>
                <a:avLst/>
                <a:gdLst>
                  <a:gd name="T0" fmla="*/ 1107 w 176"/>
                  <a:gd name="T1" fmla="*/ 1261 h 182"/>
                  <a:gd name="T2" fmla="*/ 1107 w 176"/>
                  <a:gd name="T3" fmla="*/ 1229 h 182"/>
                  <a:gd name="T4" fmla="*/ 40 w 176"/>
                  <a:gd name="T5" fmla="*/ 0 h 182"/>
                  <a:gd name="T6" fmla="*/ 0 w 176"/>
                  <a:gd name="T7" fmla="*/ 46 h 182"/>
                  <a:gd name="T8" fmla="*/ 1073 w 176"/>
                  <a:gd name="T9" fmla="*/ 1261 h 182"/>
                  <a:gd name="T10" fmla="*/ 1073 w 176"/>
                  <a:gd name="T11" fmla="*/ 1229 h 182"/>
                  <a:gd name="T12" fmla="*/ 1107 w 176"/>
                  <a:gd name="T13" fmla="*/ 1261 h 182"/>
                  <a:gd name="T14" fmla="*/ 1124 w 176"/>
                  <a:gd name="T15" fmla="*/ 1249 h 182"/>
                  <a:gd name="T16" fmla="*/ 1107 w 176"/>
                  <a:gd name="T17" fmla="*/ 1229 h 182"/>
                  <a:gd name="T18" fmla="*/ 1107 w 176"/>
                  <a:gd name="T19" fmla="*/ 1261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3" y="181"/>
                    </a:moveTo>
                    <a:lnTo>
                      <a:pt x="173" y="176"/>
                    </a:lnTo>
                    <a:lnTo>
                      <a:pt x="6" y="0"/>
                    </a:lnTo>
                    <a:lnTo>
                      <a:pt x="0" y="6"/>
                    </a:lnTo>
                    <a:lnTo>
                      <a:pt x="167" y="181"/>
                    </a:lnTo>
                    <a:lnTo>
                      <a:pt x="167" y="176"/>
                    </a:lnTo>
                    <a:lnTo>
                      <a:pt x="173" y="181"/>
                    </a:lnTo>
                    <a:lnTo>
                      <a:pt x="175" y="179"/>
                    </a:lnTo>
                    <a:lnTo>
                      <a:pt x="173" y="176"/>
                    </a:lnTo>
                    <a:lnTo>
                      <a:pt x="173" y="181"/>
                    </a:lnTo>
                  </a:path>
                </a:pathLst>
              </a:custGeom>
              <a:solidFill>
                <a:srgbClr val="FFFFFF"/>
              </a:solidFill>
              <a:ln w="12700" cap="rnd">
                <a:solidFill>
                  <a:srgbClr val="000000"/>
                </a:solidFill>
                <a:round/>
                <a:headEnd/>
                <a:tailEnd/>
              </a:ln>
            </p:spPr>
            <p:txBody>
              <a:bodyPr/>
              <a:lstStyle/>
              <a:p>
                <a:endParaRPr lang="en-US"/>
              </a:p>
            </p:txBody>
          </p:sp>
          <p:sp>
            <p:nvSpPr>
              <p:cNvPr id="33845" name="Freeform 527"/>
              <p:cNvSpPr>
                <a:spLocks/>
              </p:cNvSpPr>
              <p:nvPr/>
            </p:nvSpPr>
            <p:spPr bwMode="auto">
              <a:xfrm>
                <a:off x="2539" y="951"/>
                <a:ext cx="231" cy="222"/>
              </a:xfrm>
              <a:custGeom>
                <a:avLst/>
                <a:gdLst>
                  <a:gd name="T0" fmla="*/ 0 w 182"/>
                  <a:gd name="T1" fmla="*/ 1147 h 175"/>
                  <a:gd name="T2" fmla="*/ 41 w 182"/>
                  <a:gd name="T3" fmla="*/ 1147 h 175"/>
                  <a:gd name="T4" fmla="*/ 1222 w 182"/>
                  <a:gd name="T5" fmla="*/ 32 h 175"/>
                  <a:gd name="T6" fmla="*/ 1178 w 182"/>
                  <a:gd name="T7" fmla="*/ 0 h 175"/>
                  <a:gd name="T8" fmla="*/ 0 w 182"/>
                  <a:gd name="T9" fmla="*/ 1116 h 175"/>
                  <a:gd name="T10" fmla="*/ 41 w 182"/>
                  <a:gd name="T11" fmla="*/ 1116 h 175"/>
                  <a:gd name="T12" fmla="*/ 0 w 182"/>
                  <a:gd name="T13" fmla="*/ 1147 h 175"/>
                  <a:gd name="T14" fmla="*/ 17 w 182"/>
                  <a:gd name="T15" fmla="*/ 1165 h 175"/>
                  <a:gd name="T16" fmla="*/ 41 w 182"/>
                  <a:gd name="T17" fmla="*/ 1147 h 175"/>
                  <a:gd name="T18" fmla="*/ 0 w 182"/>
                  <a:gd name="T19" fmla="*/ 114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1"/>
                    </a:moveTo>
                    <a:lnTo>
                      <a:pt x="6" y="171"/>
                    </a:lnTo>
                    <a:lnTo>
                      <a:pt x="181" y="5"/>
                    </a:lnTo>
                    <a:lnTo>
                      <a:pt x="175" y="0"/>
                    </a:lnTo>
                    <a:lnTo>
                      <a:pt x="0" y="166"/>
                    </a:lnTo>
                    <a:lnTo>
                      <a:pt x="6" y="166"/>
                    </a:lnTo>
                    <a:lnTo>
                      <a:pt x="0" y="171"/>
                    </a:lnTo>
                    <a:lnTo>
                      <a:pt x="2" y="174"/>
                    </a:lnTo>
                    <a:lnTo>
                      <a:pt x="6" y="171"/>
                    </a:lnTo>
                    <a:lnTo>
                      <a:pt x="0" y="171"/>
                    </a:lnTo>
                  </a:path>
                </a:pathLst>
              </a:custGeom>
              <a:solidFill>
                <a:srgbClr val="FFFFFF"/>
              </a:solidFill>
              <a:ln w="12700" cap="rnd">
                <a:solidFill>
                  <a:srgbClr val="000000"/>
                </a:solidFill>
                <a:round/>
                <a:headEnd/>
                <a:tailEnd/>
              </a:ln>
            </p:spPr>
            <p:txBody>
              <a:bodyPr/>
              <a:lstStyle/>
              <a:p>
                <a:endParaRPr lang="en-US"/>
              </a:p>
            </p:txBody>
          </p:sp>
          <p:sp>
            <p:nvSpPr>
              <p:cNvPr id="33846" name="Freeform 528"/>
              <p:cNvSpPr>
                <a:spLocks/>
              </p:cNvSpPr>
              <p:nvPr/>
            </p:nvSpPr>
            <p:spPr bwMode="auto">
              <a:xfrm>
                <a:off x="2317" y="938"/>
                <a:ext cx="222" cy="229"/>
              </a:xfrm>
              <a:custGeom>
                <a:avLst/>
                <a:gdLst>
                  <a:gd name="T0" fmla="*/ 16 w 176"/>
                  <a:gd name="T1" fmla="*/ 0 h 181"/>
                  <a:gd name="T2" fmla="*/ 16 w 176"/>
                  <a:gd name="T3" fmla="*/ 40 h 181"/>
                  <a:gd name="T4" fmla="*/ 1084 w 176"/>
                  <a:gd name="T5" fmla="*/ 1182 h 181"/>
                  <a:gd name="T6" fmla="*/ 1124 w 176"/>
                  <a:gd name="T7" fmla="*/ 1148 h 181"/>
                  <a:gd name="T8" fmla="*/ 50 w 176"/>
                  <a:gd name="T9" fmla="*/ 0 h 181"/>
                  <a:gd name="T10" fmla="*/ 50 w 176"/>
                  <a:gd name="T11" fmla="*/ 40 h 181"/>
                  <a:gd name="T12" fmla="*/ 16 w 176"/>
                  <a:gd name="T13" fmla="*/ 0 h 181"/>
                  <a:gd name="T14" fmla="*/ 0 w 176"/>
                  <a:gd name="T15" fmla="*/ 20 h 181"/>
                  <a:gd name="T16" fmla="*/ 16 w 176"/>
                  <a:gd name="T17" fmla="*/ 40 h 181"/>
                  <a:gd name="T18" fmla="*/ 16 w 176"/>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2" y="0"/>
                    </a:moveTo>
                    <a:lnTo>
                      <a:pt x="2" y="6"/>
                    </a:lnTo>
                    <a:lnTo>
                      <a:pt x="169" y="180"/>
                    </a:lnTo>
                    <a:lnTo>
                      <a:pt x="175" y="175"/>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endParaRPr lang="en-US"/>
              </a:p>
            </p:txBody>
          </p:sp>
          <p:sp>
            <p:nvSpPr>
              <p:cNvPr id="33847" name="Freeform 529"/>
              <p:cNvSpPr>
                <a:spLocks/>
              </p:cNvSpPr>
              <p:nvPr/>
            </p:nvSpPr>
            <p:spPr bwMode="auto">
              <a:xfrm>
                <a:off x="2547" y="718"/>
                <a:ext cx="1" cy="110"/>
              </a:xfrm>
              <a:custGeom>
                <a:avLst/>
                <a:gdLst>
                  <a:gd name="T0" fmla="*/ 1 w 2"/>
                  <a:gd name="T1" fmla="*/ 610 h 86"/>
                  <a:gd name="T2" fmla="*/ 1 w 2"/>
                  <a:gd name="T3" fmla="*/ 597 h 86"/>
                  <a:gd name="T4" fmla="*/ 1 w 2"/>
                  <a:gd name="T5" fmla="*/ 0 h 86"/>
                  <a:gd name="T6" fmla="*/ 0 w 2"/>
                  <a:gd name="T7" fmla="*/ 0 h 86"/>
                  <a:gd name="T8" fmla="*/ 0 w 2"/>
                  <a:gd name="T9" fmla="*/ 597 h 86"/>
                  <a:gd name="T10" fmla="*/ 0 w 2"/>
                  <a:gd name="T11" fmla="*/ 564 h 86"/>
                  <a:gd name="T12" fmla="*/ 1 w 2"/>
                  <a:gd name="T13" fmla="*/ 610 h 86"/>
                  <a:gd name="T14" fmla="*/ 1 w 2"/>
                  <a:gd name="T15" fmla="*/ 600 h 86"/>
                  <a:gd name="T16" fmla="*/ 1 w 2"/>
                  <a:gd name="T17" fmla="*/ 597 h 86"/>
                  <a:gd name="T18" fmla="*/ 1 w 2"/>
                  <a:gd name="T19" fmla="*/ 61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1" y="85"/>
                    </a:moveTo>
                    <a:lnTo>
                      <a:pt x="1" y="83"/>
                    </a:lnTo>
                    <a:lnTo>
                      <a:pt x="1" y="0"/>
                    </a:lnTo>
                    <a:lnTo>
                      <a:pt x="0" y="0"/>
                    </a:lnTo>
                    <a:lnTo>
                      <a:pt x="0" y="83"/>
                    </a:lnTo>
                    <a:lnTo>
                      <a:pt x="0" y="79"/>
                    </a:lnTo>
                    <a:lnTo>
                      <a:pt x="1" y="85"/>
                    </a:lnTo>
                    <a:lnTo>
                      <a:pt x="1" y="84"/>
                    </a:lnTo>
                    <a:lnTo>
                      <a:pt x="1" y="83"/>
                    </a:lnTo>
                    <a:lnTo>
                      <a:pt x="1" y="85"/>
                    </a:lnTo>
                  </a:path>
                </a:pathLst>
              </a:custGeom>
              <a:solidFill>
                <a:srgbClr val="FFFFFF"/>
              </a:solidFill>
              <a:ln w="12700" cap="rnd">
                <a:solidFill>
                  <a:srgbClr val="000000"/>
                </a:solidFill>
                <a:round/>
                <a:headEnd/>
                <a:tailEnd/>
              </a:ln>
            </p:spPr>
            <p:txBody>
              <a:bodyPr/>
              <a:lstStyle/>
              <a:p>
                <a:endParaRPr lang="en-US"/>
              </a:p>
            </p:txBody>
          </p:sp>
          <p:sp>
            <p:nvSpPr>
              <p:cNvPr id="33848" name="Freeform 530"/>
              <p:cNvSpPr>
                <a:spLocks/>
              </p:cNvSpPr>
              <p:nvPr/>
            </p:nvSpPr>
            <p:spPr bwMode="auto">
              <a:xfrm>
                <a:off x="2315" y="828"/>
                <a:ext cx="232" cy="229"/>
              </a:xfrm>
              <a:custGeom>
                <a:avLst/>
                <a:gdLst>
                  <a:gd name="T0" fmla="*/ 1 w 183"/>
                  <a:gd name="T1" fmla="*/ 1165 h 180"/>
                  <a:gd name="T2" fmla="*/ 47 w 183"/>
                  <a:gd name="T3" fmla="*/ 1187 h 180"/>
                  <a:gd name="T4" fmla="*/ 1215 w 183"/>
                  <a:gd name="T5" fmla="*/ 46 h 180"/>
                  <a:gd name="T6" fmla="*/ 1175 w 183"/>
                  <a:gd name="T7" fmla="*/ 0 h 180"/>
                  <a:gd name="T8" fmla="*/ 1 w 183"/>
                  <a:gd name="T9" fmla="*/ 1148 h 180"/>
                  <a:gd name="T10" fmla="*/ 52 w 183"/>
                  <a:gd name="T11" fmla="*/ 1165 h 180"/>
                  <a:gd name="T12" fmla="*/ 1 w 183"/>
                  <a:gd name="T13" fmla="*/ 1165 h 180"/>
                  <a:gd name="T14" fmla="*/ 0 w 183"/>
                  <a:gd name="T15" fmla="*/ 1230 h 180"/>
                  <a:gd name="T16" fmla="*/ 47 w 183"/>
                  <a:gd name="T17" fmla="*/ 1187 h 180"/>
                  <a:gd name="T18" fmla="*/ 1 w 183"/>
                  <a:gd name="T19" fmla="*/ 1165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80"/>
                  <a:gd name="T32" fmla="*/ 183 w 183"/>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80">
                    <a:moveTo>
                      <a:pt x="1" y="170"/>
                    </a:moveTo>
                    <a:lnTo>
                      <a:pt x="7" y="173"/>
                    </a:lnTo>
                    <a:lnTo>
                      <a:pt x="182" y="6"/>
                    </a:lnTo>
                    <a:lnTo>
                      <a:pt x="176" y="0"/>
                    </a:lnTo>
                    <a:lnTo>
                      <a:pt x="1" y="167"/>
                    </a:lnTo>
                    <a:lnTo>
                      <a:pt x="8" y="170"/>
                    </a:lnTo>
                    <a:lnTo>
                      <a:pt x="1" y="170"/>
                    </a:lnTo>
                    <a:lnTo>
                      <a:pt x="0" y="179"/>
                    </a:lnTo>
                    <a:lnTo>
                      <a:pt x="7" y="173"/>
                    </a:lnTo>
                    <a:lnTo>
                      <a:pt x="1" y="170"/>
                    </a:lnTo>
                  </a:path>
                </a:pathLst>
              </a:custGeom>
              <a:solidFill>
                <a:srgbClr val="FFFFFF"/>
              </a:solidFill>
              <a:ln w="12700" cap="rnd">
                <a:solidFill>
                  <a:srgbClr val="000000"/>
                </a:solidFill>
                <a:round/>
                <a:headEnd/>
                <a:tailEnd/>
              </a:ln>
            </p:spPr>
            <p:txBody>
              <a:bodyPr/>
              <a:lstStyle/>
              <a:p>
                <a:endParaRPr lang="en-US"/>
              </a:p>
            </p:txBody>
          </p:sp>
          <p:sp>
            <p:nvSpPr>
              <p:cNvPr id="33849" name="Freeform 531"/>
              <p:cNvSpPr>
                <a:spLocks/>
              </p:cNvSpPr>
              <p:nvPr/>
            </p:nvSpPr>
            <p:spPr bwMode="auto">
              <a:xfrm>
                <a:off x="2317" y="938"/>
                <a:ext cx="1" cy="109"/>
              </a:xfrm>
              <a:custGeom>
                <a:avLst/>
                <a:gdLst>
                  <a:gd name="T0" fmla="*/ 0 w 2"/>
                  <a:gd name="T1" fmla="*/ 0 h 85"/>
                  <a:gd name="T2" fmla="*/ 0 w 2"/>
                  <a:gd name="T3" fmla="*/ 22 h 85"/>
                  <a:gd name="T4" fmla="*/ 0 w 2"/>
                  <a:gd name="T5" fmla="*/ 613 h 85"/>
                  <a:gd name="T6" fmla="*/ 1 w 2"/>
                  <a:gd name="T7" fmla="*/ 613 h 85"/>
                  <a:gd name="T8" fmla="*/ 1 w 2"/>
                  <a:gd name="T9" fmla="*/ 22 h 85"/>
                  <a:gd name="T10" fmla="*/ 1 w 2"/>
                  <a:gd name="T11" fmla="*/ 46 h 85"/>
                  <a:gd name="T12" fmla="*/ 0 w 2"/>
                  <a:gd name="T13" fmla="*/ 0 h 85"/>
                  <a:gd name="T14" fmla="*/ 0 w 2"/>
                  <a:gd name="T15" fmla="*/ 1 h 85"/>
                  <a:gd name="T16" fmla="*/ 0 w 2"/>
                  <a:gd name="T17" fmla="*/ 22 h 85"/>
                  <a:gd name="T18" fmla="*/ 0 w 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5"/>
                  <a:gd name="T32" fmla="*/ 2 w 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5">
                    <a:moveTo>
                      <a:pt x="0" y="0"/>
                    </a:moveTo>
                    <a:lnTo>
                      <a:pt x="0" y="3"/>
                    </a:lnTo>
                    <a:lnTo>
                      <a:pt x="0" y="84"/>
                    </a:lnTo>
                    <a:lnTo>
                      <a:pt x="1" y="84"/>
                    </a:lnTo>
                    <a:lnTo>
                      <a:pt x="1" y="3"/>
                    </a:lnTo>
                    <a:lnTo>
                      <a:pt x="1" y="6"/>
                    </a:lnTo>
                    <a:lnTo>
                      <a:pt x="0" y="0"/>
                    </a:lnTo>
                    <a:lnTo>
                      <a:pt x="0" y="1"/>
                    </a:lnTo>
                    <a:lnTo>
                      <a:pt x="0" y="3"/>
                    </a:lnTo>
                    <a:lnTo>
                      <a:pt x="0" y="0"/>
                    </a:lnTo>
                  </a:path>
                </a:pathLst>
              </a:custGeom>
              <a:solidFill>
                <a:srgbClr val="FFFFFF"/>
              </a:solidFill>
              <a:ln w="12700" cap="rnd">
                <a:solidFill>
                  <a:srgbClr val="000000"/>
                </a:solidFill>
                <a:round/>
                <a:headEnd/>
                <a:tailEnd/>
              </a:ln>
            </p:spPr>
            <p:txBody>
              <a:bodyPr/>
              <a:lstStyle/>
              <a:p>
                <a:endParaRPr lang="en-US"/>
              </a:p>
            </p:txBody>
          </p:sp>
          <p:sp>
            <p:nvSpPr>
              <p:cNvPr id="33850" name="Freeform 532"/>
              <p:cNvSpPr>
                <a:spLocks/>
              </p:cNvSpPr>
              <p:nvPr/>
            </p:nvSpPr>
            <p:spPr bwMode="auto">
              <a:xfrm>
                <a:off x="2318" y="706"/>
                <a:ext cx="235" cy="229"/>
              </a:xfrm>
              <a:custGeom>
                <a:avLst/>
                <a:gdLst>
                  <a:gd name="T0" fmla="*/ 1285 w 184"/>
                  <a:gd name="T1" fmla="*/ 59 h 181"/>
                  <a:gd name="T2" fmla="*/ 1248 w 184"/>
                  <a:gd name="T3" fmla="*/ 47 h 181"/>
                  <a:gd name="T4" fmla="*/ 0 w 184"/>
                  <a:gd name="T5" fmla="*/ 1140 h 181"/>
                  <a:gd name="T6" fmla="*/ 46 w 184"/>
                  <a:gd name="T7" fmla="*/ 1182 h 181"/>
                  <a:gd name="T8" fmla="*/ 1285 w 184"/>
                  <a:gd name="T9" fmla="*/ 82 h 181"/>
                  <a:gd name="T10" fmla="*/ 1240 w 184"/>
                  <a:gd name="T11" fmla="*/ 59 h 181"/>
                  <a:gd name="T12" fmla="*/ 1285 w 184"/>
                  <a:gd name="T13" fmla="*/ 59 h 181"/>
                  <a:gd name="T14" fmla="*/ 1299 w 184"/>
                  <a:gd name="T15" fmla="*/ 0 h 181"/>
                  <a:gd name="T16" fmla="*/ 1248 w 184"/>
                  <a:gd name="T17" fmla="*/ 47 h 181"/>
                  <a:gd name="T18" fmla="*/ 1285 w 184"/>
                  <a:gd name="T19" fmla="*/ 59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81"/>
                  <a:gd name="T32" fmla="*/ 184 w 184"/>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81">
                    <a:moveTo>
                      <a:pt x="182" y="9"/>
                    </a:moveTo>
                    <a:lnTo>
                      <a:pt x="176" y="7"/>
                    </a:lnTo>
                    <a:lnTo>
                      <a:pt x="0" y="174"/>
                    </a:lnTo>
                    <a:lnTo>
                      <a:pt x="6" y="180"/>
                    </a:lnTo>
                    <a:lnTo>
                      <a:pt x="182" y="13"/>
                    </a:lnTo>
                    <a:lnTo>
                      <a:pt x="175" y="9"/>
                    </a:lnTo>
                    <a:lnTo>
                      <a:pt x="182" y="9"/>
                    </a:lnTo>
                    <a:lnTo>
                      <a:pt x="183" y="0"/>
                    </a:lnTo>
                    <a:lnTo>
                      <a:pt x="176" y="7"/>
                    </a:lnTo>
                    <a:lnTo>
                      <a:pt x="182" y="9"/>
                    </a:lnTo>
                  </a:path>
                </a:pathLst>
              </a:custGeom>
              <a:solidFill>
                <a:srgbClr val="FFFFFF"/>
              </a:solidFill>
              <a:ln w="12700" cap="rnd">
                <a:solidFill>
                  <a:srgbClr val="000000"/>
                </a:solidFill>
                <a:round/>
                <a:headEnd/>
                <a:tailEnd/>
              </a:ln>
            </p:spPr>
            <p:txBody>
              <a:bodyPr/>
              <a:lstStyle/>
              <a:p>
                <a:endParaRPr lang="en-US"/>
              </a:p>
            </p:txBody>
          </p:sp>
          <p:sp>
            <p:nvSpPr>
              <p:cNvPr id="33851" name="Freeform 533"/>
              <p:cNvSpPr>
                <a:spLocks/>
              </p:cNvSpPr>
              <p:nvPr/>
            </p:nvSpPr>
            <p:spPr bwMode="auto">
              <a:xfrm>
                <a:off x="2770" y="947"/>
                <a:ext cx="3" cy="4"/>
              </a:xfrm>
              <a:custGeom>
                <a:avLst/>
                <a:gdLst>
                  <a:gd name="T0" fmla="*/ 0 w 2"/>
                  <a:gd name="T1" fmla="*/ 0 h 2"/>
                  <a:gd name="T2" fmla="*/ 0 w 2"/>
                  <a:gd name="T3" fmla="*/ 256 h 2"/>
                  <a:gd name="T4" fmla="*/ 32 w 2"/>
                  <a:gd name="T5" fmla="*/ 0 h 2"/>
                  <a:gd name="T6" fmla="*/ 32 w 2"/>
                  <a:gd name="T7" fmla="*/ 0 h 2"/>
                  <a:gd name="T8" fmla="*/ 32 w 2"/>
                  <a:gd name="T9" fmla="*/ 256 h 2"/>
                  <a:gd name="T10" fmla="*/ 32 w 2"/>
                  <a:gd name="T11" fmla="*/ 0 h 2"/>
                  <a:gd name="T12" fmla="*/ 32 w 2"/>
                  <a:gd name="T13" fmla="*/ 256 h 2"/>
                  <a:gd name="T14" fmla="*/ 32 w 2"/>
                  <a:gd name="T15" fmla="*/ 256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0"/>
                    </a:moveTo>
                    <a:lnTo>
                      <a:pt x="0" y="1"/>
                    </a:lnTo>
                    <a:lnTo>
                      <a:pt x="1" y="0"/>
                    </a:lnTo>
                    <a:lnTo>
                      <a:pt x="1" y="1"/>
                    </a:lnTo>
                    <a:lnTo>
                      <a:pt x="1" y="0"/>
                    </a:lnTo>
                    <a:lnTo>
                      <a:pt x="1" y="1"/>
                    </a:lnTo>
                    <a:lnTo>
                      <a:pt x="0" y="0"/>
                    </a:lnTo>
                  </a:path>
                </a:pathLst>
              </a:custGeom>
              <a:solidFill>
                <a:srgbClr val="FFFFFF"/>
              </a:solidFill>
              <a:ln w="12700" cap="rnd">
                <a:solidFill>
                  <a:srgbClr val="000000"/>
                </a:solidFill>
                <a:round/>
                <a:headEnd/>
                <a:tailEnd/>
              </a:ln>
            </p:spPr>
            <p:txBody>
              <a:bodyPr/>
              <a:lstStyle/>
              <a:p>
                <a:endParaRPr lang="en-US"/>
              </a:p>
            </p:txBody>
          </p:sp>
          <p:sp>
            <p:nvSpPr>
              <p:cNvPr id="33852" name="Freeform 534"/>
              <p:cNvSpPr>
                <a:spLocks/>
              </p:cNvSpPr>
              <p:nvPr/>
            </p:nvSpPr>
            <p:spPr bwMode="auto">
              <a:xfrm>
                <a:off x="2547" y="706"/>
                <a:ext cx="223" cy="241"/>
              </a:xfrm>
              <a:custGeom>
                <a:avLst/>
                <a:gdLst>
                  <a:gd name="T0" fmla="*/ 47 w 175"/>
                  <a:gd name="T1" fmla="*/ 60 h 190"/>
                  <a:gd name="T2" fmla="*/ 1 w 175"/>
                  <a:gd name="T3" fmla="*/ 84 h 190"/>
                  <a:gd name="T4" fmla="*/ 1169 w 175"/>
                  <a:gd name="T5" fmla="*/ 1270 h 190"/>
                  <a:gd name="T6" fmla="*/ 1213 w 175"/>
                  <a:gd name="T7" fmla="*/ 1233 h 190"/>
                  <a:gd name="T8" fmla="*/ 47 w 175"/>
                  <a:gd name="T9" fmla="*/ 47 h 190"/>
                  <a:gd name="T10" fmla="*/ 0 w 175"/>
                  <a:gd name="T11" fmla="*/ 60 h 190"/>
                  <a:gd name="T12" fmla="*/ 47 w 175"/>
                  <a:gd name="T13" fmla="*/ 47 h 190"/>
                  <a:gd name="T14" fmla="*/ 0 w 175"/>
                  <a:gd name="T15" fmla="*/ 0 h 190"/>
                  <a:gd name="T16" fmla="*/ 0 w 175"/>
                  <a:gd name="T17" fmla="*/ 60 h 190"/>
                  <a:gd name="T18" fmla="*/ 47 w 175"/>
                  <a:gd name="T19" fmla="*/ 60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90"/>
                  <a:gd name="T32" fmla="*/ 175 w 175"/>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90">
                    <a:moveTo>
                      <a:pt x="7" y="9"/>
                    </a:moveTo>
                    <a:lnTo>
                      <a:pt x="1" y="13"/>
                    </a:lnTo>
                    <a:lnTo>
                      <a:pt x="168" y="189"/>
                    </a:lnTo>
                    <a:lnTo>
                      <a:pt x="174" y="184"/>
                    </a:lnTo>
                    <a:lnTo>
                      <a:pt x="7" y="7"/>
                    </a:lnTo>
                    <a:lnTo>
                      <a:pt x="0" y="9"/>
                    </a:lnTo>
                    <a:lnTo>
                      <a:pt x="7"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33853" name="Freeform 535"/>
              <p:cNvSpPr>
                <a:spLocks/>
              </p:cNvSpPr>
              <p:nvPr/>
            </p:nvSpPr>
            <p:spPr bwMode="auto">
              <a:xfrm>
                <a:off x="2545" y="718"/>
                <a:ext cx="3" cy="110"/>
              </a:xfrm>
              <a:custGeom>
                <a:avLst/>
                <a:gdLst>
                  <a:gd name="T0" fmla="*/ 2 w 3"/>
                  <a:gd name="T1" fmla="*/ 564 h 86"/>
                  <a:gd name="T2" fmla="*/ 2 w 3"/>
                  <a:gd name="T3" fmla="*/ 597 h 86"/>
                  <a:gd name="T4" fmla="*/ 2 w 3"/>
                  <a:gd name="T5" fmla="*/ 0 h 86"/>
                  <a:gd name="T6" fmla="*/ 1 w 3"/>
                  <a:gd name="T7" fmla="*/ 0 h 86"/>
                  <a:gd name="T8" fmla="*/ 0 w 3"/>
                  <a:gd name="T9" fmla="*/ 597 h 86"/>
                  <a:gd name="T10" fmla="*/ 0 w 3"/>
                  <a:gd name="T11" fmla="*/ 610 h 86"/>
                  <a:gd name="T12" fmla="*/ 0 w 3"/>
                  <a:gd name="T13" fmla="*/ 597 h 86"/>
                  <a:gd name="T14" fmla="*/ 0 w 3"/>
                  <a:gd name="T15" fmla="*/ 600 h 86"/>
                  <a:gd name="T16" fmla="*/ 0 w 3"/>
                  <a:gd name="T17" fmla="*/ 610 h 86"/>
                  <a:gd name="T18" fmla="*/ 2 w 3"/>
                  <a:gd name="T19" fmla="*/ 564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2" y="79"/>
                    </a:moveTo>
                    <a:lnTo>
                      <a:pt x="2" y="83"/>
                    </a:lnTo>
                    <a:lnTo>
                      <a:pt x="2" y="0"/>
                    </a:lnTo>
                    <a:lnTo>
                      <a:pt x="1" y="0"/>
                    </a:lnTo>
                    <a:lnTo>
                      <a:pt x="0" y="83"/>
                    </a:lnTo>
                    <a:lnTo>
                      <a:pt x="0" y="85"/>
                    </a:lnTo>
                    <a:lnTo>
                      <a:pt x="0" y="83"/>
                    </a:lnTo>
                    <a:lnTo>
                      <a:pt x="0" y="84"/>
                    </a:lnTo>
                    <a:lnTo>
                      <a:pt x="0" y="85"/>
                    </a:lnTo>
                    <a:lnTo>
                      <a:pt x="2" y="79"/>
                    </a:lnTo>
                  </a:path>
                </a:pathLst>
              </a:custGeom>
              <a:solidFill>
                <a:srgbClr val="FFFFFF"/>
              </a:solidFill>
              <a:ln w="12700" cap="rnd">
                <a:solidFill>
                  <a:srgbClr val="000000"/>
                </a:solidFill>
                <a:round/>
                <a:headEnd/>
                <a:tailEnd/>
              </a:ln>
            </p:spPr>
            <p:txBody>
              <a:bodyPr/>
              <a:lstStyle/>
              <a:p>
                <a:endParaRPr lang="en-US"/>
              </a:p>
            </p:txBody>
          </p:sp>
          <p:sp>
            <p:nvSpPr>
              <p:cNvPr id="33854" name="Freeform 536"/>
              <p:cNvSpPr>
                <a:spLocks/>
              </p:cNvSpPr>
              <p:nvPr/>
            </p:nvSpPr>
            <p:spPr bwMode="auto">
              <a:xfrm>
                <a:off x="2547" y="828"/>
                <a:ext cx="165" cy="175"/>
              </a:xfrm>
              <a:custGeom>
                <a:avLst/>
                <a:gdLst>
                  <a:gd name="T0" fmla="*/ 806 w 131"/>
                  <a:gd name="T1" fmla="*/ 941 h 137"/>
                  <a:gd name="T2" fmla="*/ 826 w 131"/>
                  <a:gd name="T3" fmla="*/ 922 h 137"/>
                  <a:gd name="T4" fmla="*/ 39 w 131"/>
                  <a:gd name="T5" fmla="*/ 0 h 137"/>
                  <a:gd name="T6" fmla="*/ 0 w 131"/>
                  <a:gd name="T7" fmla="*/ 46 h 137"/>
                  <a:gd name="T8" fmla="*/ 783 w 131"/>
                  <a:gd name="T9" fmla="*/ 967 h 137"/>
                  <a:gd name="T10" fmla="*/ 806 w 131"/>
                  <a:gd name="T11" fmla="*/ 941 h 137"/>
                  <a:gd name="T12" fmla="*/ 0 60000 65536"/>
                  <a:gd name="T13" fmla="*/ 0 60000 65536"/>
                  <a:gd name="T14" fmla="*/ 0 60000 65536"/>
                  <a:gd name="T15" fmla="*/ 0 60000 65536"/>
                  <a:gd name="T16" fmla="*/ 0 60000 65536"/>
                  <a:gd name="T17" fmla="*/ 0 60000 65536"/>
                  <a:gd name="T18" fmla="*/ 0 w 131"/>
                  <a:gd name="T19" fmla="*/ 0 h 137"/>
                  <a:gd name="T20" fmla="*/ 131 w 131"/>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31" h="137">
                    <a:moveTo>
                      <a:pt x="127" y="133"/>
                    </a:moveTo>
                    <a:lnTo>
                      <a:pt x="130" y="130"/>
                    </a:lnTo>
                    <a:lnTo>
                      <a:pt x="6" y="0"/>
                    </a:lnTo>
                    <a:lnTo>
                      <a:pt x="0" y="6"/>
                    </a:lnTo>
                    <a:lnTo>
                      <a:pt x="124" y="136"/>
                    </a:lnTo>
                    <a:lnTo>
                      <a:pt x="127" y="133"/>
                    </a:lnTo>
                  </a:path>
                </a:pathLst>
              </a:custGeom>
              <a:solidFill>
                <a:srgbClr val="FFFFFF"/>
              </a:solidFill>
              <a:ln w="12700" cap="rnd">
                <a:solidFill>
                  <a:srgbClr val="000000"/>
                </a:solidFill>
                <a:round/>
                <a:headEnd/>
                <a:tailEnd/>
              </a:ln>
            </p:spPr>
            <p:txBody>
              <a:bodyPr/>
              <a:lstStyle/>
              <a:p>
                <a:endParaRPr lang="en-US"/>
              </a:p>
            </p:txBody>
          </p:sp>
          <p:sp>
            <p:nvSpPr>
              <p:cNvPr id="33855" name="Freeform 537"/>
              <p:cNvSpPr>
                <a:spLocks/>
              </p:cNvSpPr>
              <p:nvPr/>
            </p:nvSpPr>
            <p:spPr bwMode="auto">
              <a:xfrm>
                <a:off x="2767" y="951"/>
                <a:ext cx="5" cy="106"/>
              </a:xfrm>
              <a:custGeom>
                <a:avLst/>
                <a:gdLst>
                  <a:gd name="T0" fmla="*/ 18 w 4"/>
                  <a:gd name="T1" fmla="*/ 21 h 85"/>
                  <a:gd name="T2" fmla="*/ 1 w 4"/>
                  <a:gd name="T3" fmla="*/ 2 h 85"/>
                  <a:gd name="T4" fmla="*/ 0 w 4"/>
                  <a:gd name="T5" fmla="*/ 491 h 85"/>
                  <a:gd name="T6" fmla="*/ 14 w 4"/>
                  <a:gd name="T7" fmla="*/ 491 h 85"/>
                  <a:gd name="T8" fmla="*/ 18 w 4"/>
                  <a:gd name="T9" fmla="*/ 2 h 85"/>
                  <a:gd name="T10" fmla="*/ 1 w 4"/>
                  <a:gd name="T11" fmla="*/ 0 h 85"/>
                  <a:gd name="T12" fmla="*/ 18 w 4"/>
                  <a:gd name="T13" fmla="*/ 21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4"/>
                    </a:moveTo>
                    <a:lnTo>
                      <a:pt x="1" y="2"/>
                    </a:lnTo>
                    <a:lnTo>
                      <a:pt x="0" y="84"/>
                    </a:lnTo>
                    <a:lnTo>
                      <a:pt x="2" y="84"/>
                    </a:lnTo>
                    <a:lnTo>
                      <a:pt x="3" y="2"/>
                    </a:lnTo>
                    <a:lnTo>
                      <a:pt x="1" y="0"/>
                    </a:lnTo>
                    <a:lnTo>
                      <a:pt x="3" y="4"/>
                    </a:lnTo>
                  </a:path>
                </a:pathLst>
              </a:custGeom>
              <a:solidFill>
                <a:srgbClr val="FFFFFF"/>
              </a:solidFill>
              <a:ln w="12700" cap="rnd">
                <a:solidFill>
                  <a:srgbClr val="000000"/>
                </a:solidFill>
                <a:round/>
                <a:headEnd/>
                <a:tailEnd/>
              </a:ln>
            </p:spPr>
            <p:txBody>
              <a:bodyPr/>
              <a:lstStyle/>
              <a:p>
                <a:endParaRPr lang="en-US"/>
              </a:p>
            </p:txBody>
          </p:sp>
          <p:sp>
            <p:nvSpPr>
              <p:cNvPr id="33856" name="Freeform 538"/>
              <p:cNvSpPr>
                <a:spLocks/>
              </p:cNvSpPr>
              <p:nvPr/>
            </p:nvSpPr>
            <p:spPr bwMode="auto">
              <a:xfrm>
                <a:off x="2539" y="951"/>
                <a:ext cx="231" cy="216"/>
              </a:xfrm>
              <a:custGeom>
                <a:avLst/>
                <a:gdLst>
                  <a:gd name="T0" fmla="*/ 41 w 182"/>
                  <a:gd name="T1" fmla="*/ 1042 h 172"/>
                  <a:gd name="T2" fmla="*/ 41 w 182"/>
                  <a:gd name="T3" fmla="*/ 1060 h 172"/>
                  <a:gd name="T4" fmla="*/ 1222 w 182"/>
                  <a:gd name="T5" fmla="*/ 31 h 172"/>
                  <a:gd name="T6" fmla="*/ 1178 w 182"/>
                  <a:gd name="T7" fmla="*/ 0 h 172"/>
                  <a:gd name="T8" fmla="*/ 0 w 182"/>
                  <a:gd name="T9" fmla="*/ 1023 h 172"/>
                  <a:gd name="T10" fmla="*/ 0 w 182"/>
                  <a:gd name="T11" fmla="*/ 1042 h 172"/>
                  <a:gd name="T12" fmla="*/ 41 w 182"/>
                  <a:gd name="T13" fmla="*/ 1042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6" y="169"/>
                    </a:moveTo>
                    <a:lnTo>
                      <a:pt x="6" y="171"/>
                    </a:lnTo>
                    <a:lnTo>
                      <a:pt x="181" y="5"/>
                    </a:lnTo>
                    <a:lnTo>
                      <a:pt x="175" y="0"/>
                    </a:lnTo>
                    <a:lnTo>
                      <a:pt x="0" y="166"/>
                    </a:lnTo>
                    <a:lnTo>
                      <a:pt x="0" y="169"/>
                    </a:lnTo>
                    <a:lnTo>
                      <a:pt x="6" y="169"/>
                    </a:lnTo>
                  </a:path>
                </a:pathLst>
              </a:custGeom>
              <a:solidFill>
                <a:srgbClr val="FFFFFF"/>
              </a:solidFill>
              <a:ln w="12700" cap="rnd">
                <a:solidFill>
                  <a:srgbClr val="000000"/>
                </a:solidFill>
                <a:round/>
                <a:headEnd/>
                <a:tailEnd/>
              </a:ln>
            </p:spPr>
            <p:txBody>
              <a:bodyPr/>
              <a:lstStyle/>
              <a:p>
                <a:endParaRPr lang="en-US"/>
              </a:p>
            </p:txBody>
          </p:sp>
          <p:sp>
            <p:nvSpPr>
              <p:cNvPr id="33857" name="Freeform 539"/>
              <p:cNvSpPr>
                <a:spLocks/>
              </p:cNvSpPr>
              <p:nvPr/>
            </p:nvSpPr>
            <p:spPr bwMode="auto">
              <a:xfrm>
                <a:off x="2534" y="1173"/>
                <a:ext cx="5" cy="110"/>
              </a:xfrm>
              <a:custGeom>
                <a:avLst/>
                <a:gdLst>
                  <a:gd name="T0" fmla="*/ 0 w 3"/>
                  <a:gd name="T1" fmla="*/ 522 h 87"/>
                  <a:gd name="T2" fmla="*/ 103 w 3"/>
                  <a:gd name="T3" fmla="*/ 549 h 87"/>
                  <a:gd name="T4" fmla="*/ 103 w 3"/>
                  <a:gd name="T5" fmla="*/ 0 h 87"/>
                  <a:gd name="T6" fmla="*/ 62 w 3"/>
                  <a:gd name="T7" fmla="*/ 0 h 87"/>
                  <a:gd name="T8" fmla="*/ 0 w 3"/>
                  <a:gd name="T9" fmla="*/ 549 h 87"/>
                  <a:gd name="T10" fmla="*/ 62 w 3"/>
                  <a:gd name="T11" fmla="*/ 561 h 87"/>
                  <a:gd name="T12" fmla="*/ 0 w 3"/>
                  <a:gd name="T13" fmla="*/ 522 h 87"/>
                  <a:gd name="T14" fmla="*/ 0 60000 65536"/>
                  <a:gd name="T15" fmla="*/ 0 60000 65536"/>
                  <a:gd name="T16" fmla="*/ 0 60000 65536"/>
                  <a:gd name="T17" fmla="*/ 0 60000 65536"/>
                  <a:gd name="T18" fmla="*/ 0 60000 65536"/>
                  <a:gd name="T19" fmla="*/ 0 60000 65536"/>
                  <a:gd name="T20" fmla="*/ 0 60000 65536"/>
                  <a:gd name="T21" fmla="*/ 0 w 3"/>
                  <a:gd name="T22" fmla="*/ 0 h 87"/>
                  <a:gd name="T23" fmla="*/ 3 w 3"/>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7">
                    <a:moveTo>
                      <a:pt x="0" y="80"/>
                    </a:moveTo>
                    <a:lnTo>
                      <a:pt x="2" y="84"/>
                    </a:lnTo>
                    <a:lnTo>
                      <a:pt x="2" y="0"/>
                    </a:lnTo>
                    <a:lnTo>
                      <a:pt x="1" y="0"/>
                    </a:lnTo>
                    <a:lnTo>
                      <a:pt x="0" y="84"/>
                    </a:lnTo>
                    <a:lnTo>
                      <a:pt x="1" y="86"/>
                    </a:lnTo>
                    <a:lnTo>
                      <a:pt x="0" y="80"/>
                    </a:lnTo>
                  </a:path>
                </a:pathLst>
              </a:custGeom>
              <a:solidFill>
                <a:srgbClr val="FFFFFF"/>
              </a:solidFill>
              <a:ln w="12700" cap="rnd">
                <a:solidFill>
                  <a:srgbClr val="000000"/>
                </a:solidFill>
                <a:round/>
                <a:headEnd/>
                <a:tailEnd/>
              </a:ln>
            </p:spPr>
            <p:txBody>
              <a:bodyPr/>
              <a:lstStyle/>
              <a:p>
                <a:endParaRPr lang="en-US"/>
              </a:p>
            </p:txBody>
          </p:sp>
          <p:sp>
            <p:nvSpPr>
              <p:cNvPr id="33858" name="Freeform 540"/>
              <p:cNvSpPr>
                <a:spLocks/>
              </p:cNvSpPr>
              <p:nvPr/>
            </p:nvSpPr>
            <p:spPr bwMode="auto">
              <a:xfrm>
                <a:off x="2536" y="1062"/>
                <a:ext cx="233" cy="221"/>
              </a:xfrm>
              <a:custGeom>
                <a:avLst/>
                <a:gdLst>
                  <a:gd name="T0" fmla="*/ 1211 w 183"/>
                  <a:gd name="T1" fmla="*/ 17 h 173"/>
                  <a:gd name="T2" fmla="*/ 1215 w 183"/>
                  <a:gd name="T3" fmla="*/ 0 h 173"/>
                  <a:gd name="T4" fmla="*/ 0 w 183"/>
                  <a:gd name="T5" fmla="*/ 1178 h 173"/>
                  <a:gd name="T6" fmla="*/ 36 w 183"/>
                  <a:gd name="T7" fmla="*/ 1223 h 173"/>
                  <a:gd name="T8" fmla="*/ 1248 w 183"/>
                  <a:gd name="T9" fmla="*/ 36 h 173"/>
                  <a:gd name="T10" fmla="*/ 1259 w 183"/>
                  <a:gd name="T11" fmla="*/ 17 h 173"/>
                  <a:gd name="T12" fmla="*/ 1211 w 183"/>
                  <a:gd name="T13" fmla="*/ 17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175" y="2"/>
                    </a:moveTo>
                    <a:lnTo>
                      <a:pt x="176" y="0"/>
                    </a:lnTo>
                    <a:lnTo>
                      <a:pt x="0" y="166"/>
                    </a:lnTo>
                    <a:lnTo>
                      <a:pt x="5" y="172"/>
                    </a:lnTo>
                    <a:lnTo>
                      <a:pt x="181" y="5"/>
                    </a:lnTo>
                    <a:lnTo>
                      <a:pt x="182" y="2"/>
                    </a:lnTo>
                    <a:lnTo>
                      <a:pt x="175" y="2"/>
                    </a:lnTo>
                  </a:path>
                </a:pathLst>
              </a:custGeom>
              <a:solidFill>
                <a:srgbClr val="FFFFFF"/>
              </a:solidFill>
              <a:ln w="12700" cap="rnd">
                <a:solidFill>
                  <a:srgbClr val="000000"/>
                </a:solidFill>
                <a:round/>
                <a:headEnd/>
                <a:tailEnd/>
              </a:ln>
            </p:spPr>
            <p:txBody>
              <a:bodyPr/>
              <a:lstStyle/>
              <a:p>
                <a:endParaRPr lang="en-US"/>
              </a:p>
            </p:txBody>
          </p:sp>
          <p:sp>
            <p:nvSpPr>
              <p:cNvPr id="33859" name="Freeform 541"/>
              <p:cNvSpPr>
                <a:spLocks/>
              </p:cNvSpPr>
              <p:nvPr/>
            </p:nvSpPr>
            <p:spPr bwMode="auto">
              <a:xfrm>
                <a:off x="2323" y="941"/>
                <a:ext cx="210" cy="339"/>
              </a:xfrm>
              <a:custGeom>
                <a:avLst/>
                <a:gdLst>
                  <a:gd name="T0" fmla="*/ 0 w 168"/>
                  <a:gd name="T1" fmla="*/ 611 h 265"/>
                  <a:gd name="T2" fmla="*/ 14 w 168"/>
                  <a:gd name="T3" fmla="*/ 0 h 265"/>
                  <a:gd name="T4" fmla="*/ 998 w 168"/>
                  <a:gd name="T5" fmla="*/ 1261 h 265"/>
                  <a:gd name="T6" fmla="*/ 979 w 168"/>
                  <a:gd name="T7" fmla="*/ 1892 h 265"/>
                  <a:gd name="T8" fmla="*/ 0 w 168"/>
                  <a:gd name="T9" fmla="*/ 611 h 265"/>
                  <a:gd name="T10" fmla="*/ 0 60000 65536"/>
                  <a:gd name="T11" fmla="*/ 0 60000 65536"/>
                  <a:gd name="T12" fmla="*/ 0 60000 65536"/>
                  <a:gd name="T13" fmla="*/ 0 60000 65536"/>
                  <a:gd name="T14" fmla="*/ 0 60000 65536"/>
                  <a:gd name="T15" fmla="*/ 0 w 168"/>
                  <a:gd name="T16" fmla="*/ 0 h 265"/>
                  <a:gd name="T17" fmla="*/ 168 w 168"/>
                  <a:gd name="T18" fmla="*/ 265 h 265"/>
                </a:gdLst>
                <a:ahLst/>
                <a:cxnLst>
                  <a:cxn ang="T10">
                    <a:pos x="T0" y="T1"/>
                  </a:cxn>
                  <a:cxn ang="T11">
                    <a:pos x="T2" y="T3"/>
                  </a:cxn>
                  <a:cxn ang="T12">
                    <a:pos x="T4" y="T5"/>
                  </a:cxn>
                  <a:cxn ang="T13">
                    <a:pos x="T6" y="T7"/>
                  </a:cxn>
                  <a:cxn ang="T14">
                    <a:pos x="T8" y="T9"/>
                  </a:cxn>
                </a:cxnLst>
                <a:rect l="T15" t="T16" r="T17" b="T18"/>
                <a:pathLst>
                  <a:path w="168" h="265">
                    <a:moveTo>
                      <a:pt x="0" y="85"/>
                    </a:moveTo>
                    <a:lnTo>
                      <a:pt x="2" y="0"/>
                    </a:lnTo>
                    <a:lnTo>
                      <a:pt x="167" y="176"/>
                    </a:lnTo>
                    <a:lnTo>
                      <a:pt x="165" y="264"/>
                    </a:lnTo>
                    <a:lnTo>
                      <a:pt x="0" y="85"/>
                    </a:lnTo>
                  </a:path>
                </a:pathLst>
              </a:custGeom>
              <a:solidFill>
                <a:srgbClr val="FFFFFF"/>
              </a:solidFill>
              <a:ln w="12700" cap="rnd">
                <a:solidFill>
                  <a:srgbClr val="000000"/>
                </a:solidFill>
                <a:round/>
                <a:headEnd/>
                <a:tailEnd/>
              </a:ln>
            </p:spPr>
            <p:txBody>
              <a:bodyPr/>
              <a:lstStyle/>
              <a:p>
                <a:endParaRPr lang="en-US"/>
              </a:p>
            </p:txBody>
          </p:sp>
          <p:sp>
            <p:nvSpPr>
              <p:cNvPr id="33860" name="Freeform 542"/>
              <p:cNvSpPr>
                <a:spLocks/>
              </p:cNvSpPr>
              <p:nvPr/>
            </p:nvSpPr>
            <p:spPr bwMode="auto">
              <a:xfrm>
                <a:off x="2317" y="938"/>
                <a:ext cx="1" cy="109"/>
              </a:xfrm>
              <a:custGeom>
                <a:avLst/>
                <a:gdLst>
                  <a:gd name="T0" fmla="*/ 1 w 2"/>
                  <a:gd name="T1" fmla="*/ 0 h 85"/>
                  <a:gd name="T2" fmla="*/ 0 w 2"/>
                  <a:gd name="T3" fmla="*/ 22 h 85"/>
                  <a:gd name="T4" fmla="*/ 0 w 2"/>
                  <a:gd name="T5" fmla="*/ 613 h 85"/>
                  <a:gd name="T6" fmla="*/ 1 w 2"/>
                  <a:gd name="T7" fmla="*/ 613 h 85"/>
                  <a:gd name="T8" fmla="*/ 1 w 2"/>
                  <a:gd name="T9" fmla="*/ 22 h 85"/>
                  <a:gd name="T10" fmla="*/ 0 w 2"/>
                  <a:gd name="T11" fmla="*/ 46 h 85"/>
                  <a:gd name="T12" fmla="*/ 1 w 2"/>
                  <a:gd name="T13" fmla="*/ 0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1" y="0"/>
                    </a:moveTo>
                    <a:lnTo>
                      <a:pt x="0" y="3"/>
                    </a:lnTo>
                    <a:lnTo>
                      <a:pt x="0" y="84"/>
                    </a:lnTo>
                    <a:lnTo>
                      <a:pt x="1" y="84"/>
                    </a:lnTo>
                    <a:lnTo>
                      <a:pt x="1" y="3"/>
                    </a:lnTo>
                    <a:lnTo>
                      <a:pt x="0" y="6"/>
                    </a:lnTo>
                    <a:lnTo>
                      <a:pt x="1" y="0"/>
                    </a:lnTo>
                  </a:path>
                </a:pathLst>
              </a:custGeom>
              <a:solidFill>
                <a:srgbClr val="FFFFFF"/>
              </a:solidFill>
              <a:ln w="12700" cap="rnd">
                <a:solidFill>
                  <a:srgbClr val="000000"/>
                </a:solidFill>
                <a:round/>
                <a:headEnd/>
                <a:tailEnd/>
              </a:ln>
            </p:spPr>
            <p:txBody>
              <a:bodyPr/>
              <a:lstStyle/>
              <a:p>
                <a:endParaRPr lang="en-US"/>
              </a:p>
            </p:txBody>
          </p:sp>
          <p:sp>
            <p:nvSpPr>
              <p:cNvPr id="33861" name="Freeform 543"/>
              <p:cNvSpPr>
                <a:spLocks/>
              </p:cNvSpPr>
              <p:nvPr/>
            </p:nvSpPr>
            <p:spPr bwMode="auto">
              <a:xfrm>
                <a:off x="2318" y="938"/>
                <a:ext cx="221" cy="229"/>
              </a:xfrm>
              <a:custGeom>
                <a:avLst/>
                <a:gdLst>
                  <a:gd name="T0" fmla="*/ 1172 w 174"/>
                  <a:gd name="T1" fmla="*/ 1170 h 181"/>
                  <a:gd name="T2" fmla="*/ 1172 w 174"/>
                  <a:gd name="T3" fmla="*/ 1148 h 181"/>
                  <a:gd name="T4" fmla="*/ 46 w 174"/>
                  <a:gd name="T5" fmla="*/ 0 h 181"/>
                  <a:gd name="T6" fmla="*/ 0 w 174"/>
                  <a:gd name="T7" fmla="*/ 40 h 181"/>
                  <a:gd name="T8" fmla="*/ 1129 w 174"/>
                  <a:gd name="T9" fmla="*/ 1182 h 181"/>
                  <a:gd name="T10" fmla="*/ 1129 w 174"/>
                  <a:gd name="T11" fmla="*/ 1170 h 181"/>
                  <a:gd name="T12" fmla="*/ 1172 w 174"/>
                  <a:gd name="T13" fmla="*/ 1170 h 181"/>
                  <a:gd name="T14" fmla="*/ 0 60000 65536"/>
                  <a:gd name="T15" fmla="*/ 0 60000 65536"/>
                  <a:gd name="T16" fmla="*/ 0 60000 65536"/>
                  <a:gd name="T17" fmla="*/ 0 60000 65536"/>
                  <a:gd name="T18" fmla="*/ 0 60000 65536"/>
                  <a:gd name="T19" fmla="*/ 0 60000 65536"/>
                  <a:gd name="T20" fmla="*/ 0 60000 65536"/>
                  <a:gd name="T21" fmla="*/ 0 w 174"/>
                  <a:gd name="T22" fmla="*/ 0 h 181"/>
                  <a:gd name="T23" fmla="*/ 174 w 174"/>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1">
                    <a:moveTo>
                      <a:pt x="173" y="178"/>
                    </a:moveTo>
                    <a:lnTo>
                      <a:pt x="173" y="175"/>
                    </a:lnTo>
                    <a:lnTo>
                      <a:pt x="6" y="0"/>
                    </a:lnTo>
                    <a:lnTo>
                      <a:pt x="0" y="6"/>
                    </a:lnTo>
                    <a:lnTo>
                      <a:pt x="167" y="180"/>
                    </a:lnTo>
                    <a:lnTo>
                      <a:pt x="167" y="178"/>
                    </a:lnTo>
                    <a:lnTo>
                      <a:pt x="173" y="178"/>
                    </a:lnTo>
                  </a:path>
                </a:pathLst>
              </a:custGeom>
              <a:solidFill>
                <a:srgbClr val="FFFFFF"/>
              </a:solidFill>
              <a:ln w="12700" cap="rnd">
                <a:solidFill>
                  <a:srgbClr val="000000"/>
                </a:solidFill>
                <a:round/>
                <a:headEnd/>
                <a:tailEnd/>
              </a:ln>
            </p:spPr>
            <p:txBody>
              <a:bodyPr/>
              <a:lstStyle/>
              <a:p>
                <a:endParaRPr lang="en-US"/>
              </a:p>
            </p:txBody>
          </p:sp>
          <p:sp>
            <p:nvSpPr>
              <p:cNvPr id="33862" name="Freeform 544"/>
              <p:cNvSpPr>
                <a:spLocks/>
              </p:cNvSpPr>
              <p:nvPr/>
            </p:nvSpPr>
            <p:spPr bwMode="auto">
              <a:xfrm>
                <a:off x="2534" y="1173"/>
                <a:ext cx="5" cy="110"/>
              </a:xfrm>
              <a:custGeom>
                <a:avLst/>
                <a:gdLst>
                  <a:gd name="T0" fmla="*/ 0 w 3"/>
                  <a:gd name="T1" fmla="*/ 561 h 87"/>
                  <a:gd name="T2" fmla="*/ 103 w 3"/>
                  <a:gd name="T3" fmla="*/ 549 h 87"/>
                  <a:gd name="T4" fmla="*/ 103 w 3"/>
                  <a:gd name="T5" fmla="*/ 0 h 87"/>
                  <a:gd name="T6" fmla="*/ 62 w 3"/>
                  <a:gd name="T7" fmla="*/ 0 h 87"/>
                  <a:gd name="T8" fmla="*/ 0 w 3"/>
                  <a:gd name="T9" fmla="*/ 549 h 87"/>
                  <a:gd name="T10" fmla="*/ 62 w 3"/>
                  <a:gd name="T11" fmla="*/ 522 h 87"/>
                  <a:gd name="T12" fmla="*/ 0 w 3"/>
                  <a:gd name="T13" fmla="*/ 561 h 87"/>
                  <a:gd name="T14" fmla="*/ 0 60000 65536"/>
                  <a:gd name="T15" fmla="*/ 0 60000 65536"/>
                  <a:gd name="T16" fmla="*/ 0 60000 65536"/>
                  <a:gd name="T17" fmla="*/ 0 60000 65536"/>
                  <a:gd name="T18" fmla="*/ 0 60000 65536"/>
                  <a:gd name="T19" fmla="*/ 0 60000 65536"/>
                  <a:gd name="T20" fmla="*/ 0 60000 65536"/>
                  <a:gd name="T21" fmla="*/ 0 w 3"/>
                  <a:gd name="T22" fmla="*/ 0 h 87"/>
                  <a:gd name="T23" fmla="*/ 3 w 3"/>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7">
                    <a:moveTo>
                      <a:pt x="0" y="86"/>
                    </a:moveTo>
                    <a:lnTo>
                      <a:pt x="2" y="84"/>
                    </a:lnTo>
                    <a:lnTo>
                      <a:pt x="2" y="0"/>
                    </a:lnTo>
                    <a:lnTo>
                      <a:pt x="1" y="0"/>
                    </a:lnTo>
                    <a:lnTo>
                      <a:pt x="0" y="84"/>
                    </a:lnTo>
                    <a:lnTo>
                      <a:pt x="1" y="80"/>
                    </a:lnTo>
                    <a:lnTo>
                      <a:pt x="0" y="86"/>
                    </a:lnTo>
                  </a:path>
                </a:pathLst>
              </a:custGeom>
              <a:solidFill>
                <a:srgbClr val="FFFFFF"/>
              </a:solidFill>
              <a:ln w="12700" cap="rnd">
                <a:solidFill>
                  <a:srgbClr val="000000"/>
                </a:solidFill>
                <a:round/>
                <a:headEnd/>
                <a:tailEnd/>
              </a:ln>
            </p:spPr>
            <p:txBody>
              <a:bodyPr/>
              <a:lstStyle/>
              <a:p>
                <a:endParaRPr lang="en-US"/>
              </a:p>
            </p:txBody>
          </p:sp>
          <p:sp>
            <p:nvSpPr>
              <p:cNvPr id="33863" name="Freeform 545"/>
              <p:cNvSpPr>
                <a:spLocks/>
              </p:cNvSpPr>
              <p:nvPr/>
            </p:nvSpPr>
            <p:spPr bwMode="auto">
              <a:xfrm>
                <a:off x="2317" y="1050"/>
                <a:ext cx="216" cy="233"/>
              </a:xfrm>
              <a:custGeom>
                <a:avLst/>
                <a:gdLst>
                  <a:gd name="T0" fmla="*/ 0 w 172"/>
                  <a:gd name="T1" fmla="*/ 17 h 183"/>
                  <a:gd name="T2" fmla="*/ 0 w 172"/>
                  <a:gd name="T3" fmla="*/ 46 h 183"/>
                  <a:gd name="T4" fmla="*/ 1023 w 172"/>
                  <a:gd name="T5" fmla="*/ 1259 h 183"/>
                  <a:gd name="T6" fmla="*/ 1060 w 172"/>
                  <a:gd name="T7" fmla="*/ 1215 h 183"/>
                  <a:gd name="T8" fmla="*/ 39 w 172"/>
                  <a:gd name="T9" fmla="*/ 0 h 183"/>
                  <a:gd name="T10" fmla="*/ 45 w 172"/>
                  <a:gd name="T11" fmla="*/ 17 h 183"/>
                  <a:gd name="T12" fmla="*/ 0 w 172"/>
                  <a:gd name="T13" fmla="*/ 17 h 183"/>
                  <a:gd name="T14" fmla="*/ 0 60000 65536"/>
                  <a:gd name="T15" fmla="*/ 0 60000 65536"/>
                  <a:gd name="T16" fmla="*/ 0 60000 65536"/>
                  <a:gd name="T17" fmla="*/ 0 60000 65536"/>
                  <a:gd name="T18" fmla="*/ 0 60000 65536"/>
                  <a:gd name="T19" fmla="*/ 0 60000 65536"/>
                  <a:gd name="T20" fmla="*/ 0 60000 65536"/>
                  <a:gd name="T21" fmla="*/ 0 w 172"/>
                  <a:gd name="T22" fmla="*/ 0 h 183"/>
                  <a:gd name="T23" fmla="*/ 172 w 172"/>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183">
                    <a:moveTo>
                      <a:pt x="0" y="2"/>
                    </a:moveTo>
                    <a:lnTo>
                      <a:pt x="0" y="6"/>
                    </a:lnTo>
                    <a:lnTo>
                      <a:pt x="166" y="182"/>
                    </a:lnTo>
                    <a:lnTo>
                      <a:pt x="171" y="176"/>
                    </a:lnTo>
                    <a:lnTo>
                      <a:pt x="6"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33864" name="Freeform 546"/>
              <p:cNvSpPr>
                <a:spLocks/>
              </p:cNvSpPr>
              <p:nvPr/>
            </p:nvSpPr>
            <p:spPr bwMode="auto">
              <a:xfrm>
                <a:off x="2539" y="944"/>
                <a:ext cx="231" cy="223"/>
              </a:xfrm>
              <a:custGeom>
                <a:avLst/>
                <a:gdLst>
                  <a:gd name="T0" fmla="*/ 1222 w 182"/>
                  <a:gd name="T1" fmla="*/ 22 h 175"/>
                  <a:gd name="T2" fmla="*/ 1178 w 182"/>
                  <a:gd name="T3" fmla="*/ 22 h 175"/>
                  <a:gd name="T4" fmla="*/ 0 w 182"/>
                  <a:gd name="T5" fmla="*/ 1174 h 175"/>
                  <a:gd name="T6" fmla="*/ 41 w 182"/>
                  <a:gd name="T7" fmla="*/ 1213 h 175"/>
                  <a:gd name="T8" fmla="*/ 1222 w 182"/>
                  <a:gd name="T9" fmla="*/ 59 h 175"/>
                  <a:gd name="T10" fmla="*/ 1178 w 182"/>
                  <a:gd name="T11" fmla="*/ 59 h 175"/>
                  <a:gd name="T12" fmla="*/ 1222 w 182"/>
                  <a:gd name="T13" fmla="*/ 22 h 175"/>
                  <a:gd name="T14" fmla="*/ 1207 w 182"/>
                  <a:gd name="T15" fmla="*/ 0 h 175"/>
                  <a:gd name="T16" fmla="*/ 1178 w 182"/>
                  <a:gd name="T17" fmla="*/ 22 h 175"/>
                  <a:gd name="T18" fmla="*/ 1222 w 182"/>
                  <a:gd name="T19" fmla="*/ 22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181" y="3"/>
                    </a:moveTo>
                    <a:lnTo>
                      <a:pt x="175" y="3"/>
                    </a:lnTo>
                    <a:lnTo>
                      <a:pt x="0" y="169"/>
                    </a:lnTo>
                    <a:lnTo>
                      <a:pt x="6" y="174"/>
                    </a:lnTo>
                    <a:lnTo>
                      <a:pt x="181" y="8"/>
                    </a:lnTo>
                    <a:lnTo>
                      <a:pt x="175" y="8"/>
                    </a:lnTo>
                    <a:lnTo>
                      <a:pt x="181" y="3"/>
                    </a:lnTo>
                    <a:lnTo>
                      <a:pt x="179" y="0"/>
                    </a:lnTo>
                    <a:lnTo>
                      <a:pt x="175" y="3"/>
                    </a:lnTo>
                    <a:lnTo>
                      <a:pt x="181" y="3"/>
                    </a:lnTo>
                  </a:path>
                </a:pathLst>
              </a:custGeom>
              <a:solidFill>
                <a:srgbClr val="FFFFFF"/>
              </a:solidFill>
              <a:ln w="12700" cap="rnd">
                <a:solidFill>
                  <a:srgbClr val="000000"/>
                </a:solidFill>
                <a:round/>
                <a:headEnd/>
                <a:tailEnd/>
              </a:ln>
            </p:spPr>
            <p:txBody>
              <a:bodyPr/>
              <a:lstStyle/>
              <a:p>
                <a:endParaRPr lang="en-US"/>
              </a:p>
            </p:txBody>
          </p:sp>
          <p:sp>
            <p:nvSpPr>
              <p:cNvPr id="33865" name="Freeform 547"/>
              <p:cNvSpPr>
                <a:spLocks/>
              </p:cNvSpPr>
              <p:nvPr/>
            </p:nvSpPr>
            <p:spPr bwMode="auto">
              <a:xfrm>
                <a:off x="2770" y="951"/>
                <a:ext cx="225" cy="229"/>
              </a:xfrm>
              <a:custGeom>
                <a:avLst/>
                <a:gdLst>
                  <a:gd name="T0" fmla="*/ 1183 w 177"/>
                  <a:gd name="T1" fmla="*/ 1182 h 181"/>
                  <a:gd name="T2" fmla="*/ 1183 w 177"/>
                  <a:gd name="T3" fmla="*/ 1140 h 181"/>
                  <a:gd name="T4" fmla="*/ 46 w 177"/>
                  <a:gd name="T5" fmla="*/ 0 h 181"/>
                  <a:gd name="T6" fmla="*/ 0 w 177"/>
                  <a:gd name="T7" fmla="*/ 32 h 181"/>
                  <a:gd name="T8" fmla="*/ 1149 w 177"/>
                  <a:gd name="T9" fmla="*/ 1182 h 181"/>
                  <a:gd name="T10" fmla="*/ 1149 w 177"/>
                  <a:gd name="T11" fmla="*/ 1140 h 181"/>
                  <a:gd name="T12" fmla="*/ 1183 w 177"/>
                  <a:gd name="T13" fmla="*/ 1182 h 181"/>
                  <a:gd name="T14" fmla="*/ 1203 w 177"/>
                  <a:gd name="T15" fmla="*/ 1170 h 181"/>
                  <a:gd name="T16" fmla="*/ 1183 w 177"/>
                  <a:gd name="T17" fmla="*/ 1140 h 181"/>
                  <a:gd name="T18" fmla="*/ 1183 w 177"/>
                  <a:gd name="T19" fmla="*/ 1182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173" y="180"/>
                    </a:moveTo>
                    <a:lnTo>
                      <a:pt x="173" y="174"/>
                    </a:lnTo>
                    <a:lnTo>
                      <a:pt x="6" y="0"/>
                    </a:lnTo>
                    <a:lnTo>
                      <a:pt x="0" y="5"/>
                    </a:lnTo>
                    <a:lnTo>
                      <a:pt x="168" y="180"/>
                    </a:lnTo>
                    <a:lnTo>
                      <a:pt x="168" y="174"/>
                    </a:lnTo>
                    <a:lnTo>
                      <a:pt x="173" y="180"/>
                    </a:lnTo>
                    <a:lnTo>
                      <a:pt x="176" y="178"/>
                    </a:lnTo>
                    <a:lnTo>
                      <a:pt x="173" y="174"/>
                    </a:lnTo>
                    <a:lnTo>
                      <a:pt x="173" y="180"/>
                    </a:lnTo>
                  </a:path>
                </a:pathLst>
              </a:custGeom>
              <a:solidFill>
                <a:srgbClr val="FFFFFF"/>
              </a:solidFill>
              <a:ln w="12700" cap="rnd">
                <a:solidFill>
                  <a:srgbClr val="000000"/>
                </a:solidFill>
                <a:round/>
                <a:headEnd/>
                <a:tailEnd/>
              </a:ln>
            </p:spPr>
            <p:txBody>
              <a:bodyPr/>
              <a:lstStyle/>
              <a:p>
                <a:endParaRPr lang="en-US"/>
              </a:p>
            </p:txBody>
          </p:sp>
          <p:sp>
            <p:nvSpPr>
              <p:cNvPr id="33866" name="Freeform 548"/>
              <p:cNvSpPr>
                <a:spLocks/>
              </p:cNvSpPr>
              <p:nvPr/>
            </p:nvSpPr>
            <p:spPr bwMode="auto">
              <a:xfrm>
                <a:off x="2759" y="1180"/>
                <a:ext cx="230" cy="226"/>
              </a:xfrm>
              <a:custGeom>
                <a:avLst/>
                <a:gdLst>
                  <a:gd name="T0" fmla="*/ 0 w 182"/>
                  <a:gd name="T1" fmla="*/ 1226 h 177"/>
                  <a:gd name="T2" fmla="*/ 40 w 182"/>
                  <a:gd name="T3" fmla="*/ 1226 h 177"/>
                  <a:gd name="T4" fmla="*/ 1177 w 182"/>
                  <a:gd name="T5" fmla="*/ 46 h 177"/>
                  <a:gd name="T6" fmla="*/ 1145 w 182"/>
                  <a:gd name="T7" fmla="*/ 0 h 177"/>
                  <a:gd name="T8" fmla="*/ 0 w 182"/>
                  <a:gd name="T9" fmla="*/ 1194 h 177"/>
                  <a:gd name="T10" fmla="*/ 40 w 182"/>
                  <a:gd name="T11" fmla="*/ 1194 h 177"/>
                  <a:gd name="T12" fmla="*/ 0 w 182"/>
                  <a:gd name="T13" fmla="*/ 1226 h 177"/>
                  <a:gd name="T14" fmla="*/ 16 w 182"/>
                  <a:gd name="T15" fmla="*/ 1241 h 177"/>
                  <a:gd name="T16" fmla="*/ 40 w 182"/>
                  <a:gd name="T17" fmla="*/ 1226 h 177"/>
                  <a:gd name="T18" fmla="*/ 0 w 182"/>
                  <a:gd name="T19" fmla="*/ 1226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0" y="174"/>
                    </a:moveTo>
                    <a:lnTo>
                      <a:pt x="6" y="174"/>
                    </a:lnTo>
                    <a:lnTo>
                      <a:pt x="181" y="6"/>
                    </a:lnTo>
                    <a:lnTo>
                      <a:pt x="176" y="0"/>
                    </a:lnTo>
                    <a:lnTo>
                      <a:pt x="0" y="169"/>
                    </a:lnTo>
                    <a:lnTo>
                      <a:pt x="6" y="169"/>
                    </a:lnTo>
                    <a:lnTo>
                      <a:pt x="0" y="174"/>
                    </a:lnTo>
                    <a:lnTo>
                      <a:pt x="2" y="176"/>
                    </a:lnTo>
                    <a:lnTo>
                      <a:pt x="6" y="174"/>
                    </a:lnTo>
                    <a:lnTo>
                      <a:pt x="0" y="174"/>
                    </a:lnTo>
                  </a:path>
                </a:pathLst>
              </a:custGeom>
              <a:solidFill>
                <a:srgbClr val="FFFFFF"/>
              </a:solidFill>
              <a:ln w="12700" cap="rnd">
                <a:solidFill>
                  <a:srgbClr val="000000"/>
                </a:solidFill>
                <a:round/>
                <a:headEnd/>
                <a:tailEnd/>
              </a:ln>
            </p:spPr>
            <p:txBody>
              <a:bodyPr/>
              <a:lstStyle/>
              <a:p>
                <a:endParaRPr lang="en-US"/>
              </a:p>
            </p:txBody>
          </p:sp>
          <p:sp>
            <p:nvSpPr>
              <p:cNvPr id="33867" name="Freeform 549"/>
              <p:cNvSpPr>
                <a:spLocks/>
              </p:cNvSpPr>
              <p:nvPr/>
            </p:nvSpPr>
            <p:spPr bwMode="auto">
              <a:xfrm>
                <a:off x="2536" y="1170"/>
                <a:ext cx="223" cy="232"/>
              </a:xfrm>
              <a:custGeom>
                <a:avLst/>
                <a:gdLst>
                  <a:gd name="T0" fmla="*/ 16 w 176"/>
                  <a:gd name="T1" fmla="*/ 0 h 182"/>
                  <a:gd name="T2" fmla="*/ 16 w 176"/>
                  <a:gd name="T3" fmla="*/ 36 h 182"/>
                  <a:gd name="T4" fmla="*/ 1120 w 176"/>
                  <a:gd name="T5" fmla="*/ 1261 h 182"/>
                  <a:gd name="T6" fmla="*/ 1161 w 176"/>
                  <a:gd name="T7" fmla="*/ 1229 h 182"/>
                  <a:gd name="T8" fmla="*/ 52 w 176"/>
                  <a:gd name="T9" fmla="*/ 0 h 182"/>
                  <a:gd name="T10" fmla="*/ 52 w 176"/>
                  <a:gd name="T11" fmla="*/ 36 h 182"/>
                  <a:gd name="T12" fmla="*/ 16 w 176"/>
                  <a:gd name="T13" fmla="*/ 0 h 182"/>
                  <a:gd name="T14" fmla="*/ 0 w 176"/>
                  <a:gd name="T15" fmla="*/ 17 h 182"/>
                  <a:gd name="T16" fmla="*/ 16 w 176"/>
                  <a:gd name="T17" fmla="*/ 36 h 182"/>
                  <a:gd name="T18" fmla="*/ 16 w 176"/>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2" y="0"/>
                    </a:moveTo>
                    <a:lnTo>
                      <a:pt x="2" y="5"/>
                    </a:lnTo>
                    <a:lnTo>
                      <a:pt x="169" y="181"/>
                    </a:lnTo>
                    <a:lnTo>
                      <a:pt x="175" y="176"/>
                    </a:lnTo>
                    <a:lnTo>
                      <a:pt x="8" y="0"/>
                    </a:lnTo>
                    <a:lnTo>
                      <a:pt x="8" y="5"/>
                    </a:lnTo>
                    <a:lnTo>
                      <a:pt x="2" y="0"/>
                    </a:lnTo>
                    <a:lnTo>
                      <a:pt x="0" y="2"/>
                    </a:lnTo>
                    <a:lnTo>
                      <a:pt x="2" y="5"/>
                    </a:lnTo>
                    <a:lnTo>
                      <a:pt x="2" y="0"/>
                    </a:lnTo>
                  </a:path>
                </a:pathLst>
              </a:custGeom>
              <a:solidFill>
                <a:srgbClr val="FFFFFF"/>
              </a:solidFill>
              <a:ln w="12700" cap="rnd">
                <a:solidFill>
                  <a:srgbClr val="000000"/>
                </a:solidFill>
                <a:round/>
                <a:headEnd/>
                <a:tailEnd/>
              </a:ln>
            </p:spPr>
            <p:txBody>
              <a:bodyPr/>
              <a:lstStyle/>
              <a:p>
                <a:endParaRPr lang="en-US"/>
              </a:p>
            </p:txBody>
          </p:sp>
          <p:sp>
            <p:nvSpPr>
              <p:cNvPr id="33868" name="Freeform 550"/>
              <p:cNvSpPr>
                <a:spLocks/>
              </p:cNvSpPr>
              <p:nvPr/>
            </p:nvSpPr>
            <p:spPr bwMode="auto">
              <a:xfrm>
                <a:off x="2986" y="1180"/>
                <a:ext cx="8" cy="113"/>
              </a:xfrm>
              <a:custGeom>
                <a:avLst/>
                <a:gdLst>
                  <a:gd name="T0" fmla="*/ 54 w 5"/>
                  <a:gd name="T1" fmla="*/ 46 h 88"/>
                  <a:gd name="T2" fmla="*/ 54 w 5"/>
                  <a:gd name="T3" fmla="*/ 22 h 88"/>
                  <a:gd name="T4" fmla="*/ 0 w 5"/>
                  <a:gd name="T5" fmla="*/ 648 h 88"/>
                  <a:gd name="T6" fmla="*/ 138 w 5"/>
                  <a:gd name="T7" fmla="*/ 648 h 88"/>
                  <a:gd name="T8" fmla="*/ 171 w 5"/>
                  <a:gd name="T9" fmla="*/ 22 h 88"/>
                  <a:gd name="T10" fmla="*/ 138 w 5"/>
                  <a:gd name="T11" fmla="*/ 0 h 88"/>
                  <a:gd name="T12" fmla="*/ 171 w 5"/>
                  <a:gd name="T13" fmla="*/ 22 h 88"/>
                  <a:gd name="T14" fmla="*/ 171 w 5"/>
                  <a:gd name="T15" fmla="*/ 1 h 88"/>
                  <a:gd name="T16" fmla="*/ 138 w 5"/>
                  <a:gd name="T17" fmla="*/ 0 h 88"/>
                  <a:gd name="T18" fmla="*/ 54 w 5"/>
                  <a:gd name="T19" fmla="*/ 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8"/>
                  <a:gd name="T32" fmla="*/ 5 w 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8">
                    <a:moveTo>
                      <a:pt x="1" y="6"/>
                    </a:moveTo>
                    <a:lnTo>
                      <a:pt x="1" y="3"/>
                    </a:lnTo>
                    <a:lnTo>
                      <a:pt x="0" y="87"/>
                    </a:lnTo>
                    <a:lnTo>
                      <a:pt x="3" y="87"/>
                    </a:lnTo>
                    <a:lnTo>
                      <a:pt x="4" y="3"/>
                    </a:lnTo>
                    <a:lnTo>
                      <a:pt x="3" y="0"/>
                    </a:lnTo>
                    <a:lnTo>
                      <a:pt x="4" y="3"/>
                    </a:lnTo>
                    <a:lnTo>
                      <a:pt x="4" y="1"/>
                    </a:lnTo>
                    <a:lnTo>
                      <a:pt x="3" y="0"/>
                    </a:lnTo>
                    <a:lnTo>
                      <a:pt x="1" y="6"/>
                    </a:lnTo>
                  </a:path>
                </a:pathLst>
              </a:custGeom>
              <a:solidFill>
                <a:srgbClr val="FFFFFF"/>
              </a:solidFill>
              <a:ln w="12700" cap="rnd">
                <a:solidFill>
                  <a:srgbClr val="000000"/>
                </a:solidFill>
                <a:round/>
                <a:headEnd/>
                <a:tailEnd/>
              </a:ln>
            </p:spPr>
            <p:txBody>
              <a:bodyPr/>
              <a:lstStyle/>
              <a:p>
                <a:endParaRPr lang="en-US"/>
              </a:p>
            </p:txBody>
          </p:sp>
          <p:sp>
            <p:nvSpPr>
              <p:cNvPr id="33869" name="Freeform 551"/>
              <p:cNvSpPr>
                <a:spLocks/>
              </p:cNvSpPr>
              <p:nvPr/>
            </p:nvSpPr>
            <p:spPr bwMode="auto">
              <a:xfrm>
                <a:off x="2770" y="940"/>
                <a:ext cx="219" cy="240"/>
              </a:xfrm>
              <a:custGeom>
                <a:avLst/>
                <a:gdLst>
                  <a:gd name="T0" fmla="*/ 47 w 173"/>
                  <a:gd name="T1" fmla="*/ 60 h 188"/>
                  <a:gd name="T2" fmla="*/ 0 w 173"/>
                  <a:gd name="T3" fmla="*/ 83 h 188"/>
                  <a:gd name="T4" fmla="*/ 1099 w 173"/>
                  <a:gd name="T5" fmla="*/ 1319 h 188"/>
                  <a:gd name="T6" fmla="*/ 1137 w 173"/>
                  <a:gd name="T7" fmla="*/ 1278 h 188"/>
                  <a:gd name="T8" fmla="*/ 41 w 173"/>
                  <a:gd name="T9" fmla="*/ 47 h 188"/>
                  <a:gd name="T10" fmla="*/ 0 w 173"/>
                  <a:gd name="T11" fmla="*/ 60 h 188"/>
                  <a:gd name="T12" fmla="*/ 41 w 173"/>
                  <a:gd name="T13" fmla="*/ 47 h 188"/>
                  <a:gd name="T14" fmla="*/ 0 w 173"/>
                  <a:gd name="T15" fmla="*/ 0 h 188"/>
                  <a:gd name="T16" fmla="*/ 0 w 173"/>
                  <a:gd name="T17" fmla="*/ 60 h 188"/>
                  <a:gd name="T18" fmla="*/ 47 w 173"/>
                  <a:gd name="T19" fmla="*/ 60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188"/>
                  <a:gd name="T32" fmla="*/ 173 w 173"/>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188">
                    <a:moveTo>
                      <a:pt x="7" y="9"/>
                    </a:moveTo>
                    <a:lnTo>
                      <a:pt x="0" y="12"/>
                    </a:lnTo>
                    <a:lnTo>
                      <a:pt x="167" y="187"/>
                    </a:lnTo>
                    <a:lnTo>
                      <a:pt x="172" y="181"/>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33870" name="Freeform 552"/>
              <p:cNvSpPr>
                <a:spLocks/>
              </p:cNvSpPr>
              <p:nvPr/>
            </p:nvSpPr>
            <p:spPr bwMode="auto">
              <a:xfrm>
                <a:off x="2767" y="954"/>
                <a:ext cx="5" cy="106"/>
              </a:xfrm>
              <a:custGeom>
                <a:avLst/>
                <a:gdLst>
                  <a:gd name="T0" fmla="*/ 14 w 4"/>
                  <a:gd name="T1" fmla="*/ 471 h 85"/>
                  <a:gd name="T2" fmla="*/ 14 w 4"/>
                  <a:gd name="T3" fmla="*/ 478 h 85"/>
                  <a:gd name="T4" fmla="*/ 18 w 4"/>
                  <a:gd name="T5" fmla="*/ 0 h 85"/>
                  <a:gd name="T6" fmla="*/ 1 w 4"/>
                  <a:gd name="T7" fmla="*/ 0 h 85"/>
                  <a:gd name="T8" fmla="*/ 0 w 4"/>
                  <a:gd name="T9" fmla="*/ 478 h 85"/>
                  <a:gd name="T10" fmla="*/ 0 w 4"/>
                  <a:gd name="T11" fmla="*/ 491 h 85"/>
                  <a:gd name="T12" fmla="*/ 0 w 4"/>
                  <a:gd name="T13" fmla="*/ 478 h 85"/>
                  <a:gd name="T14" fmla="*/ 0 w 4"/>
                  <a:gd name="T15" fmla="*/ 489 h 85"/>
                  <a:gd name="T16" fmla="*/ 0 w 4"/>
                  <a:gd name="T17" fmla="*/ 491 h 85"/>
                  <a:gd name="T18" fmla="*/ 14 w 4"/>
                  <a:gd name="T19" fmla="*/ 471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5"/>
                  <a:gd name="T32" fmla="*/ 4 w 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5">
                    <a:moveTo>
                      <a:pt x="2" y="80"/>
                    </a:moveTo>
                    <a:lnTo>
                      <a:pt x="2" y="82"/>
                    </a:lnTo>
                    <a:lnTo>
                      <a:pt x="3" y="0"/>
                    </a:lnTo>
                    <a:lnTo>
                      <a:pt x="1" y="0"/>
                    </a:lnTo>
                    <a:lnTo>
                      <a:pt x="0" y="82"/>
                    </a:lnTo>
                    <a:lnTo>
                      <a:pt x="0" y="84"/>
                    </a:lnTo>
                    <a:lnTo>
                      <a:pt x="0" y="82"/>
                    </a:lnTo>
                    <a:lnTo>
                      <a:pt x="0" y="83"/>
                    </a:lnTo>
                    <a:lnTo>
                      <a:pt x="0" y="84"/>
                    </a:lnTo>
                    <a:lnTo>
                      <a:pt x="2" y="80"/>
                    </a:lnTo>
                  </a:path>
                </a:pathLst>
              </a:custGeom>
              <a:solidFill>
                <a:srgbClr val="FFFFFF"/>
              </a:solidFill>
              <a:ln w="12700" cap="rnd">
                <a:solidFill>
                  <a:srgbClr val="000000"/>
                </a:solidFill>
                <a:round/>
                <a:headEnd/>
                <a:tailEnd/>
              </a:ln>
            </p:spPr>
            <p:txBody>
              <a:bodyPr/>
              <a:lstStyle/>
              <a:p>
                <a:endParaRPr lang="en-US"/>
              </a:p>
            </p:txBody>
          </p:sp>
          <p:sp>
            <p:nvSpPr>
              <p:cNvPr id="33871" name="Freeform 553"/>
              <p:cNvSpPr>
                <a:spLocks/>
              </p:cNvSpPr>
              <p:nvPr/>
            </p:nvSpPr>
            <p:spPr bwMode="auto">
              <a:xfrm>
                <a:off x="2769" y="1062"/>
                <a:ext cx="163" cy="173"/>
              </a:xfrm>
              <a:custGeom>
                <a:avLst/>
                <a:gdLst>
                  <a:gd name="T0" fmla="*/ 774 w 130"/>
                  <a:gd name="T1" fmla="*/ 959 h 135"/>
                  <a:gd name="T2" fmla="*/ 791 w 130"/>
                  <a:gd name="T3" fmla="*/ 929 h 135"/>
                  <a:gd name="T4" fmla="*/ 31 w 130"/>
                  <a:gd name="T5" fmla="*/ 0 h 135"/>
                  <a:gd name="T6" fmla="*/ 0 w 130"/>
                  <a:gd name="T7" fmla="*/ 36 h 135"/>
                  <a:gd name="T8" fmla="*/ 749 w 130"/>
                  <a:gd name="T9" fmla="*/ 974 h 135"/>
                  <a:gd name="T10" fmla="*/ 774 w 130"/>
                  <a:gd name="T11" fmla="*/ 959 h 135"/>
                  <a:gd name="T12" fmla="*/ 0 60000 65536"/>
                  <a:gd name="T13" fmla="*/ 0 60000 65536"/>
                  <a:gd name="T14" fmla="*/ 0 60000 65536"/>
                  <a:gd name="T15" fmla="*/ 0 60000 65536"/>
                  <a:gd name="T16" fmla="*/ 0 60000 65536"/>
                  <a:gd name="T17" fmla="*/ 0 60000 65536"/>
                  <a:gd name="T18" fmla="*/ 0 w 130"/>
                  <a:gd name="T19" fmla="*/ 0 h 135"/>
                  <a:gd name="T20" fmla="*/ 130 w 130"/>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30" h="135">
                    <a:moveTo>
                      <a:pt x="127" y="132"/>
                    </a:moveTo>
                    <a:lnTo>
                      <a:pt x="129" y="128"/>
                    </a:lnTo>
                    <a:lnTo>
                      <a:pt x="5" y="0"/>
                    </a:lnTo>
                    <a:lnTo>
                      <a:pt x="0" y="5"/>
                    </a:lnTo>
                    <a:lnTo>
                      <a:pt x="123" y="134"/>
                    </a:lnTo>
                    <a:lnTo>
                      <a:pt x="127" y="132"/>
                    </a:lnTo>
                  </a:path>
                </a:pathLst>
              </a:custGeom>
              <a:solidFill>
                <a:srgbClr val="FFFFFF"/>
              </a:solidFill>
              <a:ln w="12700" cap="rnd">
                <a:solidFill>
                  <a:srgbClr val="000000"/>
                </a:solidFill>
                <a:round/>
                <a:headEnd/>
                <a:tailEnd/>
              </a:ln>
            </p:spPr>
            <p:txBody>
              <a:bodyPr/>
              <a:lstStyle/>
              <a:p>
                <a:endParaRPr lang="en-US"/>
              </a:p>
            </p:txBody>
          </p:sp>
          <p:sp>
            <p:nvSpPr>
              <p:cNvPr id="33872" name="Freeform 554"/>
              <p:cNvSpPr>
                <a:spLocks/>
              </p:cNvSpPr>
              <p:nvPr/>
            </p:nvSpPr>
            <p:spPr bwMode="auto">
              <a:xfrm>
                <a:off x="2986" y="1180"/>
                <a:ext cx="5" cy="111"/>
              </a:xfrm>
              <a:custGeom>
                <a:avLst/>
                <a:gdLst>
                  <a:gd name="T0" fmla="*/ 18 w 4"/>
                  <a:gd name="T1" fmla="*/ 46 h 87"/>
                  <a:gd name="T2" fmla="*/ 1 w 4"/>
                  <a:gd name="T3" fmla="*/ 22 h 87"/>
                  <a:gd name="T4" fmla="*/ 0 w 4"/>
                  <a:gd name="T5" fmla="*/ 603 h 87"/>
                  <a:gd name="T6" fmla="*/ 14 w 4"/>
                  <a:gd name="T7" fmla="*/ 603 h 87"/>
                  <a:gd name="T8" fmla="*/ 18 w 4"/>
                  <a:gd name="T9" fmla="*/ 22 h 87"/>
                  <a:gd name="T10" fmla="*/ 1 w 4"/>
                  <a:gd name="T11" fmla="*/ 0 h 87"/>
                  <a:gd name="T12" fmla="*/ 18 w 4"/>
                  <a:gd name="T13" fmla="*/ 46 h 87"/>
                  <a:gd name="T14" fmla="*/ 0 60000 65536"/>
                  <a:gd name="T15" fmla="*/ 0 60000 65536"/>
                  <a:gd name="T16" fmla="*/ 0 60000 65536"/>
                  <a:gd name="T17" fmla="*/ 0 60000 65536"/>
                  <a:gd name="T18" fmla="*/ 0 60000 65536"/>
                  <a:gd name="T19" fmla="*/ 0 60000 65536"/>
                  <a:gd name="T20" fmla="*/ 0 60000 65536"/>
                  <a:gd name="T21" fmla="*/ 0 w 4"/>
                  <a:gd name="T22" fmla="*/ 0 h 87"/>
                  <a:gd name="T23" fmla="*/ 4 w 4"/>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7">
                    <a:moveTo>
                      <a:pt x="3" y="6"/>
                    </a:moveTo>
                    <a:lnTo>
                      <a:pt x="1" y="3"/>
                    </a:lnTo>
                    <a:lnTo>
                      <a:pt x="0" y="86"/>
                    </a:lnTo>
                    <a:lnTo>
                      <a:pt x="2" y="86"/>
                    </a:lnTo>
                    <a:lnTo>
                      <a:pt x="3" y="3"/>
                    </a:lnTo>
                    <a:lnTo>
                      <a:pt x="1" y="0"/>
                    </a:lnTo>
                    <a:lnTo>
                      <a:pt x="3" y="6"/>
                    </a:lnTo>
                  </a:path>
                </a:pathLst>
              </a:custGeom>
              <a:solidFill>
                <a:srgbClr val="FFFFFF"/>
              </a:solidFill>
              <a:ln w="12700" cap="rnd">
                <a:solidFill>
                  <a:srgbClr val="000000"/>
                </a:solidFill>
                <a:round/>
                <a:headEnd/>
                <a:tailEnd/>
              </a:ln>
            </p:spPr>
            <p:txBody>
              <a:bodyPr/>
              <a:lstStyle/>
              <a:p>
                <a:endParaRPr lang="en-US"/>
              </a:p>
            </p:txBody>
          </p:sp>
          <p:sp>
            <p:nvSpPr>
              <p:cNvPr id="33873" name="Freeform 555"/>
              <p:cNvSpPr>
                <a:spLocks/>
              </p:cNvSpPr>
              <p:nvPr/>
            </p:nvSpPr>
            <p:spPr bwMode="auto">
              <a:xfrm>
                <a:off x="2758" y="1180"/>
                <a:ext cx="231" cy="222"/>
              </a:xfrm>
              <a:custGeom>
                <a:avLst/>
                <a:gdLst>
                  <a:gd name="T0" fmla="*/ 47 w 183"/>
                  <a:gd name="T1" fmla="*/ 1199 h 174"/>
                  <a:gd name="T2" fmla="*/ 47 w 183"/>
                  <a:gd name="T3" fmla="*/ 1217 h 174"/>
                  <a:gd name="T4" fmla="*/ 1173 w 183"/>
                  <a:gd name="T5" fmla="*/ 46 h 174"/>
                  <a:gd name="T6" fmla="*/ 1137 w 183"/>
                  <a:gd name="T7" fmla="*/ 0 h 174"/>
                  <a:gd name="T8" fmla="*/ 1 w 183"/>
                  <a:gd name="T9" fmla="*/ 1175 h 174"/>
                  <a:gd name="T10" fmla="*/ 0 w 183"/>
                  <a:gd name="T11" fmla="*/ 1199 h 174"/>
                  <a:gd name="T12" fmla="*/ 47 w 183"/>
                  <a:gd name="T13" fmla="*/ 1199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7" y="171"/>
                    </a:moveTo>
                    <a:lnTo>
                      <a:pt x="7" y="173"/>
                    </a:lnTo>
                    <a:lnTo>
                      <a:pt x="182" y="6"/>
                    </a:lnTo>
                    <a:lnTo>
                      <a:pt x="177" y="0"/>
                    </a:lnTo>
                    <a:lnTo>
                      <a:pt x="1" y="168"/>
                    </a:lnTo>
                    <a:lnTo>
                      <a:pt x="0" y="171"/>
                    </a:lnTo>
                    <a:lnTo>
                      <a:pt x="7" y="171"/>
                    </a:lnTo>
                  </a:path>
                </a:pathLst>
              </a:custGeom>
              <a:solidFill>
                <a:srgbClr val="FFFFFF"/>
              </a:solidFill>
              <a:ln w="12700" cap="rnd">
                <a:solidFill>
                  <a:srgbClr val="000000"/>
                </a:solidFill>
                <a:round/>
                <a:headEnd/>
                <a:tailEnd/>
              </a:ln>
            </p:spPr>
            <p:txBody>
              <a:bodyPr/>
              <a:lstStyle/>
              <a:p>
                <a:endParaRPr lang="en-US"/>
              </a:p>
            </p:txBody>
          </p:sp>
          <p:sp>
            <p:nvSpPr>
              <p:cNvPr id="33874" name="Freeform 556"/>
              <p:cNvSpPr>
                <a:spLocks/>
              </p:cNvSpPr>
              <p:nvPr/>
            </p:nvSpPr>
            <p:spPr bwMode="auto">
              <a:xfrm>
                <a:off x="2756" y="1407"/>
                <a:ext cx="3" cy="112"/>
              </a:xfrm>
              <a:custGeom>
                <a:avLst/>
                <a:gdLst>
                  <a:gd name="T0" fmla="*/ 0 w 2"/>
                  <a:gd name="T1" fmla="*/ 656 h 86"/>
                  <a:gd name="T2" fmla="*/ 32 w 2"/>
                  <a:gd name="T3" fmla="*/ 679 h 86"/>
                  <a:gd name="T4" fmla="*/ 32 w 2"/>
                  <a:gd name="T5" fmla="*/ 0 h 86"/>
                  <a:gd name="T6" fmla="*/ 0 w 2"/>
                  <a:gd name="T7" fmla="*/ 0 h 86"/>
                  <a:gd name="T8" fmla="*/ 0 w 2"/>
                  <a:gd name="T9" fmla="*/ 679 h 86"/>
                  <a:gd name="T10" fmla="*/ 32 w 2"/>
                  <a:gd name="T11" fmla="*/ 707 h 86"/>
                  <a:gd name="T12" fmla="*/ 0 w 2"/>
                  <a:gd name="T13" fmla="*/ 656 h 86"/>
                  <a:gd name="T14" fmla="*/ 0 60000 65536"/>
                  <a:gd name="T15" fmla="*/ 0 60000 65536"/>
                  <a:gd name="T16" fmla="*/ 0 60000 65536"/>
                  <a:gd name="T17" fmla="*/ 0 60000 65536"/>
                  <a:gd name="T18" fmla="*/ 0 60000 65536"/>
                  <a:gd name="T19" fmla="*/ 0 60000 65536"/>
                  <a:gd name="T20" fmla="*/ 0 60000 65536"/>
                  <a:gd name="T21" fmla="*/ 0 w 2"/>
                  <a:gd name="T22" fmla="*/ 0 h 86"/>
                  <a:gd name="T23" fmla="*/ 2 w 2"/>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6">
                    <a:moveTo>
                      <a:pt x="0" y="79"/>
                    </a:moveTo>
                    <a:lnTo>
                      <a:pt x="1" y="82"/>
                    </a:lnTo>
                    <a:lnTo>
                      <a:pt x="1" y="0"/>
                    </a:lnTo>
                    <a:lnTo>
                      <a:pt x="0" y="0"/>
                    </a:lnTo>
                    <a:lnTo>
                      <a:pt x="0" y="82"/>
                    </a:lnTo>
                    <a:lnTo>
                      <a:pt x="1" y="85"/>
                    </a:lnTo>
                    <a:lnTo>
                      <a:pt x="0" y="79"/>
                    </a:lnTo>
                  </a:path>
                </a:pathLst>
              </a:custGeom>
              <a:solidFill>
                <a:srgbClr val="FFFFFF"/>
              </a:solidFill>
              <a:ln w="12700" cap="rnd">
                <a:solidFill>
                  <a:srgbClr val="000000"/>
                </a:solidFill>
                <a:round/>
                <a:headEnd/>
                <a:tailEnd/>
              </a:ln>
            </p:spPr>
            <p:txBody>
              <a:bodyPr/>
              <a:lstStyle/>
              <a:p>
                <a:endParaRPr lang="en-US"/>
              </a:p>
            </p:txBody>
          </p:sp>
          <p:sp>
            <p:nvSpPr>
              <p:cNvPr id="33875" name="Freeform 557"/>
              <p:cNvSpPr>
                <a:spLocks/>
              </p:cNvSpPr>
              <p:nvPr/>
            </p:nvSpPr>
            <p:spPr bwMode="auto">
              <a:xfrm>
                <a:off x="2756" y="1294"/>
                <a:ext cx="231" cy="225"/>
              </a:xfrm>
              <a:custGeom>
                <a:avLst/>
                <a:gdLst>
                  <a:gd name="T0" fmla="*/ 1126 w 183"/>
                  <a:gd name="T1" fmla="*/ 17 h 174"/>
                  <a:gd name="T2" fmla="*/ 1132 w 183"/>
                  <a:gd name="T3" fmla="*/ 0 h 174"/>
                  <a:gd name="T4" fmla="*/ 0 w 183"/>
                  <a:gd name="T5" fmla="*/ 1306 h 174"/>
                  <a:gd name="T6" fmla="*/ 40 w 183"/>
                  <a:gd name="T7" fmla="*/ 1356 h 174"/>
                  <a:gd name="T8" fmla="*/ 1165 w 183"/>
                  <a:gd name="T9" fmla="*/ 36 h 174"/>
                  <a:gd name="T10" fmla="*/ 1173 w 183"/>
                  <a:gd name="T11" fmla="*/ 17 h 174"/>
                  <a:gd name="T12" fmla="*/ 1126 w 183"/>
                  <a:gd name="T13" fmla="*/ 17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175" y="2"/>
                    </a:moveTo>
                    <a:lnTo>
                      <a:pt x="176" y="0"/>
                    </a:lnTo>
                    <a:lnTo>
                      <a:pt x="0" y="167"/>
                    </a:lnTo>
                    <a:lnTo>
                      <a:pt x="6" y="173"/>
                    </a:lnTo>
                    <a:lnTo>
                      <a:pt x="181" y="5"/>
                    </a:lnTo>
                    <a:lnTo>
                      <a:pt x="182" y="2"/>
                    </a:lnTo>
                    <a:lnTo>
                      <a:pt x="175" y="2"/>
                    </a:lnTo>
                  </a:path>
                </a:pathLst>
              </a:custGeom>
              <a:solidFill>
                <a:srgbClr val="FFFFFF"/>
              </a:solidFill>
              <a:ln w="12700" cap="rnd">
                <a:solidFill>
                  <a:srgbClr val="000000"/>
                </a:solidFill>
                <a:round/>
                <a:headEnd/>
                <a:tailEnd/>
              </a:ln>
            </p:spPr>
            <p:txBody>
              <a:bodyPr/>
              <a:lstStyle/>
              <a:p>
                <a:endParaRPr lang="en-US"/>
              </a:p>
            </p:txBody>
          </p:sp>
          <p:sp>
            <p:nvSpPr>
              <p:cNvPr id="33876" name="Freeform 558"/>
              <p:cNvSpPr>
                <a:spLocks/>
              </p:cNvSpPr>
              <p:nvPr/>
            </p:nvSpPr>
            <p:spPr bwMode="auto">
              <a:xfrm>
                <a:off x="2534" y="1170"/>
                <a:ext cx="5" cy="110"/>
              </a:xfrm>
              <a:custGeom>
                <a:avLst/>
                <a:gdLst>
                  <a:gd name="T0" fmla="*/ 103 w 3"/>
                  <a:gd name="T1" fmla="*/ 0 h 86"/>
                  <a:gd name="T2" fmla="*/ 62 w 3"/>
                  <a:gd name="T3" fmla="*/ 17 h 86"/>
                  <a:gd name="T4" fmla="*/ 0 w 3"/>
                  <a:gd name="T5" fmla="*/ 610 h 86"/>
                  <a:gd name="T6" fmla="*/ 103 w 3"/>
                  <a:gd name="T7" fmla="*/ 610 h 86"/>
                  <a:gd name="T8" fmla="*/ 103 w 3"/>
                  <a:gd name="T9" fmla="*/ 17 h 86"/>
                  <a:gd name="T10" fmla="*/ 62 w 3"/>
                  <a:gd name="T11" fmla="*/ 28 h 86"/>
                  <a:gd name="T12" fmla="*/ 103 w 3"/>
                  <a:gd name="T13" fmla="*/ 0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2" y="0"/>
                    </a:moveTo>
                    <a:lnTo>
                      <a:pt x="1" y="2"/>
                    </a:lnTo>
                    <a:lnTo>
                      <a:pt x="0" y="85"/>
                    </a:lnTo>
                    <a:lnTo>
                      <a:pt x="2" y="85"/>
                    </a:lnTo>
                    <a:lnTo>
                      <a:pt x="2" y="2"/>
                    </a:lnTo>
                    <a:lnTo>
                      <a:pt x="1" y="4"/>
                    </a:lnTo>
                    <a:lnTo>
                      <a:pt x="2" y="0"/>
                    </a:lnTo>
                  </a:path>
                </a:pathLst>
              </a:custGeom>
              <a:solidFill>
                <a:srgbClr val="FFFFFF"/>
              </a:solidFill>
              <a:ln w="12700" cap="rnd">
                <a:solidFill>
                  <a:srgbClr val="000000"/>
                </a:solidFill>
                <a:round/>
                <a:headEnd/>
                <a:tailEnd/>
              </a:ln>
            </p:spPr>
            <p:txBody>
              <a:bodyPr/>
              <a:lstStyle/>
              <a:p>
                <a:endParaRPr lang="en-US"/>
              </a:p>
            </p:txBody>
          </p:sp>
          <p:sp>
            <p:nvSpPr>
              <p:cNvPr id="33877" name="Freeform 559"/>
              <p:cNvSpPr>
                <a:spLocks/>
              </p:cNvSpPr>
              <p:nvPr/>
            </p:nvSpPr>
            <p:spPr bwMode="auto">
              <a:xfrm>
                <a:off x="2539" y="1170"/>
                <a:ext cx="220" cy="232"/>
              </a:xfrm>
              <a:custGeom>
                <a:avLst/>
                <a:gdLst>
                  <a:gd name="T0" fmla="*/ 1132 w 174"/>
                  <a:gd name="T1" fmla="*/ 1249 h 182"/>
                  <a:gd name="T2" fmla="*/ 1132 w 174"/>
                  <a:gd name="T3" fmla="*/ 1229 h 182"/>
                  <a:gd name="T4" fmla="*/ 40 w 174"/>
                  <a:gd name="T5" fmla="*/ 0 h 182"/>
                  <a:gd name="T6" fmla="*/ 0 w 174"/>
                  <a:gd name="T7" fmla="*/ 36 h 182"/>
                  <a:gd name="T8" fmla="*/ 1092 w 174"/>
                  <a:gd name="T9" fmla="*/ 1261 h 182"/>
                  <a:gd name="T10" fmla="*/ 1086 w 174"/>
                  <a:gd name="T11" fmla="*/ 1249 h 182"/>
                  <a:gd name="T12" fmla="*/ 1132 w 174"/>
                  <a:gd name="T13" fmla="*/ 1249 h 182"/>
                  <a:gd name="T14" fmla="*/ 0 60000 65536"/>
                  <a:gd name="T15" fmla="*/ 0 60000 65536"/>
                  <a:gd name="T16" fmla="*/ 0 60000 65536"/>
                  <a:gd name="T17" fmla="*/ 0 60000 65536"/>
                  <a:gd name="T18" fmla="*/ 0 60000 65536"/>
                  <a:gd name="T19" fmla="*/ 0 60000 65536"/>
                  <a:gd name="T20" fmla="*/ 0 60000 65536"/>
                  <a:gd name="T21" fmla="*/ 0 w 174"/>
                  <a:gd name="T22" fmla="*/ 0 h 182"/>
                  <a:gd name="T23" fmla="*/ 174 w 174"/>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2">
                    <a:moveTo>
                      <a:pt x="173" y="179"/>
                    </a:moveTo>
                    <a:lnTo>
                      <a:pt x="173" y="176"/>
                    </a:lnTo>
                    <a:lnTo>
                      <a:pt x="6" y="0"/>
                    </a:lnTo>
                    <a:lnTo>
                      <a:pt x="0" y="5"/>
                    </a:lnTo>
                    <a:lnTo>
                      <a:pt x="167" y="181"/>
                    </a:lnTo>
                    <a:lnTo>
                      <a:pt x="166" y="179"/>
                    </a:lnTo>
                    <a:lnTo>
                      <a:pt x="173" y="179"/>
                    </a:lnTo>
                  </a:path>
                </a:pathLst>
              </a:custGeom>
              <a:solidFill>
                <a:srgbClr val="FFFFFF"/>
              </a:solidFill>
              <a:ln w="12700" cap="rnd">
                <a:solidFill>
                  <a:srgbClr val="000000"/>
                </a:solidFill>
                <a:round/>
                <a:headEnd/>
                <a:tailEnd/>
              </a:ln>
            </p:spPr>
            <p:txBody>
              <a:bodyPr/>
              <a:lstStyle/>
              <a:p>
                <a:endParaRPr lang="en-US"/>
              </a:p>
            </p:txBody>
          </p:sp>
          <p:sp>
            <p:nvSpPr>
              <p:cNvPr id="33878" name="Freeform 560"/>
              <p:cNvSpPr>
                <a:spLocks/>
              </p:cNvSpPr>
              <p:nvPr/>
            </p:nvSpPr>
            <p:spPr bwMode="auto">
              <a:xfrm>
                <a:off x="2756" y="1407"/>
                <a:ext cx="3" cy="112"/>
              </a:xfrm>
              <a:custGeom>
                <a:avLst/>
                <a:gdLst>
                  <a:gd name="T0" fmla="*/ 0 w 2"/>
                  <a:gd name="T1" fmla="*/ 707 h 86"/>
                  <a:gd name="T2" fmla="*/ 32 w 2"/>
                  <a:gd name="T3" fmla="*/ 679 h 86"/>
                  <a:gd name="T4" fmla="*/ 32 w 2"/>
                  <a:gd name="T5" fmla="*/ 0 h 86"/>
                  <a:gd name="T6" fmla="*/ 0 w 2"/>
                  <a:gd name="T7" fmla="*/ 0 h 86"/>
                  <a:gd name="T8" fmla="*/ 0 w 2"/>
                  <a:gd name="T9" fmla="*/ 679 h 86"/>
                  <a:gd name="T10" fmla="*/ 32 w 2"/>
                  <a:gd name="T11" fmla="*/ 656 h 86"/>
                  <a:gd name="T12" fmla="*/ 0 w 2"/>
                  <a:gd name="T13" fmla="*/ 707 h 86"/>
                  <a:gd name="T14" fmla="*/ 0 60000 65536"/>
                  <a:gd name="T15" fmla="*/ 0 60000 65536"/>
                  <a:gd name="T16" fmla="*/ 0 60000 65536"/>
                  <a:gd name="T17" fmla="*/ 0 60000 65536"/>
                  <a:gd name="T18" fmla="*/ 0 60000 65536"/>
                  <a:gd name="T19" fmla="*/ 0 60000 65536"/>
                  <a:gd name="T20" fmla="*/ 0 60000 65536"/>
                  <a:gd name="T21" fmla="*/ 0 w 2"/>
                  <a:gd name="T22" fmla="*/ 0 h 86"/>
                  <a:gd name="T23" fmla="*/ 2 w 2"/>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6">
                    <a:moveTo>
                      <a:pt x="0" y="85"/>
                    </a:moveTo>
                    <a:lnTo>
                      <a:pt x="1" y="82"/>
                    </a:lnTo>
                    <a:lnTo>
                      <a:pt x="1" y="0"/>
                    </a:lnTo>
                    <a:lnTo>
                      <a:pt x="0" y="0"/>
                    </a:lnTo>
                    <a:lnTo>
                      <a:pt x="0" y="82"/>
                    </a:lnTo>
                    <a:lnTo>
                      <a:pt x="1" y="79"/>
                    </a:lnTo>
                    <a:lnTo>
                      <a:pt x="0" y="85"/>
                    </a:lnTo>
                  </a:path>
                </a:pathLst>
              </a:custGeom>
              <a:solidFill>
                <a:srgbClr val="FFFFFF"/>
              </a:solidFill>
              <a:ln w="12700" cap="rnd">
                <a:solidFill>
                  <a:srgbClr val="000000"/>
                </a:solidFill>
                <a:round/>
                <a:headEnd/>
                <a:tailEnd/>
              </a:ln>
            </p:spPr>
            <p:txBody>
              <a:bodyPr/>
              <a:lstStyle/>
              <a:p>
                <a:endParaRPr lang="en-US"/>
              </a:p>
            </p:txBody>
          </p:sp>
          <p:sp>
            <p:nvSpPr>
              <p:cNvPr id="33879" name="Freeform 561"/>
              <p:cNvSpPr>
                <a:spLocks/>
              </p:cNvSpPr>
              <p:nvPr/>
            </p:nvSpPr>
            <p:spPr bwMode="auto">
              <a:xfrm>
                <a:off x="2534" y="1283"/>
                <a:ext cx="222" cy="236"/>
              </a:xfrm>
              <a:custGeom>
                <a:avLst/>
                <a:gdLst>
                  <a:gd name="T0" fmla="*/ 0 w 175"/>
                  <a:gd name="T1" fmla="*/ 22 h 183"/>
                  <a:gd name="T2" fmla="*/ 1 w 175"/>
                  <a:gd name="T3" fmla="*/ 46 h 183"/>
                  <a:gd name="T4" fmla="*/ 1126 w 175"/>
                  <a:gd name="T5" fmla="*/ 1394 h 183"/>
                  <a:gd name="T6" fmla="*/ 1165 w 175"/>
                  <a:gd name="T7" fmla="*/ 1348 h 183"/>
                  <a:gd name="T8" fmla="*/ 41 w 175"/>
                  <a:gd name="T9" fmla="*/ 0 h 183"/>
                  <a:gd name="T10" fmla="*/ 47 w 175"/>
                  <a:gd name="T11" fmla="*/ 22 h 183"/>
                  <a:gd name="T12" fmla="*/ 0 w 175"/>
                  <a:gd name="T13" fmla="*/ 22 h 183"/>
                  <a:gd name="T14" fmla="*/ 0 60000 65536"/>
                  <a:gd name="T15" fmla="*/ 0 60000 65536"/>
                  <a:gd name="T16" fmla="*/ 0 60000 65536"/>
                  <a:gd name="T17" fmla="*/ 0 60000 65536"/>
                  <a:gd name="T18" fmla="*/ 0 60000 65536"/>
                  <a:gd name="T19" fmla="*/ 0 60000 65536"/>
                  <a:gd name="T20" fmla="*/ 0 60000 65536"/>
                  <a:gd name="T21" fmla="*/ 0 w 175"/>
                  <a:gd name="T22" fmla="*/ 0 h 183"/>
                  <a:gd name="T23" fmla="*/ 175 w 175"/>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3">
                    <a:moveTo>
                      <a:pt x="0" y="3"/>
                    </a:moveTo>
                    <a:lnTo>
                      <a:pt x="1" y="6"/>
                    </a:lnTo>
                    <a:lnTo>
                      <a:pt x="168" y="182"/>
                    </a:lnTo>
                    <a:lnTo>
                      <a:pt x="174" y="176"/>
                    </a:lnTo>
                    <a:lnTo>
                      <a:pt x="6" y="0"/>
                    </a:lnTo>
                    <a:lnTo>
                      <a:pt x="7" y="3"/>
                    </a:lnTo>
                    <a:lnTo>
                      <a:pt x="0" y="3"/>
                    </a:lnTo>
                  </a:path>
                </a:pathLst>
              </a:custGeom>
              <a:solidFill>
                <a:srgbClr val="FFFFFF"/>
              </a:solidFill>
              <a:ln w="12700" cap="rnd">
                <a:solidFill>
                  <a:srgbClr val="000000"/>
                </a:solidFill>
                <a:round/>
                <a:headEnd/>
                <a:tailEnd/>
              </a:ln>
            </p:spPr>
            <p:txBody>
              <a:bodyPr/>
              <a:lstStyle/>
              <a:p>
                <a:endParaRPr lang="en-US"/>
              </a:p>
            </p:txBody>
          </p:sp>
          <p:sp>
            <p:nvSpPr>
              <p:cNvPr id="33880" name="Freeform 562"/>
              <p:cNvSpPr>
                <a:spLocks/>
              </p:cNvSpPr>
              <p:nvPr/>
            </p:nvSpPr>
            <p:spPr bwMode="auto">
              <a:xfrm>
                <a:off x="2759" y="1177"/>
                <a:ext cx="230" cy="225"/>
              </a:xfrm>
              <a:custGeom>
                <a:avLst/>
                <a:gdLst>
                  <a:gd name="T0" fmla="*/ 1177 w 182"/>
                  <a:gd name="T1" fmla="*/ 17 h 176"/>
                  <a:gd name="T2" fmla="*/ 1145 w 182"/>
                  <a:gd name="T3" fmla="*/ 17 h 176"/>
                  <a:gd name="T4" fmla="*/ 0 w 182"/>
                  <a:gd name="T5" fmla="*/ 1209 h 176"/>
                  <a:gd name="T6" fmla="*/ 40 w 182"/>
                  <a:gd name="T7" fmla="*/ 1249 h 176"/>
                  <a:gd name="T8" fmla="*/ 1177 w 182"/>
                  <a:gd name="T9" fmla="*/ 59 h 176"/>
                  <a:gd name="T10" fmla="*/ 1145 w 182"/>
                  <a:gd name="T11" fmla="*/ 59 h 176"/>
                  <a:gd name="T12" fmla="*/ 1177 w 182"/>
                  <a:gd name="T13" fmla="*/ 17 h 176"/>
                  <a:gd name="T14" fmla="*/ 1163 w 182"/>
                  <a:gd name="T15" fmla="*/ 0 h 176"/>
                  <a:gd name="T16" fmla="*/ 1145 w 182"/>
                  <a:gd name="T17" fmla="*/ 17 h 176"/>
                  <a:gd name="T18" fmla="*/ 1177 w 182"/>
                  <a:gd name="T19" fmla="*/ 17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2"/>
                    </a:moveTo>
                    <a:lnTo>
                      <a:pt x="176" y="2"/>
                    </a:lnTo>
                    <a:lnTo>
                      <a:pt x="0" y="170"/>
                    </a:lnTo>
                    <a:lnTo>
                      <a:pt x="6" y="175"/>
                    </a:lnTo>
                    <a:lnTo>
                      <a:pt x="181" y="8"/>
                    </a:lnTo>
                    <a:lnTo>
                      <a:pt x="176" y="8"/>
                    </a:lnTo>
                    <a:lnTo>
                      <a:pt x="181" y="2"/>
                    </a:lnTo>
                    <a:lnTo>
                      <a:pt x="179" y="0"/>
                    </a:lnTo>
                    <a:lnTo>
                      <a:pt x="176"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33881" name="Freeform 563"/>
              <p:cNvSpPr>
                <a:spLocks/>
              </p:cNvSpPr>
              <p:nvPr/>
            </p:nvSpPr>
            <p:spPr bwMode="auto">
              <a:xfrm>
                <a:off x="2991" y="1180"/>
                <a:ext cx="223" cy="235"/>
              </a:xfrm>
              <a:custGeom>
                <a:avLst/>
                <a:gdLst>
                  <a:gd name="T0" fmla="*/ 1142 w 176"/>
                  <a:gd name="T1" fmla="*/ 1342 h 183"/>
                  <a:gd name="T2" fmla="*/ 1142 w 176"/>
                  <a:gd name="T3" fmla="*/ 1300 h 183"/>
                  <a:gd name="T4" fmla="*/ 32 w 176"/>
                  <a:gd name="T5" fmla="*/ 0 h 183"/>
                  <a:gd name="T6" fmla="*/ 0 w 176"/>
                  <a:gd name="T7" fmla="*/ 46 h 183"/>
                  <a:gd name="T8" fmla="*/ 1112 w 176"/>
                  <a:gd name="T9" fmla="*/ 1342 h 183"/>
                  <a:gd name="T10" fmla="*/ 1112 w 176"/>
                  <a:gd name="T11" fmla="*/ 1300 h 183"/>
                  <a:gd name="T12" fmla="*/ 1142 w 176"/>
                  <a:gd name="T13" fmla="*/ 1342 h 183"/>
                  <a:gd name="T14" fmla="*/ 1161 w 176"/>
                  <a:gd name="T15" fmla="*/ 1329 h 183"/>
                  <a:gd name="T16" fmla="*/ 1142 w 176"/>
                  <a:gd name="T17" fmla="*/ 1300 h 183"/>
                  <a:gd name="T18" fmla="*/ 1142 w 176"/>
                  <a:gd name="T19" fmla="*/ 1342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3"/>
                  <a:gd name="T32" fmla="*/ 176 w 176"/>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3">
                    <a:moveTo>
                      <a:pt x="172" y="182"/>
                    </a:moveTo>
                    <a:lnTo>
                      <a:pt x="172" y="176"/>
                    </a:lnTo>
                    <a:lnTo>
                      <a:pt x="5" y="0"/>
                    </a:lnTo>
                    <a:lnTo>
                      <a:pt x="0" y="6"/>
                    </a:lnTo>
                    <a:lnTo>
                      <a:pt x="167" y="182"/>
                    </a:lnTo>
                    <a:lnTo>
                      <a:pt x="167" y="176"/>
                    </a:lnTo>
                    <a:lnTo>
                      <a:pt x="172" y="182"/>
                    </a:lnTo>
                    <a:lnTo>
                      <a:pt x="175" y="180"/>
                    </a:lnTo>
                    <a:lnTo>
                      <a:pt x="172" y="176"/>
                    </a:lnTo>
                    <a:lnTo>
                      <a:pt x="172" y="182"/>
                    </a:lnTo>
                  </a:path>
                </a:pathLst>
              </a:custGeom>
              <a:solidFill>
                <a:srgbClr val="FFFFFF"/>
              </a:solidFill>
              <a:ln w="12700" cap="rnd">
                <a:solidFill>
                  <a:srgbClr val="000000"/>
                </a:solidFill>
                <a:round/>
                <a:headEnd/>
                <a:tailEnd/>
              </a:ln>
            </p:spPr>
            <p:txBody>
              <a:bodyPr/>
              <a:lstStyle/>
              <a:p>
                <a:endParaRPr lang="en-US"/>
              </a:p>
            </p:txBody>
          </p:sp>
          <p:sp>
            <p:nvSpPr>
              <p:cNvPr id="33882" name="Freeform 564"/>
              <p:cNvSpPr>
                <a:spLocks/>
              </p:cNvSpPr>
              <p:nvPr/>
            </p:nvSpPr>
            <p:spPr bwMode="auto">
              <a:xfrm>
                <a:off x="2978" y="1415"/>
                <a:ext cx="231" cy="224"/>
              </a:xfrm>
              <a:custGeom>
                <a:avLst/>
                <a:gdLst>
                  <a:gd name="T0" fmla="*/ 0 w 182"/>
                  <a:gd name="T1" fmla="*/ 1139 h 177"/>
                  <a:gd name="T2" fmla="*/ 41 w 182"/>
                  <a:gd name="T3" fmla="*/ 1139 h 177"/>
                  <a:gd name="T4" fmla="*/ 1222 w 182"/>
                  <a:gd name="T5" fmla="*/ 40 h 177"/>
                  <a:gd name="T6" fmla="*/ 1184 w 182"/>
                  <a:gd name="T7" fmla="*/ 0 h 177"/>
                  <a:gd name="T8" fmla="*/ 0 w 182"/>
                  <a:gd name="T9" fmla="*/ 1111 h 177"/>
                  <a:gd name="T10" fmla="*/ 41 w 182"/>
                  <a:gd name="T11" fmla="*/ 1111 h 177"/>
                  <a:gd name="T12" fmla="*/ 0 w 182"/>
                  <a:gd name="T13" fmla="*/ 1139 h 177"/>
                  <a:gd name="T14" fmla="*/ 22 w 182"/>
                  <a:gd name="T15" fmla="*/ 1159 h 177"/>
                  <a:gd name="T16" fmla="*/ 41 w 182"/>
                  <a:gd name="T17" fmla="*/ 1139 h 177"/>
                  <a:gd name="T18" fmla="*/ 0 w 182"/>
                  <a:gd name="T19" fmla="*/ 1139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0" y="173"/>
                    </a:moveTo>
                    <a:lnTo>
                      <a:pt x="6" y="173"/>
                    </a:lnTo>
                    <a:lnTo>
                      <a:pt x="181" y="6"/>
                    </a:lnTo>
                    <a:lnTo>
                      <a:pt x="176" y="0"/>
                    </a:lnTo>
                    <a:lnTo>
                      <a:pt x="0" y="168"/>
                    </a:lnTo>
                    <a:lnTo>
                      <a:pt x="6" y="168"/>
                    </a:lnTo>
                    <a:lnTo>
                      <a:pt x="0" y="173"/>
                    </a:lnTo>
                    <a:lnTo>
                      <a:pt x="3" y="176"/>
                    </a:lnTo>
                    <a:lnTo>
                      <a:pt x="6" y="173"/>
                    </a:lnTo>
                    <a:lnTo>
                      <a:pt x="0" y="173"/>
                    </a:lnTo>
                  </a:path>
                </a:pathLst>
              </a:custGeom>
              <a:solidFill>
                <a:srgbClr val="FFFFFF"/>
              </a:solidFill>
              <a:ln w="12700" cap="rnd">
                <a:solidFill>
                  <a:srgbClr val="000000"/>
                </a:solidFill>
                <a:round/>
                <a:headEnd/>
                <a:tailEnd/>
              </a:ln>
            </p:spPr>
            <p:txBody>
              <a:bodyPr/>
              <a:lstStyle/>
              <a:p>
                <a:endParaRPr lang="en-US"/>
              </a:p>
            </p:txBody>
          </p:sp>
          <p:sp>
            <p:nvSpPr>
              <p:cNvPr id="33883" name="Freeform 565"/>
              <p:cNvSpPr>
                <a:spLocks/>
              </p:cNvSpPr>
              <p:nvPr/>
            </p:nvSpPr>
            <p:spPr bwMode="auto">
              <a:xfrm>
                <a:off x="2756" y="1406"/>
                <a:ext cx="222" cy="230"/>
              </a:xfrm>
              <a:custGeom>
                <a:avLst/>
                <a:gdLst>
                  <a:gd name="T0" fmla="*/ 16 w 176"/>
                  <a:gd name="T1" fmla="*/ 0 h 181"/>
                  <a:gd name="T2" fmla="*/ 16 w 176"/>
                  <a:gd name="T3" fmla="*/ 36 h 181"/>
                  <a:gd name="T4" fmla="*/ 1084 w 176"/>
                  <a:gd name="T5" fmla="*/ 1225 h 181"/>
                  <a:gd name="T6" fmla="*/ 1124 w 176"/>
                  <a:gd name="T7" fmla="*/ 1186 h 181"/>
                  <a:gd name="T8" fmla="*/ 50 w 176"/>
                  <a:gd name="T9" fmla="*/ 0 h 181"/>
                  <a:gd name="T10" fmla="*/ 50 w 176"/>
                  <a:gd name="T11" fmla="*/ 36 h 181"/>
                  <a:gd name="T12" fmla="*/ 16 w 176"/>
                  <a:gd name="T13" fmla="*/ 0 h 181"/>
                  <a:gd name="T14" fmla="*/ 0 w 176"/>
                  <a:gd name="T15" fmla="*/ 17 h 181"/>
                  <a:gd name="T16" fmla="*/ 16 w 176"/>
                  <a:gd name="T17" fmla="*/ 36 h 181"/>
                  <a:gd name="T18" fmla="*/ 16 w 176"/>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2" y="0"/>
                    </a:moveTo>
                    <a:lnTo>
                      <a:pt x="2" y="5"/>
                    </a:lnTo>
                    <a:lnTo>
                      <a:pt x="169" y="180"/>
                    </a:lnTo>
                    <a:lnTo>
                      <a:pt x="175" y="175"/>
                    </a:lnTo>
                    <a:lnTo>
                      <a:pt x="8" y="0"/>
                    </a:lnTo>
                    <a:lnTo>
                      <a:pt x="8" y="5"/>
                    </a:lnTo>
                    <a:lnTo>
                      <a:pt x="2" y="0"/>
                    </a:lnTo>
                    <a:lnTo>
                      <a:pt x="0" y="2"/>
                    </a:lnTo>
                    <a:lnTo>
                      <a:pt x="2" y="5"/>
                    </a:lnTo>
                    <a:lnTo>
                      <a:pt x="2" y="0"/>
                    </a:lnTo>
                  </a:path>
                </a:pathLst>
              </a:custGeom>
              <a:solidFill>
                <a:srgbClr val="FFFFFF"/>
              </a:solidFill>
              <a:ln w="12700" cap="rnd">
                <a:solidFill>
                  <a:srgbClr val="000000"/>
                </a:solidFill>
                <a:round/>
                <a:headEnd/>
                <a:tailEnd/>
              </a:ln>
            </p:spPr>
            <p:txBody>
              <a:bodyPr/>
              <a:lstStyle/>
              <a:p>
                <a:endParaRPr lang="en-US"/>
              </a:p>
            </p:txBody>
          </p:sp>
          <p:sp>
            <p:nvSpPr>
              <p:cNvPr id="33884" name="Freeform 566"/>
              <p:cNvSpPr>
                <a:spLocks/>
              </p:cNvSpPr>
              <p:nvPr/>
            </p:nvSpPr>
            <p:spPr bwMode="auto">
              <a:xfrm>
                <a:off x="3206" y="1415"/>
                <a:ext cx="6" cy="110"/>
              </a:xfrm>
              <a:custGeom>
                <a:avLst/>
                <a:gdLst>
                  <a:gd name="T0" fmla="*/ 32 w 4"/>
                  <a:gd name="T1" fmla="*/ 40 h 87"/>
                  <a:gd name="T2" fmla="*/ 32 w 4"/>
                  <a:gd name="T3" fmla="*/ 20 h 87"/>
                  <a:gd name="T4" fmla="*/ 0 w 4"/>
                  <a:gd name="T5" fmla="*/ 561 h 87"/>
                  <a:gd name="T6" fmla="*/ 45 w 4"/>
                  <a:gd name="T7" fmla="*/ 561 h 87"/>
                  <a:gd name="T8" fmla="*/ 66 w 4"/>
                  <a:gd name="T9" fmla="*/ 20 h 87"/>
                  <a:gd name="T10" fmla="*/ 66 w 4"/>
                  <a:gd name="T11" fmla="*/ 0 h 87"/>
                  <a:gd name="T12" fmla="*/ 66 w 4"/>
                  <a:gd name="T13" fmla="*/ 20 h 87"/>
                  <a:gd name="T14" fmla="*/ 66 w 4"/>
                  <a:gd name="T15" fmla="*/ 16 h 87"/>
                  <a:gd name="T16" fmla="*/ 66 w 4"/>
                  <a:gd name="T17" fmla="*/ 0 h 87"/>
                  <a:gd name="T18" fmla="*/ 32 w 4"/>
                  <a:gd name="T19" fmla="*/ 4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7"/>
                  <a:gd name="T32" fmla="*/ 4 w 4"/>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7">
                    <a:moveTo>
                      <a:pt x="1" y="6"/>
                    </a:moveTo>
                    <a:lnTo>
                      <a:pt x="1" y="3"/>
                    </a:lnTo>
                    <a:lnTo>
                      <a:pt x="0" y="86"/>
                    </a:lnTo>
                    <a:lnTo>
                      <a:pt x="2" y="86"/>
                    </a:lnTo>
                    <a:lnTo>
                      <a:pt x="3" y="3"/>
                    </a:lnTo>
                    <a:lnTo>
                      <a:pt x="3" y="0"/>
                    </a:lnTo>
                    <a:lnTo>
                      <a:pt x="3" y="3"/>
                    </a:lnTo>
                    <a:lnTo>
                      <a:pt x="3" y="2"/>
                    </a:lnTo>
                    <a:lnTo>
                      <a:pt x="3" y="0"/>
                    </a:lnTo>
                    <a:lnTo>
                      <a:pt x="1" y="6"/>
                    </a:lnTo>
                  </a:path>
                </a:pathLst>
              </a:custGeom>
              <a:solidFill>
                <a:srgbClr val="FFFFFF"/>
              </a:solidFill>
              <a:ln w="12700" cap="rnd">
                <a:solidFill>
                  <a:srgbClr val="000000"/>
                </a:solidFill>
                <a:round/>
                <a:headEnd/>
                <a:tailEnd/>
              </a:ln>
            </p:spPr>
            <p:txBody>
              <a:bodyPr/>
              <a:lstStyle/>
              <a:p>
                <a:endParaRPr lang="en-US"/>
              </a:p>
            </p:txBody>
          </p:sp>
          <p:sp>
            <p:nvSpPr>
              <p:cNvPr id="33885" name="Freeform 567"/>
              <p:cNvSpPr>
                <a:spLocks/>
              </p:cNvSpPr>
              <p:nvPr/>
            </p:nvSpPr>
            <p:spPr bwMode="auto">
              <a:xfrm>
                <a:off x="2991" y="1173"/>
                <a:ext cx="218" cy="242"/>
              </a:xfrm>
              <a:custGeom>
                <a:avLst/>
                <a:gdLst>
                  <a:gd name="T0" fmla="*/ 47 w 173"/>
                  <a:gd name="T1" fmla="*/ 65 h 189"/>
                  <a:gd name="T2" fmla="*/ 1 w 173"/>
                  <a:gd name="T3" fmla="*/ 83 h 189"/>
                  <a:gd name="T4" fmla="*/ 1062 w 173"/>
                  <a:gd name="T5" fmla="*/ 1362 h 189"/>
                  <a:gd name="T6" fmla="*/ 1093 w 173"/>
                  <a:gd name="T7" fmla="*/ 1315 h 189"/>
                  <a:gd name="T8" fmla="*/ 40 w 173"/>
                  <a:gd name="T9" fmla="*/ 46 h 189"/>
                  <a:gd name="T10" fmla="*/ 0 w 173"/>
                  <a:gd name="T11" fmla="*/ 65 h 189"/>
                  <a:gd name="T12" fmla="*/ 40 w 173"/>
                  <a:gd name="T13" fmla="*/ 46 h 189"/>
                  <a:gd name="T14" fmla="*/ 0 w 173"/>
                  <a:gd name="T15" fmla="*/ 0 h 189"/>
                  <a:gd name="T16" fmla="*/ 0 w 173"/>
                  <a:gd name="T17" fmla="*/ 65 h 189"/>
                  <a:gd name="T18" fmla="*/ 47 w 173"/>
                  <a:gd name="T19" fmla="*/ 65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189"/>
                  <a:gd name="T32" fmla="*/ 173 w 173"/>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189">
                    <a:moveTo>
                      <a:pt x="7" y="9"/>
                    </a:moveTo>
                    <a:lnTo>
                      <a:pt x="1" y="12"/>
                    </a:lnTo>
                    <a:lnTo>
                      <a:pt x="167" y="188"/>
                    </a:lnTo>
                    <a:lnTo>
                      <a:pt x="172" y="182"/>
                    </a:lnTo>
                    <a:lnTo>
                      <a:pt x="6" y="6"/>
                    </a:lnTo>
                    <a:lnTo>
                      <a:pt x="0" y="9"/>
                    </a:lnTo>
                    <a:lnTo>
                      <a:pt x="6" y="6"/>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33886" name="Freeform 568"/>
              <p:cNvSpPr>
                <a:spLocks/>
              </p:cNvSpPr>
              <p:nvPr/>
            </p:nvSpPr>
            <p:spPr bwMode="auto">
              <a:xfrm>
                <a:off x="2986" y="1186"/>
                <a:ext cx="5" cy="108"/>
              </a:xfrm>
              <a:custGeom>
                <a:avLst/>
                <a:gdLst>
                  <a:gd name="T0" fmla="*/ 3 w 5"/>
                  <a:gd name="T1" fmla="*/ 548 h 85"/>
                  <a:gd name="T2" fmla="*/ 3 w 5"/>
                  <a:gd name="T3" fmla="*/ 555 h 85"/>
                  <a:gd name="T4" fmla="*/ 4 w 5"/>
                  <a:gd name="T5" fmla="*/ 0 h 85"/>
                  <a:gd name="T6" fmla="*/ 1 w 5"/>
                  <a:gd name="T7" fmla="*/ 0 h 85"/>
                  <a:gd name="T8" fmla="*/ 0 w 5"/>
                  <a:gd name="T9" fmla="*/ 555 h 85"/>
                  <a:gd name="T10" fmla="*/ 1 w 5"/>
                  <a:gd name="T11" fmla="*/ 574 h 85"/>
                  <a:gd name="T12" fmla="*/ 0 w 5"/>
                  <a:gd name="T13" fmla="*/ 555 h 85"/>
                  <a:gd name="T14" fmla="*/ 0 w 5"/>
                  <a:gd name="T15" fmla="*/ 560 h 85"/>
                  <a:gd name="T16" fmla="*/ 1 w 5"/>
                  <a:gd name="T17" fmla="*/ 574 h 85"/>
                  <a:gd name="T18" fmla="*/ 3 w 5"/>
                  <a:gd name="T19" fmla="*/ 548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5"/>
                  <a:gd name="T32" fmla="*/ 5 w 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5">
                    <a:moveTo>
                      <a:pt x="3" y="80"/>
                    </a:moveTo>
                    <a:lnTo>
                      <a:pt x="3" y="82"/>
                    </a:lnTo>
                    <a:lnTo>
                      <a:pt x="4" y="0"/>
                    </a:lnTo>
                    <a:lnTo>
                      <a:pt x="1" y="0"/>
                    </a:lnTo>
                    <a:lnTo>
                      <a:pt x="0" y="82"/>
                    </a:lnTo>
                    <a:lnTo>
                      <a:pt x="1" y="84"/>
                    </a:lnTo>
                    <a:lnTo>
                      <a:pt x="0" y="82"/>
                    </a:lnTo>
                    <a:lnTo>
                      <a:pt x="0" y="83"/>
                    </a:lnTo>
                    <a:lnTo>
                      <a:pt x="1" y="84"/>
                    </a:lnTo>
                    <a:lnTo>
                      <a:pt x="3" y="80"/>
                    </a:lnTo>
                  </a:path>
                </a:pathLst>
              </a:custGeom>
              <a:solidFill>
                <a:srgbClr val="FFFFFF"/>
              </a:solidFill>
              <a:ln w="12700" cap="rnd">
                <a:solidFill>
                  <a:srgbClr val="000000"/>
                </a:solidFill>
                <a:round/>
                <a:headEnd/>
                <a:tailEnd/>
              </a:ln>
            </p:spPr>
            <p:txBody>
              <a:bodyPr/>
              <a:lstStyle/>
              <a:p>
                <a:endParaRPr lang="en-US"/>
              </a:p>
            </p:txBody>
          </p:sp>
          <p:sp>
            <p:nvSpPr>
              <p:cNvPr id="33887" name="Freeform 569"/>
              <p:cNvSpPr>
                <a:spLocks/>
              </p:cNvSpPr>
              <p:nvPr/>
            </p:nvSpPr>
            <p:spPr bwMode="auto">
              <a:xfrm>
                <a:off x="2987" y="1294"/>
                <a:ext cx="166" cy="177"/>
              </a:xfrm>
              <a:custGeom>
                <a:avLst/>
                <a:gdLst>
                  <a:gd name="T0" fmla="*/ 848 w 131"/>
                  <a:gd name="T1" fmla="*/ 1034 h 137"/>
                  <a:gd name="T2" fmla="*/ 867 w 131"/>
                  <a:gd name="T3" fmla="*/ 1010 h 137"/>
                  <a:gd name="T4" fmla="*/ 32 w 131"/>
                  <a:gd name="T5" fmla="*/ 0 h 137"/>
                  <a:gd name="T6" fmla="*/ 0 w 131"/>
                  <a:gd name="T7" fmla="*/ 36 h 137"/>
                  <a:gd name="T8" fmla="*/ 822 w 131"/>
                  <a:gd name="T9" fmla="*/ 1057 h 137"/>
                  <a:gd name="T10" fmla="*/ 848 w 131"/>
                  <a:gd name="T11" fmla="*/ 1034 h 137"/>
                  <a:gd name="T12" fmla="*/ 0 60000 65536"/>
                  <a:gd name="T13" fmla="*/ 0 60000 65536"/>
                  <a:gd name="T14" fmla="*/ 0 60000 65536"/>
                  <a:gd name="T15" fmla="*/ 0 60000 65536"/>
                  <a:gd name="T16" fmla="*/ 0 60000 65536"/>
                  <a:gd name="T17" fmla="*/ 0 60000 65536"/>
                  <a:gd name="T18" fmla="*/ 0 w 131"/>
                  <a:gd name="T19" fmla="*/ 0 h 137"/>
                  <a:gd name="T20" fmla="*/ 131 w 131"/>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31" h="137">
                    <a:moveTo>
                      <a:pt x="128" y="133"/>
                    </a:moveTo>
                    <a:lnTo>
                      <a:pt x="130" y="130"/>
                    </a:lnTo>
                    <a:lnTo>
                      <a:pt x="5" y="0"/>
                    </a:lnTo>
                    <a:lnTo>
                      <a:pt x="0" y="5"/>
                    </a:lnTo>
                    <a:lnTo>
                      <a:pt x="124" y="136"/>
                    </a:lnTo>
                    <a:lnTo>
                      <a:pt x="128" y="133"/>
                    </a:lnTo>
                  </a:path>
                </a:pathLst>
              </a:custGeom>
              <a:solidFill>
                <a:srgbClr val="FFFFFF"/>
              </a:solidFill>
              <a:ln w="12700" cap="rnd">
                <a:solidFill>
                  <a:srgbClr val="000000"/>
                </a:solidFill>
                <a:round/>
                <a:headEnd/>
                <a:tailEnd/>
              </a:ln>
            </p:spPr>
            <p:txBody>
              <a:bodyPr/>
              <a:lstStyle/>
              <a:p>
                <a:endParaRPr lang="en-US"/>
              </a:p>
            </p:txBody>
          </p:sp>
          <p:sp>
            <p:nvSpPr>
              <p:cNvPr id="33888" name="Freeform 570"/>
              <p:cNvSpPr>
                <a:spLocks/>
              </p:cNvSpPr>
              <p:nvPr/>
            </p:nvSpPr>
            <p:spPr bwMode="auto">
              <a:xfrm>
                <a:off x="3033" y="1528"/>
                <a:ext cx="173" cy="165"/>
              </a:xfrm>
              <a:custGeom>
                <a:avLst/>
                <a:gdLst>
                  <a:gd name="T0" fmla="*/ 792 w 138"/>
                  <a:gd name="T1" fmla="*/ 17 h 129"/>
                  <a:gd name="T2" fmla="*/ 799 w 138"/>
                  <a:gd name="T3" fmla="*/ 0 h 129"/>
                  <a:gd name="T4" fmla="*/ 0 w 138"/>
                  <a:gd name="T5" fmla="*/ 875 h 129"/>
                  <a:gd name="T6" fmla="*/ 31 w 138"/>
                  <a:gd name="T7" fmla="*/ 921 h 129"/>
                  <a:gd name="T8" fmla="*/ 839 w 138"/>
                  <a:gd name="T9" fmla="*/ 36 h 129"/>
                  <a:gd name="T10" fmla="*/ 839 w 138"/>
                  <a:gd name="T11" fmla="*/ 17 h 129"/>
                  <a:gd name="T12" fmla="*/ 792 w 138"/>
                  <a:gd name="T13" fmla="*/ 17 h 129"/>
                  <a:gd name="T14" fmla="*/ 0 60000 65536"/>
                  <a:gd name="T15" fmla="*/ 0 60000 65536"/>
                  <a:gd name="T16" fmla="*/ 0 60000 65536"/>
                  <a:gd name="T17" fmla="*/ 0 60000 65536"/>
                  <a:gd name="T18" fmla="*/ 0 60000 65536"/>
                  <a:gd name="T19" fmla="*/ 0 60000 65536"/>
                  <a:gd name="T20" fmla="*/ 0 60000 65536"/>
                  <a:gd name="T21" fmla="*/ 0 w 138"/>
                  <a:gd name="T22" fmla="*/ 0 h 129"/>
                  <a:gd name="T23" fmla="*/ 138 w 138"/>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129">
                    <a:moveTo>
                      <a:pt x="130" y="2"/>
                    </a:moveTo>
                    <a:lnTo>
                      <a:pt x="131" y="0"/>
                    </a:lnTo>
                    <a:lnTo>
                      <a:pt x="0" y="122"/>
                    </a:lnTo>
                    <a:lnTo>
                      <a:pt x="5" y="128"/>
                    </a:lnTo>
                    <a:lnTo>
                      <a:pt x="137" y="5"/>
                    </a:lnTo>
                    <a:lnTo>
                      <a:pt x="137" y="2"/>
                    </a:lnTo>
                    <a:lnTo>
                      <a:pt x="130" y="2"/>
                    </a:lnTo>
                  </a:path>
                </a:pathLst>
              </a:custGeom>
              <a:solidFill>
                <a:srgbClr val="FFFFFF"/>
              </a:solidFill>
              <a:ln w="12700" cap="rnd">
                <a:solidFill>
                  <a:srgbClr val="000000"/>
                </a:solidFill>
                <a:round/>
                <a:headEnd/>
                <a:tailEnd/>
              </a:ln>
            </p:spPr>
            <p:txBody>
              <a:bodyPr/>
              <a:lstStyle/>
              <a:p>
                <a:endParaRPr lang="en-US"/>
              </a:p>
            </p:txBody>
          </p:sp>
          <p:sp>
            <p:nvSpPr>
              <p:cNvPr id="33889" name="Freeform 571"/>
              <p:cNvSpPr>
                <a:spLocks/>
              </p:cNvSpPr>
              <p:nvPr/>
            </p:nvSpPr>
            <p:spPr bwMode="auto">
              <a:xfrm>
                <a:off x="3206" y="1406"/>
                <a:ext cx="6" cy="117"/>
              </a:xfrm>
              <a:custGeom>
                <a:avLst/>
                <a:gdLst>
                  <a:gd name="T0" fmla="*/ 66 w 4"/>
                  <a:gd name="T1" fmla="*/ 76 h 92"/>
                  <a:gd name="T2" fmla="*/ 32 w 4"/>
                  <a:gd name="T3" fmla="*/ 60 h 92"/>
                  <a:gd name="T4" fmla="*/ 0 w 4"/>
                  <a:gd name="T5" fmla="*/ 626 h 92"/>
                  <a:gd name="T6" fmla="*/ 45 w 4"/>
                  <a:gd name="T7" fmla="*/ 626 h 92"/>
                  <a:gd name="T8" fmla="*/ 66 w 4"/>
                  <a:gd name="T9" fmla="*/ 60 h 92"/>
                  <a:gd name="T10" fmla="*/ 32 w 4"/>
                  <a:gd name="T11" fmla="*/ 46 h 92"/>
                  <a:gd name="T12" fmla="*/ 66 w 4"/>
                  <a:gd name="T13" fmla="*/ 60 h 92"/>
                  <a:gd name="T14" fmla="*/ 66 w 4"/>
                  <a:gd name="T15" fmla="*/ 0 h 92"/>
                  <a:gd name="T16" fmla="*/ 32 w 4"/>
                  <a:gd name="T17" fmla="*/ 46 h 92"/>
                  <a:gd name="T18" fmla="*/ 66 w 4"/>
                  <a:gd name="T19" fmla="*/ 76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2"/>
                  <a:gd name="T32" fmla="*/ 4 w 4"/>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2">
                    <a:moveTo>
                      <a:pt x="3" y="11"/>
                    </a:moveTo>
                    <a:lnTo>
                      <a:pt x="1" y="9"/>
                    </a:lnTo>
                    <a:lnTo>
                      <a:pt x="0" y="91"/>
                    </a:lnTo>
                    <a:lnTo>
                      <a:pt x="2" y="91"/>
                    </a:lnTo>
                    <a:lnTo>
                      <a:pt x="3" y="9"/>
                    </a:lnTo>
                    <a:lnTo>
                      <a:pt x="1" y="6"/>
                    </a:lnTo>
                    <a:lnTo>
                      <a:pt x="3" y="9"/>
                    </a:lnTo>
                    <a:lnTo>
                      <a:pt x="3" y="0"/>
                    </a:lnTo>
                    <a:lnTo>
                      <a:pt x="1" y="6"/>
                    </a:lnTo>
                    <a:lnTo>
                      <a:pt x="3" y="11"/>
                    </a:lnTo>
                  </a:path>
                </a:pathLst>
              </a:custGeom>
              <a:solidFill>
                <a:srgbClr val="FFFFFF"/>
              </a:solidFill>
              <a:ln w="12700" cap="rnd">
                <a:solidFill>
                  <a:srgbClr val="000000"/>
                </a:solidFill>
                <a:round/>
                <a:headEnd/>
                <a:tailEnd/>
              </a:ln>
            </p:spPr>
            <p:txBody>
              <a:bodyPr/>
              <a:lstStyle/>
              <a:p>
                <a:endParaRPr lang="en-US"/>
              </a:p>
            </p:txBody>
          </p:sp>
          <p:sp>
            <p:nvSpPr>
              <p:cNvPr id="33890" name="Freeform 572"/>
              <p:cNvSpPr>
                <a:spLocks/>
              </p:cNvSpPr>
              <p:nvPr/>
            </p:nvSpPr>
            <p:spPr bwMode="auto">
              <a:xfrm>
                <a:off x="2978" y="1415"/>
                <a:ext cx="231" cy="221"/>
              </a:xfrm>
              <a:custGeom>
                <a:avLst/>
                <a:gdLst>
                  <a:gd name="T0" fmla="*/ 47 w 182"/>
                  <a:gd name="T1" fmla="*/ 1160 h 174"/>
                  <a:gd name="T2" fmla="*/ 41 w 182"/>
                  <a:gd name="T3" fmla="*/ 1172 h 174"/>
                  <a:gd name="T4" fmla="*/ 1222 w 182"/>
                  <a:gd name="T5" fmla="*/ 46 h 174"/>
                  <a:gd name="T6" fmla="*/ 1184 w 182"/>
                  <a:gd name="T7" fmla="*/ 0 h 174"/>
                  <a:gd name="T8" fmla="*/ 0 w 182"/>
                  <a:gd name="T9" fmla="*/ 1137 h 174"/>
                  <a:gd name="T10" fmla="*/ 0 w 182"/>
                  <a:gd name="T11" fmla="*/ 1160 h 174"/>
                  <a:gd name="T12" fmla="*/ 0 w 182"/>
                  <a:gd name="T13" fmla="*/ 1137 h 174"/>
                  <a:gd name="T14" fmla="*/ 0 w 182"/>
                  <a:gd name="T15" fmla="*/ 1151 h 174"/>
                  <a:gd name="T16" fmla="*/ 0 w 182"/>
                  <a:gd name="T17" fmla="*/ 1160 h 174"/>
                  <a:gd name="T18" fmla="*/ 47 w 182"/>
                  <a:gd name="T19" fmla="*/ 1160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4"/>
                  <a:gd name="T32" fmla="*/ 182 w 182"/>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4">
                    <a:moveTo>
                      <a:pt x="7" y="171"/>
                    </a:moveTo>
                    <a:lnTo>
                      <a:pt x="6" y="173"/>
                    </a:lnTo>
                    <a:lnTo>
                      <a:pt x="181" y="6"/>
                    </a:lnTo>
                    <a:lnTo>
                      <a:pt x="176" y="0"/>
                    </a:lnTo>
                    <a:lnTo>
                      <a:pt x="0" y="168"/>
                    </a:lnTo>
                    <a:lnTo>
                      <a:pt x="0" y="171"/>
                    </a:lnTo>
                    <a:lnTo>
                      <a:pt x="0" y="168"/>
                    </a:lnTo>
                    <a:lnTo>
                      <a:pt x="0" y="170"/>
                    </a:lnTo>
                    <a:lnTo>
                      <a:pt x="0" y="171"/>
                    </a:lnTo>
                    <a:lnTo>
                      <a:pt x="7" y="171"/>
                    </a:lnTo>
                  </a:path>
                </a:pathLst>
              </a:custGeom>
              <a:solidFill>
                <a:srgbClr val="FFFFFF"/>
              </a:solidFill>
              <a:ln w="12700" cap="rnd">
                <a:solidFill>
                  <a:srgbClr val="000000"/>
                </a:solidFill>
                <a:round/>
                <a:headEnd/>
                <a:tailEnd/>
              </a:ln>
            </p:spPr>
            <p:txBody>
              <a:bodyPr/>
              <a:lstStyle/>
              <a:p>
                <a:endParaRPr lang="en-US"/>
              </a:p>
            </p:txBody>
          </p:sp>
          <p:sp>
            <p:nvSpPr>
              <p:cNvPr id="33891" name="Freeform 573"/>
              <p:cNvSpPr>
                <a:spLocks/>
              </p:cNvSpPr>
              <p:nvPr/>
            </p:nvSpPr>
            <p:spPr bwMode="auto">
              <a:xfrm>
                <a:off x="2977" y="1639"/>
                <a:ext cx="4" cy="106"/>
              </a:xfrm>
              <a:custGeom>
                <a:avLst/>
                <a:gdLst>
                  <a:gd name="T0" fmla="*/ 1 w 3"/>
                  <a:gd name="T1" fmla="*/ 579 h 83"/>
                  <a:gd name="T2" fmla="*/ 21 w 3"/>
                  <a:gd name="T3" fmla="*/ 579 h 83"/>
                  <a:gd name="T4" fmla="*/ 21 w 3"/>
                  <a:gd name="T5" fmla="*/ 0 h 83"/>
                  <a:gd name="T6" fmla="*/ 1 w 3"/>
                  <a:gd name="T7" fmla="*/ 0 h 83"/>
                  <a:gd name="T8" fmla="*/ 0 w 3"/>
                  <a:gd name="T9" fmla="*/ 579 h 83"/>
                  <a:gd name="T10" fmla="*/ 1 w 3"/>
                  <a:gd name="T11" fmla="*/ 579 h 83"/>
                  <a:gd name="T12" fmla="*/ 0 60000 65536"/>
                  <a:gd name="T13" fmla="*/ 0 60000 65536"/>
                  <a:gd name="T14" fmla="*/ 0 60000 65536"/>
                  <a:gd name="T15" fmla="*/ 0 60000 65536"/>
                  <a:gd name="T16" fmla="*/ 0 60000 65536"/>
                  <a:gd name="T17" fmla="*/ 0 60000 65536"/>
                  <a:gd name="T18" fmla="*/ 0 w 3"/>
                  <a:gd name="T19" fmla="*/ 0 h 83"/>
                  <a:gd name="T20" fmla="*/ 3 w 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3" h="83">
                    <a:moveTo>
                      <a:pt x="1" y="82"/>
                    </a:moveTo>
                    <a:lnTo>
                      <a:pt x="2" y="82"/>
                    </a:lnTo>
                    <a:lnTo>
                      <a:pt x="2" y="0"/>
                    </a:lnTo>
                    <a:lnTo>
                      <a:pt x="1" y="0"/>
                    </a:lnTo>
                    <a:lnTo>
                      <a:pt x="0" y="82"/>
                    </a:lnTo>
                    <a:lnTo>
                      <a:pt x="1" y="82"/>
                    </a:lnTo>
                  </a:path>
                </a:pathLst>
              </a:custGeom>
              <a:solidFill>
                <a:srgbClr val="FFFFFF"/>
              </a:solidFill>
              <a:ln w="12700" cap="rnd">
                <a:solidFill>
                  <a:srgbClr val="000000"/>
                </a:solidFill>
                <a:round/>
                <a:headEnd/>
                <a:tailEnd/>
              </a:ln>
            </p:spPr>
            <p:txBody>
              <a:bodyPr/>
              <a:lstStyle/>
              <a:p>
                <a:endParaRPr lang="en-US"/>
              </a:p>
            </p:txBody>
          </p:sp>
          <p:sp>
            <p:nvSpPr>
              <p:cNvPr id="33892" name="Freeform 574"/>
              <p:cNvSpPr>
                <a:spLocks/>
              </p:cNvSpPr>
              <p:nvPr/>
            </p:nvSpPr>
            <p:spPr bwMode="auto">
              <a:xfrm>
                <a:off x="2058" y="2297"/>
                <a:ext cx="230" cy="228"/>
              </a:xfrm>
              <a:custGeom>
                <a:avLst/>
                <a:gdLst>
                  <a:gd name="T0" fmla="*/ 1177 w 182"/>
                  <a:gd name="T1" fmla="*/ 17 h 177"/>
                  <a:gd name="T2" fmla="*/ 1139 w 182"/>
                  <a:gd name="T3" fmla="*/ 17 h 177"/>
                  <a:gd name="T4" fmla="*/ 0 w 182"/>
                  <a:gd name="T5" fmla="*/ 1292 h 177"/>
                  <a:gd name="T6" fmla="*/ 32 w 182"/>
                  <a:gd name="T7" fmla="*/ 1332 h 177"/>
                  <a:gd name="T8" fmla="*/ 1177 w 182"/>
                  <a:gd name="T9" fmla="*/ 59 h 177"/>
                  <a:gd name="T10" fmla="*/ 1139 w 182"/>
                  <a:gd name="T11" fmla="*/ 59 h 177"/>
                  <a:gd name="T12" fmla="*/ 1177 w 182"/>
                  <a:gd name="T13" fmla="*/ 17 h 177"/>
                  <a:gd name="T14" fmla="*/ 1158 w 182"/>
                  <a:gd name="T15" fmla="*/ 0 h 177"/>
                  <a:gd name="T16" fmla="*/ 1139 w 182"/>
                  <a:gd name="T17" fmla="*/ 17 h 177"/>
                  <a:gd name="T18" fmla="*/ 1177 w 182"/>
                  <a:gd name="T19" fmla="*/ 17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181" y="2"/>
                    </a:moveTo>
                    <a:lnTo>
                      <a:pt x="175" y="2"/>
                    </a:lnTo>
                    <a:lnTo>
                      <a:pt x="0" y="171"/>
                    </a:lnTo>
                    <a:lnTo>
                      <a:pt x="5" y="176"/>
                    </a:lnTo>
                    <a:lnTo>
                      <a:pt x="181" y="8"/>
                    </a:lnTo>
                    <a:lnTo>
                      <a:pt x="175" y="8"/>
                    </a:lnTo>
                    <a:lnTo>
                      <a:pt x="181" y="2"/>
                    </a:lnTo>
                    <a:lnTo>
                      <a:pt x="178" y="0"/>
                    </a:lnTo>
                    <a:lnTo>
                      <a:pt x="175"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33893" name="Freeform 575"/>
              <p:cNvSpPr>
                <a:spLocks/>
              </p:cNvSpPr>
              <p:nvPr/>
            </p:nvSpPr>
            <p:spPr bwMode="auto">
              <a:xfrm>
                <a:off x="2288" y="2300"/>
                <a:ext cx="222" cy="232"/>
              </a:xfrm>
              <a:custGeom>
                <a:avLst/>
                <a:gdLst>
                  <a:gd name="T0" fmla="*/ 1104 w 176"/>
                  <a:gd name="T1" fmla="*/ 1261 h 182"/>
                  <a:gd name="T2" fmla="*/ 1104 w 176"/>
                  <a:gd name="T3" fmla="*/ 1219 h 182"/>
                  <a:gd name="T4" fmla="*/ 40 w 176"/>
                  <a:gd name="T5" fmla="*/ 0 h 182"/>
                  <a:gd name="T6" fmla="*/ 0 w 176"/>
                  <a:gd name="T7" fmla="*/ 46 h 182"/>
                  <a:gd name="T8" fmla="*/ 1073 w 176"/>
                  <a:gd name="T9" fmla="*/ 1261 h 182"/>
                  <a:gd name="T10" fmla="*/ 1073 w 176"/>
                  <a:gd name="T11" fmla="*/ 1219 h 182"/>
                  <a:gd name="T12" fmla="*/ 1104 w 176"/>
                  <a:gd name="T13" fmla="*/ 1261 h 182"/>
                  <a:gd name="T14" fmla="*/ 1124 w 176"/>
                  <a:gd name="T15" fmla="*/ 1249 h 182"/>
                  <a:gd name="T16" fmla="*/ 1104 w 176"/>
                  <a:gd name="T17" fmla="*/ 1219 h 182"/>
                  <a:gd name="T18" fmla="*/ 1104 w 176"/>
                  <a:gd name="T19" fmla="*/ 1261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2" y="181"/>
                    </a:moveTo>
                    <a:lnTo>
                      <a:pt x="172" y="175"/>
                    </a:lnTo>
                    <a:lnTo>
                      <a:pt x="6" y="0"/>
                    </a:lnTo>
                    <a:lnTo>
                      <a:pt x="0" y="6"/>
                    </a:lnTo>
                    <a:lnTo>
                      <a:pt x="167" y="181"/>
                    </a:lnTo>
                    <a:lnTo>
                      <a:pt x="167" y="175"/>
                    </a:lnTo>
                    <a:lnTo>
                      <a:pt x="172" y="181"/>
                    </a:lnTo>
                    <a:lnTo>
                      <a:pt x="175" y="179"/>
                    </a:lnTo>
                    <a:lnTo>
                      <a:pt x="172" y="175"/>
                    </a:lnTo>
                    <a:lnTo>
                      <a:pt x="172" y="181"/>
                    </a:lnTo>
                  </a:path>
                </a:pathLst>
              </a:custGeom>
              <a:solidFill>
                <a:srgbClr val="FFFFFF"/>
              </a:solidFill>
              <a:ln w="12700" cap="rnd">
                <a:solidFill>
                  <a:srgbClr val="000000"/>
                </a:solidFill>
                <a:round/>
                <a:headEnd/>
                <a:tailEnd/>
              </a:ln>
            </p:spPr>
            <p:txBody>
              <a:bodyPr/>
              <a:lstStyle/>
              <a:p>
                <a:endParaRPr lang="en-US"/>
              </a:p>
            </p:txBody>
          </p:sp>
          <p:sp>
            <p:nvSpPr>
              <p:cNvPr id="33894" name="Freeform 576"/>
              <p:cNvSpPr>
                <a:spLocks/>
              </p:cNvSpPr>
              <p:nvPr/>
            </p:nvSpPr>
            <p:spPr bwMode="auto">
              <a:xfrm>
                <a:off x="2277" y="2532"/>
                <a:ext cx="230" cy="229"/>
              </a:xfrm>
              <a:custGeom>
                <a:avLst/>
                <a:gdLst>
                  <a:gd name="T0" fmla="*/ 0 w 181"/>
                  <a:gd name="T1" fmla="*/ 1307 h 178"/>
                  <a:gd name="T2" fmla="*/ 36 w 181"/>
                  <a:gd name="T3" fmla="*/ 1307 h 178"/>
                  <a:gd name="T4" fmla="*/ 1225 w 181"/>
                  <a:gd name="T5" fmla="*/ 46 h 178"/>
                  <a:gd name="T6" fmla="*/ 1186 w 181"/>
                  <a:gd name="T7" fmla="*/ 0 h 178"/>
                  <a:gd name="T8" fmla="*/ 0 w 181"/>
                  <a:gd name="T9" fmla="*/ 1265 h 178"/>
                  <a:gd name="T10" fmla="*/ 36 w 181"/>
                  <a:gd name="T11" fmla="*/ 1265 h 178"/>
                  <a:gd name="T12" fmla="*/ 0 w 181"/>
                  <a:gd name="T13" fmla="*/ 1307 h 178"/>
                  <a:gd name="T14" fmla="*/ 17 w 181"/>
                  <a:gd name="T15" fmla="*/ 1329 h 178"/>
                  <a:gd name="T16" fmla="*/ 36 w 181"/>
                  <a:gd name="T17" fmla="*/ 1307 h 178"/>
                  <a:gd name="T18" fmla="*/ 0 w 181"/>
                  <a:gd name="T19" fmla="*/ 1307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8"/>
                  <a:gd name="T32" fmla="*/ 181 w 181"/>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8">
                    <a:moveTo>
                      <a:pt x="0" y="174"/>
                    </a:moveTo>
                    <a:lnTo>
                      <a:pt x="5" y="174"/>
                    </a:lnTo>
                    <a:lnTo>
                      <a:pt x="180" y="6"/>
                    </a:lnTo>
                    <a:lnTo>
                      <a:pt x="175" y="0"/>
                    </a:lnTo>
                    <a:lnTo>
                      <a:pt x="0" y="169"/>
                    </a:lnTo>
                    <a:lnTo>
                      <a:pt x="5" y="169"/>
                    </a:lnTo>
                    <a:lnTo>
                      <a:pt x="0" y="174"/>
                    </a:lnTo>
                    <a:lnTo>
                      <a:pt x="2" y="177"/>
                    </a:lnTo>
                    <a:lnTo>
                      <a:pt x="5" y="174"/>
                    </a:lnTo>
                    <a:lnTo>
                      <a:pt x="0" y="174"/>
                    </a:lnTo>
                  </a:path>
                </a:pathLst>
              </a:custGeom>
              <a:solidFill>
                <a:srgbClr val="FFFFFF"/>
              </a:solidFill>
              <a:ln w="12700" cap="rnd">
                <a:solidFill>
                  <a:srgbClr val="000000"/>
                </a:solidFill>
                <a:round/>
                <a:headEnd/>
                <a:tailEnd/>
              </a:ln>
            </p:spPr>
            <p:txBody>
              <a:bodyPr/>
              <a:lstStyle/>
              <a:p>
                <a:endParaRPr lang="en-US"/>
              </a:p>
            </p:txBody>
          </p:sp>
          <p:sp>
            <p:nvSpPr>
              <p:cNvPr id="33895" name="Freeform 577"/>
              <p:cNvSpPr>
                <a:spLocks/>
              </p:cNvSpPr>
              <p:nvPr/>
            </p:nvSpPr>
            <p:spPr bwMode="auto">
              <a:xfrm>
                <a:off x="2052" y="2525"/>
                <a:ext cx="224" cy="232"/>
              </a:xfrm>
              <a:custGeom>
                <a:avLst/>
                <a:gdLst>
                  <a:gd name="T0" fmla="*/ 22 w 176"/>
                  <a:gd name="T1" fmla="*/ 0 h 181"/>
                  <a:gd name="T2" fmla="*/ 22 w 176"/>
                  <a:gd name="T3" fmla="*/ 36 h 181"/>
                  <a:gd name="T4" fmla="*/ 1166 w 176"/>
                  <a:gd name="T5" fmla="*/ 1313 h 181"/>
                  <a:gd name="T6" fmla="*/ 1204 w 176"/>
                  <a:gd name="T7" fmla="*/ 1273 h 181"/>
                  <a:gd name="T8" fmla="*/ 59 w 176"/>
                  <a:gd name="T9" fmla="*/ 0 h 181"/>
                  <a:gd name="T10" fmla="*/ 59 w 176"/>
                  <a:gd name="T11" fmla="*/ 36 h 181"/>
                  <a:gd name="T12" fmla="*/ 22 w 176"/>
                  <a:gd name="T13" fmla="*/ 0 h 181"/>
                  <a:gd name="T14" fmla="*/ 0 w 176"/>
                  <a:gd name="T15" fmla="*/ 17 h 181"/>
                  <a:gd name="T16" fmla="*/ 22 w 176"/>
                  <a:gd name="T17" fmla="*/ 36 h 181"/>
                  <a:gd name="T18" fmla="*/ 22 w 176"/>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3" y="0"/>
                    </a:moveTo>
                    <a:lnTo>
                      <a:pt x="3" y="5"/>
                    </a:lnTo>
                    <a:lnTo>
                      <a:pt x="170" y="180"/>
                    </a:lnTo>
                    <a:lnTo>
                      <a:pt x="175" y="175"/>
                    </a:lnTo>
                    <a:lnTo>
                      <a:pt x="8" y="0"/>
                    </a:lnTo>
                    <a:lnTo>
                      <a:pt x="8" y="5"/>
                    </a:lnTo>
                    <a:lnTo>
                      <a:pt x="3" y="0"/>
                    </a:lnTo>
                    <a:lnTo>
                      <a:pt x="0" y="2"/>
                    </a:lnTo>
                    <a:lnTo>
                      <a:pt x="3" y="5"/>
                    </a:lnTo>
                    <a:lnTo>
                      <a:pt x="3" y="0"/>
                    </a:lnTo>
                  </a:path>
                </a:pathLst>
              </a:custGeom>
              <a:solidFill>
                <a:srgbClr val="FFFFFF"/>
              </a:solidFill>
              <a:ln w="12700" cap="rnd">
                <a:solidFill>
                  <a:srgbClr val="000000"/>
                </a:solidFill>
                <a:round/>
                <a:headEnd/>
                <a:tailEnd/>
              </a:ln>
            </p:spPr>
            <p:txBody>
              <a:bodyPr/>
              <a:lstStyle/>
              <a:p>
                <a:endParaRPr lang="en-US"/>
              </a:p>
            </p:txBody>
          </p:sp>
          <p:sp>
            <p:nvSpPr>
              <p:cNvPr id="33896" name="Freeform 578"/>
              <p:cNvSpPr>
                <a:spLocks/>
              </p:cNvSpPr>
              <p:nvPr/>
            </p:nvSpPr>
            <p:spPr bwMode="auto">
              <a:xfrm>
                <a:off x="2288" y="2076"/>
                <a:ext cx="228" cy="224"/>
              </a:xfrm>
              <a:custGeom>
                <a:avLst/>
                <a:gdLst>
                  <a:gd name="T0" fmla="*/ 1141 w 181"/>
                  <a:gd name="T1" fmla="*/ 20 h 177"/>
                  <a:gd name="T2" fmla="*/ 1107 w 181"/>
                  <a:gd name="T3" fmla="*/ 20 h 177"/>
                  <a:gd name="T4" fmla="*/ 0 w 181"/>
                  <a:gd name="T5" fmla="*/ 1116 h 177"/>
                  <a:gd name="T6" fmla="*/ 39 w 181"/>
                  <a:gd name="T7" fmla="*/ 1159 h 177"/>
                  <a:gd name="T8" fmla="*/ 1141 w 181"/>
                  <a:gd name="T9" fmla="*/ 51 h 177"/>
                  <a:gd name="T10" fmla="*/ 1107 w 181"/>
                  <a:gd name="T11" fmla="*/ 51 h 177"/>
                  <a:gd name="T12" fmla="*/ 1141 w 181"/>
                  <a:gd name="T13" fmla="*/ 20 h 177"/>
                  <a:gd name="T14" fmla="*/ 1125 w 181"/>
                  <a:gd name="T15" fmla="*/ 0 h 177"/>
                  <a:gd name="T16" fmla="*/ 1107 w 181"/>
                  <a:gd name="T17" fmla="*/ 20 h 177"/>
                  <a:gd name="T18" fmla="*/ 1141 w 181"/>
                  <a:gd name="T19" fmla="*/ 2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7"/>
                  <a:gd name="T32" fmla="*/ 181 w 181"/>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7">
                    <a:moveTo>
                      <a:pt x="180" y="3"/>
                    </a:moveTo>
                    <a:lnTo>
                      <a:pt x="175" y="3"/>
                    </a:lnTo>
                    <a:lnTo>
                      <a:pt x="0" y="170"/>
                    </a:lnTo>
                    <a:lnTo>
                      <a:pt x="6" y="176"/>
                    </a:lnTo>
                    <a:lnTo>
                      <a:pt x="180" y="8"/>
                    </a:lnTo>
                    <a:lnTo>
                      <a:pt x="175" y="8"/>
                    </a:lnTo>
                    <a:lnTo>
                      <a:pt x="180" y="3"/>
                    </a:lnTo>
                    <a:lnTo>
                      <a:pt x="178" y="0"/>
                    </a:lnTo>
                    <a:lnTo>
                      <a:pt x="175" y="3"/>
                    </a:lnTo>
                    <a:lnTo>
                      <a:pt x="180" y="3"/>
                    </a:lnTo>
                  </a:path>
                </a:pathLst>
              </a:custGeom>
              <a:solidFill>
                <a:srgbClr val="FFFFFF"/>
              </a:solidFill>
              <a:ln w="12700" cap="rnd">
                <a:solidFill>
                  <a:srgbClr val="000000"/>
                </a:solidFill>
                <a:round/>
                <a:headEnd/>
                <a:tailEnd/>
              </a:ln>
            </p:spPr>
            <p:txBody>
              <a:bodyPr/>
              <a:lstStyle/>
              <a:p>
                <a:endParaRPr lang="en-US"/>
              </a:p>
            </p:txBody>
          </p:sp>
          <p:sp>
            <p:nvSpPr>
              <p:cNvPr id="33897" name="Freeform 579"/>
              <p:cNvSpPr>
                <a:spLocks/>
              </p:cNvSpPr>
              <p:nvPr/>
            </p:nvSpPr>
            <p:spPr bwMode="auto">
              <a:xfrm>
                <a:off x="2519" y="2080"/>
                <a:ext cx="224" cy="231"/>
              </a:xfrm>
              <a:custGeom>
                <a:avLst/>
                <a:gdLst>
                  <a:gd name="T0" fmla="*/ 1189 w 176"/>
                  <a:gd name="T1" fmla="*/ 1270 h 181"/>
                  <a:gd name="T2" fmla="*/ 1189 w 176"/>
                  <a:gd name="T3" fmla="*/ 1233 h 181"/>
                  <a:gd name="T4" fmla="*/ 36 w 176"/>
                  <a:gd name="T5" fmla="*/ 0 h 181"/>
                  <a:gd name="T6" fmla="*/ 0 w 176"/>
                  <a:gd name="T7" fmla="*/ 36 h 181"/>
                  <a:gd name="T8" fmla="*/ 1152 w 176"/>
                  <a:gd name="T9" fmla="*/ 1270 h 181"/>
                  <a:gd name="T10" fmla="*/ 1152 w 176"/>
                  <a:gd name="T11" fmla="*/ 1233 h 181"/>
                  <a:gd name="T12" fmla="*/ 1189 w 176"/>
                  <a:gd name="T13" fmla="*/ 1270 h 181"/>
                  <a:gd name="T14" fmla="*/ 1204 w 176"/>
                  <a:gd name="T15" fmla="*/ 1251 h 181"/>
                  <a:gd name="T16" fmla="*/ 1189 w 176"/>
                  <a:gd name="T17" fmla="*/ 1233 h 181"/>
                  <a:gd name="T18" fmla="*/ 1189 w 176"/>
                  <a:gd name="T19" fmla="*/ 127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173" y="180"/>
                    </a:moveTo>
                    <a:lnTo>
                      <a:pt x="173" y="175"/>
                    </a:lnTo>
                    <a:lnTo>
                      <a:pt x="5" y="0"/>
                    </a:lnTo>
                    <a:lnTo>
                      <a:pt x="0" y="5"/>
                    </a:lnTo>
                    <a:lnTo>
                      <a:pt x="167" y="180"/>
                    </a:lnTo>
                    <a:lnTo>
                      <a:pt x="167" y="175"/>
                    </a:lnTo>
                    <a:lnTo>
                      <a:pt x="173" y="180"/>
                    </a:lnTo>
                    <a:lnTo>
                      <a:pt x="175" y="178"/>
                    </a:lnTo>
                    <a:lnTo>
                      <a:pt x="173" y="175"/>
                    </a:lnTo>
                    <a:lnTo>
                      <a:pt x="173" y="180"/>
                    </a:lnTo>
                  </a:path>
                </a:pathLst>
              </a:custGeom>
              <a:solidFill>
                <a:srgbClr val="FFFFFF"/>
              </a:solidFill>
              <a:ln w="12700" cap="rnd">
                <a:solidFill>
                  <a:srgbClr val="000000"/>
                </a:solidFill>
                <a:round/>
                <a:headEnd/>
                <a:tailEnd/>
              </a:ln>
            </p:spPr>
            <p:txBody>
              <a:bodyPr/>
              <a:lstStyle/>
              <a:p>
                <a:endParaRPr lang="en-US"/>
              </a:p>
            </p:txBody>
          </p:sp>
          <p:sp>
            <p:nvSpPr>
              <p:cNvPr id="33898" name="Freeform 580"/>
              <p:cNvSpPr>
                <a:spLocks/>
              </p:cNvSpPr>
              <p:nvPr/>
            </p:nvSpPr>
            <p:spPr bwMode="auto">
              <a:xfrm>
                <a:off x="2507" y="2313"/>
                <a:ext cx="229" cy="224"/>
              </a:xfrm>
              <a:custGeom>
                <a:avLst/>
                <a:gdLst>
                  <a:gd name="T0" fmla="*/ 0 w 182"/>
                  <a:gd name="T1" fmla="*/ 1239 h 175"/>
                  <a:gd name="T2" fmla="*/ 31 w 182"/>
                  <a:gd name="T3" fmla="*/ 1239 h 175"/>
                  <a:gd name="T4" fmla="*/ 1136 w 182"/>
                  <a:gd name="T5" fmla="*/ 36 h 175"/>
                  <a:gd name="T6" fmla="*/ 1100 w 182"/>
                  <a:gd name="T7" fmla="*/ 0 h 175"/>
                  <a:gd name="T8" fmla="*/ 0 w 182"/>
                  <a:gd name="T9" fmla="*/ 1192 h 175"/>
                  <a:gd name="T10" fmla="*/ 31 w 182"/>
                  <a:gd name="T11" fmla="*/ 1192 h 175"/>
                  <a:gd name="T12" fmla="*/ 0 w 182"/>
                  <a:gd name="T13" fmla="*/ 1239 h 175"/>
                  <a:gd name="T14" fmla="*/ 16 w 182"/>
                  <a:gd name="T15" fmla="*/ 1253 h 175"/>
                  <a:gd name="T16" fmla="*/ 31 w 182"/>
                  <a:gd name="T17" fmla="*/ 1239 h 175"/>
                  <a:gd name="T18" fmla="*/ 0 w 182"/>
                  <a:gd name="T19" fmla="*/ 1239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5" y="172"/>
                    </a:lnTo>
                    <a:lnTo>
                      <a:pt x="181" y="5"/>
                    </a:lnTo>
                    <a:lnTo>
                      <a:pt x="175" y="0"/>
                    </a:lnTo>
                    <a:lnTo>
                      <a:pt x="0" y="166"/>
                    </a:lnTo>
                    <a:lnTo>
                      <a:pt x="5" y="166"/>
                    </a:lnTo>
                    <a:lnTo>
                      <a:pt x="0" y="172"/>
                    </a:lnTo>
                    <a:lnTo>
                      <a:pt x="2" y="174"/>
                    </a:lnTo>
                    <a:lnTo>
                      <a:pt x="5" y="172"/>
                    </a:lnTo>
                    <a:lnTo>
                      <a:pt x="0" y="172"/>
                    </a:lnTo>
                  </a:path>
                </a:pathLst>
              </a:custGeom>
              <a:solidFill>
                <a:srgbClr val="FFFFFF"/>
              </a:solidFill>
              <a:ln w="12700" cap="rnd">
                <a:solidFill>
                  <a:srgbClr val="000000"/>
                </a:solidFill>
                <a:round/>
                <a:headEnd/>
                <a:tailEnd/>
              </a:ln>
            </p:spPr>
            <p:txBody>
              <a:bodyPr/>
              <a:lstStyle/>
              <a:p>
                <a:endParaRPr lang="en-US"/>
              </a:p>
            </p:txBody>
          </p:sp>
          <p:sp>
            <p:nvSpPr>
              <p:cNvPr id="33899" name="Freeform 581"/>
              <p:cNvSpPr>
                <a:spLocks/>
              </p:cNvSpPr>
              <p:nvPr/>
            </p:nvSpPr>
            <p:spPr bwMode="auto">
              <a:xfrm>
                <a:off x="2286" y="2300"/>
                <a:ext cx="221" cy="232"/>
              </a:xfrm>
              <a:custGeom>
                <a:avLst/>
                <a:gdLst>
                  <a:gd name="T0" fmla="*/ 16 w 175"/>
                  <a:gd name="T1" fmla="*/ 0 h 182"/>
                  <a:gd name="T2" fmla="*/ 16 w 175"/>
                  <a:gd name="T3" fmla="*/ 46 h 182"/>
                  <a:gd name="T4" fmla="*/ 1091 w 175"/>
                  <a:gd name="T5" fmla="*/ 1261 h 182"/>
                  <a:gd name="T6" fmla="*/ 1126 w 175"/>
                  <a:gd name="T7" fmla="*/ 1219 h 182"/>
                  <a:gd name="T8" fmla="*/ 51 w 175"/>
                  <a:gd name="T9" fmla="*/ 0 h 182"/>
                  <a:gd name="T10" fmla="*/ 51 w 175"/>
                  <a:gd name="T11" fmla="*/ 46 h 182"/>
                  <a:gd name="T12" fmla="*/ 16 w 175"/>
                  <a:gd name="T13" fmla="*/ 0 h 182"/>
                  <a:gd name="T14" fmla="*/ 0 w 175"/>
                  <a:gd name="T15" fmla="*/ 22 h 182"/>
                  <a:gd name="T16" fmla="*/ 16 w 175"/>
                  <a:gd name="T17" fmla="*/ 46 h 182"/>
                  <a:gd name="T18" fmla="*/ 16 w 175"/>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2"/>
                  <a:gd name="T32" fmla="*/ 175 w 175"/>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2">
                    <a:moveTo>
                      <a:pt x="2" y="0"/>
                    </a:moveTo>
                    <a:lnTo>
                      <a:pt x="2" y="6"/>
                    </a:lnTo>
                    <a:lnTo>
                      <a:pt x="169" y="181"/>
                    </a:lnTo>
                    <a:lnTo>
                      <a:pt x="174" y="175"/>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endParaRPr lang="en-US"/>
              </a:p>
            </p:txBody>
          </p:sp>
          <p:sp>
            <p:nvSpPr>
              <p:cNvPr id="33900" name="Freeform 582"/>
              <p:cNvSpPr>
                <a:spLocks/>
              </p:cNvSpPr>
              <p:nvPr/>
            </p:nvSpPr>
            <p:spPr bwMode="auto">
              <a:xfrm>
                <a:off x="2514" y="2082"/>
                <a:ext cx="3" cy="110"/>
              </a:xfrm>
              <a:custGeom>
                <a:avLst/>
                <a:gdLst>
                  <a:gd name="T0" fmla="*/ 2 w 3"/>
                  <a:gd name="T1" fmla="*/ 661 h 85"/>
                  <a:gd name="T2" fmla="*/ 2 w 3"/>
                  <a:gd name="T3" fmla="*/ 642 h 85"/>
                  <a:gd name="T4" fmla="*/ 2 w 3"/>
                  <a:gd name="T5" fmla="*/ 0 h 85"/>
                  <a:gd name="T6" fmla="*/ 1 w 3"/>
                  <a:gd name="T7" fmla="*/ 0 h 85"/>
                  <a:gd name="T8" fmla="*/ 0 w 3"/>
                  <a:gd name="T9" fmla="*/ 642 h 85"/>
                  <a:gd name="T10" fmla="*/ 0 w 3"/>
                  <a:gd name="T11" fmla="*/ 619 h 85"/>
                  <a:gd name="T12" fmla="*/ 2 w 3"/>
                  <a:gd name="T13" fmla="*/ 661 h 85"/>
                  <a:gd name="T14" fmla="*/ 2 w 3"/>
                  <a:gd name="T15" fmla="*/ 650 h 85"/>
                  <a:gd name="T16" fmla="*/ 2 w 3"/>
                  <a:gd name="T17" fmla="*/ 642 h 85"/>
                  <a:gd name="T18" fmla="*/ 2 w 3"/>
                  <a:gd name="T19" fmla="*/ 661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2" y="84"/>
                    </a:moveTo>
                    <a:lnTo>
                      <a:pt x="2" y="82"/>
                    </a:lnTo>
                    <a:lnTo>
                      <a:pt x="2" y="0"/>
                    </a:lnTo>
                    <a:lnTo>
                      <a:pt x="1" y="0"/>
                    </a:lnTo>
                    <a:lnTo>
                      <a:pt x="0" y="82"/>
                    </a:lnTo>
                    <a:lnTo>
                      <a:pt x="0" y="78"/>
                    </a:lnTo>
                    <a:lnTo>
                      <a:pt x="2" y="84"/>
                    </a:lnTo>
                    <a:lnTo>
                      <a:pt x="2" y="83"/>
                    </a:lnTo>
                    <a:lnTo>
                      <a:pt x="2" y="82"/>
                    </a:lnTo>
                    <a:lnTo>
                      <a:pt x="2" y="84"/>
                    </a:lnTo>
                  </a:path>
                </a:pathLst>
              </a:custGeom>
              <a:solidFill>
                <a:srgbClr val="FFFFFF"/>
              </a:solidFill>
              <a:ln w="12700" cap="rnd">
                <a:solidFill>
                  <a:srgbClr val="000000"/>
                </a:solidFill>
                <a:round/>
                <a:headEnd/>
                <a:tailEnd/>
              </a:ln>
            </p:spPr>
            <p:txBody>
              <a:bodyPr/>
              <a:lstStyle/>
              <a:p>
                <a:endParaRPr lang="en-US"/>
              </a:p>
            </p:txBody>
          </p:sp>
          <p:sp>
            <p:nvSpPr>
              <p:cNvPr id="33901" name="Freeform 583"/>
              <p:cNvSpPr>
                <a:spLocks/>
              </p:cNvSpPr>
              <p:nvPr/>
            </p:nvSpPr>
            <p:spPr bwMode="auto">
              <a:xfrm>
                <a:off x="2285" y="2193"/>
                <a:ext cx="231" cy="231"/>
              </a:xfrm>
              <a:custGeom>
                <a:avLst/>
                <a:gdLst>
                  <a:gd name="T0" fmla="*/ 1 w 183"/>
                  <a:gd name="T1" fmla="*/ 1202 h 181"/>
                  <a:gd name="T2" fmla="*/ 47 w 183"/>
                  <a:gd name="T3" fmla="*/ 1219 h 181"/>
                  <a:gd name="T4" fmla="*/ 1173 w 183"/>
                  <a:gd name="T5" fmla="*/ 46 h 181"/>
                  <a:gd name="T6" fmla="*/ 1132 w 183"/>
                  <a:gd name="T7" fmla="*/ 0 h 181"/>
                  <a:gd name="T8" fmla="*/ 1 w 183"/>
                  <a:gd name="T9" fmla="*/ 1179 h 181"/>
                  <a:gd name="T10" fmla="*/ 47 w 183"/>
                  <a:gd name="T11" fmla="*/ 1202 h 181"/>
                  <a:gd name="T12" fmla="*/ 1 w 183"/>
                  <a:gd name="T13" fmla="*/ 1202 h 181"/>
                  <a:gd name="T14" fmla="*/ 0 w 183"/>
                  <a:gd name="T15" fmla="*/ 1270 h 181"/>
                  <a:gd name="T16" fmla="*/ 47 w 183"/>
                  <a:gd name="T17" fmla="*/ 1219 h 181"/>
                  <a:gd name="T18" fmla="*/ 1 w 183"/>
                  <a:gd name="T19" fmla="*/ 1202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81"/>
                  <a:gd name="T32" fmla="*/ 183 w 183"/>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81">
                    <a:moveTo>
                      <a:pt x="1" y="171"/>
                    </a:moveTo>
                    <a:lnTo>
                      <a:pt x="7" y="173"/>
                    </a:lnTo>
                    <a:lnTo>
                      <a:pt x="182" y="6"/>
                    </a:lnTo>
                    <a:lnTo>
                      <a:pt x="176" y="0"/>
                    </a:lnTo>
                    <a:lnTo>
                      <a:pt x="1" y="168"/>
                    </a:lnTo>
                    <a:lnTo>
                      <a:pt x="7" y="171"/>
                    </a:lnTo>
                    <a:lnTo>
                      <a:pt x="1" y="171"/>
                    </a:lnTo>
                    <a:lnTo>
                      <a:pt x="0" y="180"/>
                    </a:lnTo>
                    <a:lnTo>
                      <a:pt x="7" y="173"/>
                    </a:lnTo>
                    <a:lnTo>
                      <a:pt x="1" y="171"/>
                    </a:lnTo>
                  </a:path>
                </a:pathLst>
              </a:custGeom>
              <a:solidFill>
                <a:srgbClr val="FFFFFF"/>
              </a:solidFill>
              <a:ln w="12700" cap="rnd">
                <a:solidFill>
                  <a:srgbClr val="000000"/>
                </a:solidFill>
                <a:round/>
                <a:headEnd/>
                <a:tailEnd/>
              </a:ln>
            </p:spPr>
            <p:txBody>
              <a:bodyPr/>
              <a:lstStyle/>
              <a:p>
                <a:endParaRPr lang="en-US"/>
              </a:p>
            </p:txBody>
          </p:sp>
          <p:sp>
            <p:nvSpPr>
              <p:cNvPr id="33902" name="Freeform 584"/>
              <p:cNvSpPr>
                <a:spLocks/>
              </p:cNvSpPr>
              <p:nvPr/>
            </p:nvSpPr>
            <p:spPr bwMode="auto">
              <a:xfrm>
                <a:off x="2286" y="2300"/>
                <a:ext cx="2" cy="112"/>
              </a:xfrm>
              <a:custGeom>
                <a:avLst/>
                <a:gdLst>
                  <a:gd name="T0" fmla="*/ 0 w 2"/>
                  <a:gd name="T1" fmla="*/ 0 h 86"/>
                  <a:gd name="T2" fmla="*/ 0 w 2"/>
                  <a:gd name="T3" fmla="*/ 27 h 86"/>
                  <a:gd name="T4" fmla="*/ 0 w 2"/>
                  <a:gd name="T5" fmla="*/ 707 h 86"/>
                  <a:gd name="T6" fmla="*/ 1 w 2"/>
                  <a:gd name="T7" fmla="*/ 707 h 86"/>
                  <a:gd name="T8" fmla="*/ 1 w 2"/>
                  <a:gd name="T9" fmla="*/ 27 h 86"/>
                  <a:gd name="T10" fmla="*/ 1 w 2"/>
                  <a:gd name="T11" fmla="*/ 49 h 86"/>
                  <a:gd name="T12" fmla="*/ 0 w 2"/>
                  <a:gd name="T13" fmla="*/ 0 h 86"/>
                  <a:gd name="T14" fmla="*/ 0 w 2"/>
                  <a:gd name="T15" fmla="*/ 1 h 86"/>
                  <a:gd name="T16" fmla="*/ 0 w 2"/>
                  <a:gd name="T17" fmla="*/ 27 h 86"/>
                  <a:gd name="T18" fmla="*/ 0 w 2"/>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0" y="0"/>
                    </a:moveTo>
                    <a:lnTo>
                      <a:pt x="0" y="3"/>
                    </a:lnTo>
                    <a:lnTo>
                      <a:pt x="0" y="85"/>
                    </a:lnTo>
                    <a:lnTo>
                      <a:pt x="1" y="85"/>
                    </a:lnTo>
                    <a:lnTo>
                      <a:pt x="1" y="3"/>
                    </a:lnTo>
                    <a:lnTo>
                      <a:pt x="1" y="6"/>
                    </a:lnTo>
                    <a:lnTo>
                      <a:pt x="0" y="0"/>
                    </a:lnTo>
                    <a:lnTo>
                      <a:pt x="0" y="1"/>
                    </a:lnTo>
                    <a:lnTo>
                      <a:pt x="0" y="3"/>
                    </a:lnTo>
                    <a:lnTo>
                      <a:pt x="0" y="0"/>
                    </a:lnTo>
                  </a:path>
                </a:pathLst>
              </a:custGeom>
              <a:solidFill>
                <a:srgbClr val="FFFFFF"/>
              </a:solidFill>
              <a:ln w="12700" cap="rnd">
                <a:solidFill>
                  <a:srgbClr val="000000"/>
                </a:solidFill>
                <a:round/>
                <a:headEnd/>
                <a:tailEnd/>
              </a:ln>
            </p:spPr>
            <p:txBody>
              <a:bodyPr/>
              <a:lstStyle/>
              <a:p>
                <a:endParaRPr lang="en-US"/>
              </a:p>
            </p:txBody>
          </p:sp>
          <p:sp>
            <p:nvSpPr>
              <p:cNvPr id="33903" name="Freeform 585"/>
              <p:cNvSpPr>
                <a:spLocks/>
              </p:cNvSpPr>
              <p:nvPr/>
            </p:nvSpPr>
            <p:spPr bwMode="auto">
              <a:xfrm>
                <a:off x="2288" y="2073"/>
                <a:ext cx="229" cy="227"/>
              </a:xfrm>
              <a:custGeom>
                <a:avLst/>
                <a:gdLst>
                  <a:gd name="T0" fmla="*/ 1136 w 182"/>
                  <a:gd name="T1" fmla="*/ 59 h 180"/>
                  <a:gd name="T2" fmla="*/ 1100 w 182"/>
                  <a:gd name="T3" fmla="*/ 47 h 180"/>
                  <a:gd name="T4" fmla="*/ 0 w 182"/>
                  <a:gd name="T5" fmla="*/ 1107 h 180"/>
                  <a:gd name="T6" fmla="*/ 39 w 182"/>
                  <a:gd name="T7" fmla="*/ 1145 h 180"/>
                  <a:gd name="T8" fmla="*/ 1126 w 182"/>
                  <a:gd name="T9" fmla="*/ 77 h 180"/>
                  <a:gd name="T10" fmla="*/ 1096 w 182"/>
                  <a:gd name="T11" fmla="*/ 59 h 180"/>
                  <a:gd name="T12" fmla="*/ 1136 w 182"/>
                  <a:gd name="T13" fmla="*/ 59 h 180"/>
                  <a:gd name="T14" fmla="*/ 1136 w 182"/>
                  <a:gd name="T15" fmla="*/ 0 h 180"/>
                  <a:gd name="T16" fmla="*/ 1100 w 182"/>
                  <a:gd name="T17" fmla="*/ 47 h 180"/>
                  <a:gd name="T18" fmla="*/ 1136 w 182"/>
                  <a:gd name="T19" fmla="*/ 59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80"/>
                  <a:gd name="T32" fmla="*/ 182 w 182"/>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80">
                    <a:moveTo>
                      <a:pt x="181" y="9"/>
                    </a:moveTo>
                    <a:lnTo>
                      <a:pt x="175" y="7"/>
                    </a:lnTo>
                    <a:lnTo>
                      <a:pt x="0" y="173"/>
                    </a:lnTo>
                    <a:lnTo>
                      <a:pt x="6" y="179"/>
                    </a:lnTo>
                    <a:lnTo>
                      <a:pt x="180" y="12"/>
                    </a:lnTo>
                    <a:lnTo>
                      <a:pt x="174" y="9"/>
                    </a:lnTo>
                    <a:lnTo>
                      <a:pt x="181" y="9"/>
                    </a:lnTo>
                    <a:lnTo>
                      <a:pt x="181" y="0"/>
                    </a:lnTo>
                    <a:lnTo>
                      <a:pt x="175" y="7"/>
                    </a:lnTo>
                    <a:lnTo>
                      <a:pt x="181" y="9"/>
                    </a:lnTo>
                  </a:path>
                </a:pathLst>
              </a:custGeom>
              <a:solidFill>
                <a:srgbClr val="FFFFFF"/>
              </a:solidFill>
              <a:ln w="12700" cap="rnd">
                <a:solidFill>
                  <a:srgbClr val="000000"/>
                </a:solidFill>
                <a:round/>
                <a:headEnd/>
                <a:tailEnd/>
              </a:ln>
            </p:spPr>
            <p:txBody>
              <a:bodyPr/>
              <a:lstStyle/>
              <a:p>
                <a:endParaRPr lang="en-US"/>
              </a:p>
            </p:txBody>
          </p:sp>
          <p:sp>
            <p:nvSpPr>
              <p:cNvPr id="33904" name="Freeform 586"/>
              <p:cNvSpPr>
                <a:spLocks/>
              </p:cNvSpPr>
              <p:nvPr/>
            </p:nvSpPr>
            <p:spPr bwMode="auto">
              <a:xfrm>
                <a:off x="2735" y="2313"/>
                <a:ext cx="3" cy="111"/>
              </a:xfrm>
              <a:custGeom>
                <a:avLst/>
                <a:gdLst>
                  <a:gd name="T0" fmla="*/ 1 w 3"/>
                  <a:gd name="T1" fmla="*/ 28 h 87"/>
                  <a:gd name="T2" fmla="*/ 1 w 3"/>
                  <a:gd name="T3" fmla="*/ 17 h 87"/>
                  <a:gd name="T4" fmla="*/ 0 w 3"/>
                  <a:gd name="T5" fmla="*/ 603 h 87"/>
                  <a:gd name="T6" fmla="*/ 2 w 3"/>
                  <a:gd name="T7" fmla="*/ 603 h 87"/>
                  <a:gd name="T8" fmla="*/ 2 w 3"/>
                  <a:gd name="T9" fmla="*/ 17 h 87"/>
                  <a:gd name="T10" fmla="*/ 2 w 3"/>
                  <a:gd name="T11" fmla="*/ 0 h 87"/>
                  <a:gd name="T12" fmla="*/ 2 w 3"/>
                  <a:gd name="T13" fmla="*/ 17 h 87"/>
                  <a:gd name="T14" fmla="*/ 2 w 3"/>
                  <a:gd name="T15" fmla="*/ 1 h 87"/>
                  <a:gd name="T16" fmla="*/ 2 w 3"/>
                  <a:gd name="T17" fmla="*/ 0 h 87"/>
                  <a:gd name="T18" fmla="*/ 1 w 3"/>
                  <a:gd name="T19" fmla="*/ 28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7"/>
                  <a:gd name="T32" fmla="*/ 3 w 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7">
                    <a:moveTo>
                      <a:pt x="1" y="4"/>
                    </a:moveTo>
                    <a:lnTo>
                      <a:pt x="1" y="2"/>
                    </a:lnTo>
                    <a:lnTo>
                      <a:pt x="0" y="86"/>
                    </a:lnTo>
                    <a:lnTo>
                      <a:pt x="2" y="86"/>
                    </a:lnTo>
                    <a:lnTo>
                      <a:pt x="2" y="2"/>
                    </a:lnTo>
                    <a:lnTo>
                      <a:pt x="2" y="0"/>
                    </a:lnTo>
                    <a:lnTo>
                      <a:pt x="2" y="2"/>
                    </a:lnTo>
                    <a:lnTo>
                      <a:pt x="2" y="1"/>
                    </a:lnTo>
                    <a:lnTo>
                      <a:pt x="2" y="0"/>
                    </a:lnTo>
                    <a:lnTo>
                      <a:pt x="1" y="4"/>
                    </a:lnTo>
                  </a:path>
                </a:pathLst>
              </a:custGeom>
              <a:solidFill>
                <a:srgbClr val="FFFFFF"/>
              </a:solidFill>
              <a:ln w="12700" cap="rnd">
                <a:solidFill>
                  <a:srgbClr val="000000"/>
                </a:solidFill>
                <a:round/>
                <a:headEnd/>
                <a:tailEnd/>
              </a:ln>
            </p:spPr>
            <p:txBody>
              <a:bodyPr/>
              <a:lstStyle/>
              <a:p>
                <a:endParaRPr lang="en-US"/>
              </a:p>
            </p:txBody>
          </p:sp>
          <p:sp>
            <p:nvSpPr>
              <p:cNvPr id="33905" name="Freeform 587"/>
              <p:cNvSpPr>
                <a:spLocks/>
              </p:cNvSpPr>
              <p:nvPr/>
            </p:nvSpPr>
            <p:spPr bwMode="auto">
              <a:xfrm>
                <a:off x="2516" y="2073"/>
                <a:ext cx="220" cy="238"/>
              </a:xfrm>
              <a:custGeom>
                <a:avLst/>
                <a:gdLst>
                  <a:gd name="T0" fmla="*/ 45 w 175"/>
                  <a:gd name="T1" fmla="*/ 60 h 188"/>
                  <a:gd name="T2" fmla="*/ 1 w 175"/>
                  <a:gd name="T3" fmla="*/ 77 h 188"/>
                  <a:gd name="T4" fmla="*/ 1047 w 175"/>
                  <a:gd name="T5" fmla="*/ 1236 h 188"/>
                  <a:gd name="T6" fmla="*/ 1087 w 175"/>
                  <a:gd name="T7" fmla="*/ 1198 h 188"/>
                  <a:gd name="T8" fmla="*/ 39 w 175"/>
                  <a:gd name="T9" fmla="*/ 47 h 188"/>
                  <a:gd name="T10" fmla="*/ 0 w 175"/>
                  <a:gd name="T11" fmla="*/ 60 h 188"/>
                  <a:gd name="T12" fmla="*/ 39 w 175"/>
                  <a:gd name="T13" fmla="*/ 47 h 188"/>
                  <a:gd name="T14" fmla="*/ 0 w 175"/>
                  <a:gd name="T15" fmla="*/ 0 h 188"/>
                  <a:gd name="T16" fmla="*/ 0 w 175"/>
                  <a:gd name="T17" fmla="*/ 60 h 188"/>
                  <a:gd name="T18" fmla="*/ 45 w 175"/>
                  <a:gd name="T19" fmla="*/ 60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8"/>
                  <a:gd name="T32" fmla="*/ 175 w 175"/>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8">
                    <a:moveTo>
                      <a:pt x="7" y="9"/>
                    </a:moveTo>
                    <a:lnTo>
                      <a:pt x="1" y="12"/>
                    </a:lnTo>
                    <a:lnTo>
                      <a:pt x="168" y="187"/>
                    </a:lnTo>
                    <a:lnTo>
                      <a:pt x="174" y="182"/>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33906" name="Freeform 588"/>
              <p:cNvSpPr>
                <a:spLocks/>
              </p:cNvSpPr>
              <p:nvPr/>
            </p:nvSpPr>
            <p:spPr bwMode="auto">
              <a:xfrm>
                <a:off x="2514" y="2082"/>
                <a:ext cx="3" cy="110"/>
              </a:xfrm>
              <a:custGeom>
                <a:avLst/>
                <a:gdLst>
                  <a:gd name="T0" fmla="*/ 2 w 3"/>
                  <a:gd name="T1" fmla="*/ 619 h 85"/>
                  <a:gd name="T2" fmla="*/ 2 w 3"/>
                  <a:gd name="T3" fmla="*/ 642 h 85"/>
                  <a:gd name="T4" fmla="*/ 2 w 3"/>
                  <a:gd name="T5" fmla="*/ 0 h 85"/>
                  <a:gd name="T6" fmla="*/ 1 w 3"/>
                  <a:gd name="T7" fmla="*/ 0 h 85"/>
                  <a:gd name="T8" fmla="*/ 0 w 3"/>
                  <a:gd name="T9" fmla="*/ 642 h 85"/>
                  <a:gd name="T10" fmla="*/ 0 w 3"/>
                  <a:gd name="T11" fmla="*/ 661 h 85"/>
                  <a:gd name="T12" fmla="*/ 0 w 3"/>
                  <a:gd name="T13" fmla="*/ 642 h 85"/>
                  <a:gd name="T14" fmla="*/ 0 w 3"/>
                  <a:gd name="T15" fmla="*/ 650 h 85"/>
                  <a:gd name="T16" fmla="*/ 0 w 3"/>
                  <a:gd name="T17" fmla="*/ 661 h 85"/>
                  <a:gd name="T18" fmla="*/ 2 w 3"/>
                  <a:gd name="T19" fmla="*/ 619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2" y="78"/>
                    </a:moveTo>
                    <a:lnTo>
                      <a:pt x="2" y="82"/>
                    </a:lnTo>
                    <a:lnTo>
                      <a:pt x="2" y="0"/>
                    </a:lnTo>
                    <a:lnTo>
                      <a:pt x="1" y="0"/>
                    </a:lnTo>
                    <a:lnTo>
                      <a:pt x="0" y="82"/>
                    </a:lnTo>
                    <a:lnTo>
                      <a:pt x="0" y="84"/>
                    </a:lnTo>
                    <a:lnTo>
                      <a:pt x="0" y="82"/>
                    </a:lnTo>
                    <a:lnTo>
                      <a:pt x="0" y="83"/>
                    </a:lnTo>
                    <a:lnTo>
                      <a:pt x="0" y="84"/>
                    </a:lnTo>
                    <a:lnTo>
                      <a:pt x="2" y="78"/>
                    </a:lnTo>
                  </a:path>
                </a:pathLst>
              </a:custGeom>
              <a:solidFill>
                <a:srgbClr val="FFFFFF"/>
              </a:solidFill>
              <a:ln w="12700" cap="rnd">
                <a:solidFill>
                  <a:srgbClr val="000000"/>
                </a:solidFill>
                <a:round/>
                <a:headEnd/>
                <a:tailEnd/>
              </a:ln>
            </p:spPr>
            <p:txBody>
              <a:bodyPr/>
              <a:lstStyle/>
              <a:p>
                <a:endParaRPr lang="en-US"/>
              </a:p>
            </p:txBody>
          </p:sp>
          <p:sp>
            <p:nvSpPr>
              <p:cNvPr id="33907" name="Freeform 589"/>
              <p:cNvSpPr>
                <a:spLocks/>
              </p:cNvSpPr>
              <p:nvPr/>
            </p:nvSpPr>
            <p:spPr bwMode="auto">
              <a:xfrm>
                <a:off x="2516" y="2193"/>
                <a:ext cx="162" cy="175"/>
              </a:xfrm>
              <a:custGeom>
                <a:avLst/>
                <a:gdLst>
                  <a:gd name="T0" fmla="*/ 779 w 129"/>
                  <a:gd name="T1" fmla="*/ 945 h 137"/>
                  <a:gd name="T2" fmla="*/ 795 w 129"/>
                  <a:gd name="T3" fmla="*/ 922 h 137"/>
                  <a:gd name="T4" fmla="*/ 39 w 129"/>
                  <a:gd name="T5" fmla="*/ 0 h 137"/>
                  <a:gd name="T6" fmla="*/ 0 w 129"/>
                  <a:gd name="T7" fmla="*/ 46 h 137"/>
                  <a:gd name="T8" fmla="*/ 757 w 129"/>
                  <a:gd name="T9" fmla="*/ 967 h 137"/>
                  <a:gd name="T10" fmla="*/ 779 w 129"/>
                  <a:gd name="T11" fmla="*/ 945 h 137"/>
                  <a:gd name="T12" fmla="*/ 0 60000 65536"/>
                  <a:gd name="T13" fmla="*/ 0 60000 65536"/>
                  <a:gd name="T14" fmla="*/ 0 60000 65536"/>
                  <a:gd name="T15" fmla="*/ 0 60000 65536"/>
                  <a:gd name="T16" fmla="*/ 0 60000 65536"/>
                  <a:gd name="T17" fmla="*/ 0 60000 65536"/>
                  <a:gd name="T18" fmla="*/ 0 w 129"/>
                  <a:gd name="T19" fmla="*/ 0 h 137"/>
                  <a:gd name="T20" fmla="*/ 129 w 129"/>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29" h="137">
                    <a:moveTo>
                      <a:pt x="126" y="134"/>
                    </a:moveTo>
                    <a:lnTo>
                      <a:pt x="128" y="130"/>
                    </a:lnTo>
                    <a:lnTo>
                      <a:pt x="6" y="0"/>
                    </a:lnTo>
                    <a:lnTo>
                      <a:pt x="0" y="6"/>
                    </a:lnTo>
                    <a:lnTo>
                      <a:pt x="123" y="136"/>
                    </a:lnTo>
                    <a:lnTo>
                      <a:pt x="126" y="134"/>
                    </a:lnTo>
                  </a:path>
                </a:pathLst>
              </a:custGeom>
              <a:solidFill>
                <a:srgbClr val="FFFFFF"/>
              </a:solidFill>
              <a:ln w="12700" cap="rnd">
                <a:solidFill>
                  <a:srgbClr val="000000"/>
                </a:solidFill>
                <a:round/>
                <a:headEnd/>
                <a:tailEnd/>
              </a:ln>
            </p:spPr>
            <p:txBody>
              <a:bodyPr/>
              <a:lstStyle/>
              <a:p>
                <a:endParaRPr lang="en-US"/>
              </a:p>
            </p:txBody>
          </p:sp>
          <p:sp>
            <p:nvSpPr>
              <p:cNvPr id="33908" name="Freeform 590"/>
              <p:cNvSpPr>
                <a:spLocks/>
              </p:cNvSpPr>
              <p:nvPr/>
            </p:nvSpPr>
            <p:spPr bwMode="auto">
              <a:xfrm>
                <a:off x="2566" y="2425"/>
                <a:ext cx="170" cy="171"/>
              </a:xfrm>
              <a:custGeom>
                <a:avLst/>
                <a:gdLst>
                  <a:gd name="T0" fmla="*/ 802 w 135"/>
                  <a:gd name="T1" fmla="*/ 17 h 133"/>
                  <a:gd name="T2" fmla="*/ 802 w 135"/>
                  <a:gd name="T3" fmla="*/ 0 h 133"/>
                  <a:gd name="T4" fmla="*/ 0 w 135"/>
                  <a:gd name="T5" fmla="*/ 948 h 133"/>
                  <a:gd name="T6" fmla="*/ 39 w 135"/>
                  <a:gd name="T7" fmla="*/ 991 h 133"/>
                  <a:gd name="T8" fmla="*/ 834 w 135"/>
                  <a:gd name="T9" fmla="*/ 46 h 133"/>
                  <a:gd name="T10" fmla="*/ 846 w 135"/>
                  <a:gd name="T11" fmla="*/ 17 h 133"/>
                  <a:gd name="T12" fmla="*/ 802 w 135"/>
                  <a:gd name="T13" fmla="*/ 17 h 133"/>
                  <a:gd name="T14" fmla="*/ 0 60000 65536"/>
                  <a:gd name="T15" fmla="*/ 0 60000 65536"/>
                  <a:gd name="T16" fmla="*/ 0 60000 65536"/>
                  <a:gd name="T17" fmla="*/ 0 60000 65536"/>
                  <a:gd name="T18" fmla="*/ 0 60000 65536"/>
                  <a:gd name="T19" fmla="*/ 0 60000 65536"/>
                  <a:gd name="T20" fmla="*/ 0 60000 65536"/>
                  <a:gd name="T21" fmla="*/ 0 w 135"/>
                  <a:gd name="T22" fmla="*/ 0 h 133"/>
                  <a:gd name="T23" fmla="*/ 135 w 135"/>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 h="133">
                    <a:moveTo>
                      <a:pt x="127" y="2"/>
                    </a:moveTo>
                    <a:lnTo>
                      <a:pt x="127" y="0"/>
                    </a:lnTo>
                    <a:lnTo>
                      <a:pt x="0" y="127"/>
                    </a:lnTo>
                    <a:lnTo>
                      <a:pt x="6" y="132"/>
                    </a:lnTo>
                    <a:lnTo>
                      <a:pt x="133" y="6"/>
                    </a:lnTo>
                    <a:lnTo>
                      <a:pt x="134" y="2"/>
                    </a:lnTo>
                    <a:lnTo>
                      <a:pt x="127" y="2"/>
                    </a:lnTo>
                  </a:path>
                </a:pathLst>
              </a:custGeom>
              <a:solidFill>
                <a:srgbClr val="FFFFFF"/>
              </a:solidFill>
              <a:ln w="12700" cap="rnd">
                <a:solidFill>
                  <a:srgbClr val="000000"/>
                </a:solidFill>
                <a:round/>
                <a:headEnd/>
                <a:tailEnd/>
              </a:ln>
            </p:spPr>
            <p:txBody>
              <a:bodyPr/>
              <a:lstStyle/>
              <a:p>
                <a:endParaRPr lang="en-US"/>
              </a:p>
            </p:txBody>
          </p:sp>
          <p:sp>
            <p:nvSpPr>
              <p:cNvPr id="33909" name="Freeform 591"/>
              <p:cNvSpPr>
                <a:spLocks/>
              </p:cNvSpPr>
              <p:nvPr/>
            </p:nvSpPr>
            <p:spPr bwMode="auto">
              <a:xfrm>
                <a:off x="2735" y="2305"/>
                <a:ext cx="3" cy="116"/>
              </a:xfrm>
              <a:custGeom>
                <a:avLst/>
                <a:gdLst>
                  <a:gd name="T0" fmla="*/ 2 w 3"/>
                  <a:gd name="T1" fmla="*/ 75 h 91"/>
                  <a:gd name="T2" fmla="*/ 1 w 3"/>
                  <a:gd name="T3" fmla="*/ 59 h 91"/>
                  <a:gd name="T4" fmla="*/ 0 w 3"/>
                  <a:gd name="T5" fmla="*/ 627 h 91"/>
                  <a:gd name="T6" fmla="*/ 2 w 3"/>
                  <a:gd name="T7" fmla="*/ 627 h 91"/>
                  <a:gd name="T8" fmla="*/ 2 w 3"/>
                  <a:gd name="T9" fmla="*/ 59 h 91"/>
                  <a:gd name="T10" fmla="*/ 1 w 3"/>
                  <a:gd name="T11" fmla="*/ 46 h 91"/>
                  <a:gd name="T12" fmla="*/ 2 w 3"/>
                  <a:gd name="T13" fmla="*/ 59 h 91"/>
                  <a:gd name="T14" fmla="*/ 2 w 3"/>
                  <a:gd name="T15" fmla="*/ 0 h 91"/>
                  <a:gd name="T16" fmla="*/ 1 w 3"/>
                  <a:gd name="T17" fmla="*/ 46 h 91"/>
                  <a:gd name="T18" fmla="*/ 2 w 3"/>
                  <a:gd name="T19" fmla="*/ 75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1"/>
                  <a:gd name="T32" fmla="*/ 3 w 3"/>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1">
                    <a:moveTo>
                      <a:pt x="2" y="10"/>
                    </a:moveTo>
                    <a:lnTo>
                      <a:pt x="1" y="8"/>
                    </a:lnTo>
                    <a:lnTo>
                      <a:pt x="0" y="90"/>
                    </a:lnTo>
                    <a:lnTo>
                      <a:pt x="2" y="90"/>
                    </a:lnTo>
                    <a:lnTo>
                      <a:pt x="2" y="8"/>
                    </a:lnTo>
                    <a:lnTo>
                      <a:pt x="1" y="6"/>
                    </a:lnTo>
                    <a:lnTo>
                      <a:pt x="2" y="8"/>
                    </a:lnTo>
                    <a:lnTo>
                      <a:pt x="2" y="0"/>
                    </a:lnTo>
                    <a:lnTo>
                      <a:pt x="1" y="6"/>
                    </a:lnTo>
                    <a:lnTo>
                      <a:pt x="2" y="10"/>
                    </a:lnTo>
                  </a:path>
                </a:pathLst>
              </a:custGeom>
              <a:solidFill>
                <a:srgbClr val="FFFFFF"/>
              </a:solidFill>
              <a:ln w="12700" cap="rnd">
                <a:solidFill>
                  <a:srgbClr val="000000"/>
                </a:solidFill>
                <a:round/>
                <a:headEnd/>
                <a:tailEnd/>
              </a:ln>
            </p:spPr>
            <p:txBody>
              <a:bodyPr/>
              <a:lstStyle/>
              <a:p>
                <a:endParaRPr lang="en-US"/>
              </a:p>
            </p:txBody>
          </p:sp>
          <p:sp>
            <p:nvSpPr>
              <p:cNvPr id="33910" name="Freeform 592"/>
              <p:cNvSpPr>
                <a:spLocks/>
              </p:cNvSpPr>
              <p:nvPr/>
            </p:nvSpPr>
            <p:spPr bwMode="auto">
              <a:xfrm>
                <a:off x="2507" y="2313"/>
                <a:ext cx="229" cy="219"/>
              </a:xfrm>
              <a:custGeom>
                <a:avLst/>
                <a:gdLst>
                  <a:gd name="T0" fmla="*/ 45 w 183"/>
                  <a:gd name="T1" fmla="*/ 1119 h 173"/>
                  <a:gd name="T2" fmla="*/ 39 w 183"/>
                  <a:gd name="T3" fmla="*/ 1137 h 173"/>
                  <a:gd name="T4" fmla="*/ 1096 w 183"/>
                  <a:gd name="T5" fmla="*/ 32 h 173"/>
                  <a:gd name="T6" fmla="*/ 1054 w 183"/>
                  <a:gd name="T7" fmla="*/ 0 h 173"/>
                  <a:gd name="T8" fmla="*/ 1 w 183"/>
                  <a:gd name="T9" fmla="*/ 1098 h 173"/>
                  <a:gd name="T10" fmla="*/ 0 w 183"/>
                  <a:gd name="T11" fmla="*/ 1119 h 173"/>
                  <a:gd name="T12" fmla="*/ 1 w 183"/>
                  <a:gd name="T13" fmla="*/ 1098 h 173"/>
                  <a:gd name="T14" fmla="*/ 0 w 183"/>
                  <a:gd name="T15" fmla="*/ 1114 h 173"/>
                  <a:gd name="T16" fmla="*/ 0 w 183"/>
                  <a:gd name="T17" fmla="*/ 1119 h 173"/>
                  <a:gd name="T18" fmla="*/ 45 w 183"/>
                  <a:gd name="T19" fmla="*/ 1119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3"/>
                  <a:gd name="T32" fmla="*/ 183 w 183"/>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3">
                    <a:moveTo>
                      <a:pt x="7" y="170"/>
                    </a:moveTo>
                    <a:lnTo>
                      <a:pt x="6" y="172"/>
                    </a:lnTo>
                    <a:lnTo>
                      <a:pt x="182" y="5"/>
                    </a:lnTo>
                    <a:lnTo>
                      <a:pt x="176" y="0"/>
                    </a:lnTo>
                    <a:lnTo>
                      <a:pt x="1" y="166"/>
                    </a:lnTo>
                    <a:lnTo>
                      <a:pt x="0" y="170"/>
                    </a:lnTo>
                    <a:lnTo>
                      <a:pt x="1" y="166"/>
                    </a:lnTo>
                    <a:lnTo>
                      <a:pt x="0" y="169"/>
                    </a:lnTo>
                    <a:lnTo>
                      <a:pt x="0" y="170"/>
                    </a:lnTo>
                    <a:lnTo>
                      <a:pt x="7" y="170"/>
                    </a:lnTo>
                  </a:path>
                </a:pathLst>
              </a:custGeom>
              <a:solidFill>
                <a:srgbClr val="FFFFFF"/>
              </a:solidFill>
              <a:ln w="12700" cap="rnd">
                <a:solidFill>
                  <a:srgbClr val="000000"/>
                </a:solidFill>
                <a:round/>
                <a:headEnd/>
                <a:tailEnd/>
              </a:ln>
            </p:spPr>
            <p:txBody>
              <a:bodyPr/>
              <a:lstStyle/>
              <a:p>
                <a:endParaRPr lang="en-US"/>
              </a:p>
            </p:txBody>
          </p:sp>
          <p:sp>
            <p:nvSpPr>
              <p:cNvPr id="33911" name="Freeform 593"/>
              <p:cNvSpPr>
                <a:spLocks/>
              </p:cNvSpPr>
              <p:nvPr/>
            </p:nvSpPr>
            <p:spPr bwMode="auto">
              <a:xfrm>
                <a:off x="2504" y="2538"/>
                <a:ext cx="3" cy="106"/>
              </a:xfrm>
              <a:custGeom>
                <a:avLst/>
                <a:gdLst>
                  <a:gd name="T0" fmla="*/ 1 w 3"/>
                  <a:gd name="T1" fmla="*/ 637 h 82"/>
                  <a:gd name="T2" fmla="*/ 2 w 3"/>
                  <a:gd name="T3" fmla="*/ 637 h 82"/>
                  <a:gd name="T4" fmla="*/ 2 w 3"/>
                  <a:gd name="T5" fmla="*/ 0 h 82"/>
                  <a:gd name="T6" fmla="*/ 1 w 3"/>
                  <a:gd name="T7" fmla="*/ 0 h 82"/>
                  <a:gd name="T8" fmla="*/ 0 w 3"/>
                  <a:gd name="T9" fmla="*/ 637 h 82"/>
                  <a:gd name="T10" fmla="*/ 1 w 3"/>
                  <a:gd name="T11" fmla="*/ 637 h 82"/>
                  <a:gd name="T12" fmla="*/ 0 60000 65536"/>
                  <a:gd name="T13" fmla="*/ 0 60000 65536"/>
                  <a:gd name="T14" fmla="*/ 0 60000 65536"/>
                  <a:gd name="T15" fmla="*/ 0 60000 65536"/>
                  <a:gd name="T16" fmla="*/ 0 60000 65536"/>
                  <a:gd name="T17" fmla="*/ 0 60000 65536"/>
                  <a:gd name="T18" fmla="*/ 0 w 3"/>
                  <a:gd name="T19" fmla="*/ 0 h 82"/>
                  <a:gd name="T20" fmla="*/ 3 w 3"/>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3" h="82">
                    <a:moveTo>
                      <a:pt x="1" y="81"/>
                    </a:moveTo>
                    <a:lnTo>
                      <a:pt x="2" y="81"/>
                    </a:lnTo>
                    <a:lnTo>
                      <a:pt x="2" y="0"/>
                    </a:lnTo>
                    <a:lnTo>
                      <a:pt x="1" y="0"/>
                    </a:lnTo>
                    <a:lnTo>
                      <a:pt x="0" y="81"/>
                    </a:lnTo>
                    <a:lnTo>
                      <a:pt x="1" y="81"/>
                    </a:lnTo>
                  </a:path>
                </a:pathLst>
              </a:custGeom>
              <a:solidFill>
                <a:srgbClr val="FFFFFF"/>
              </a:solidFill>
              <a:ln w="12700" cap="rnd">
                <a:solidFill>
                  <a:srgbClr val="000000"/>
                </a:solidFill>
                <a:round/>
                <a:headEnd/>
                <a:tailEnd/>
              </a:ln>
            </p:spPr>
            <p:txBody>
              <a:bodyPr/>
              <a:lstStyle/>
              <a:p>
                <a:endParaRPr lang="en-US"/>
              </a:p>
            </p:txBody>
          </p:sp>
          <p:sp>
            <p:nvSpPr>
              <p:cNvPr id="33912" name="Freeform 594"/>
              <p:cNvSpPr>
                <a:spLocks/>
              </p:cNvSpPr>
              <p:nvPr/>
            </p:nvSpPr>
            <p:spPr bwMode="auto">
              <a:xfrm>
                <a:off x="2519" y="1854"/>
                <a:ext cx="230" cy="225"/>
              </a:xfrm>
              <a:custGeom>
                <a:avLst/>
                <a:gdLst>
                  <a:gd name="T0" fmla="*/ 1177 w 182"/>
                  <a:gd name="T1" fmla="*/ 17 h 176"/>
                  <a:gd name="T2" fmla="*/ 1139 w 182"/>
                  <a:gd name="T3" fmla="*/ 17 h 176"/>
                  <a:gd name="T4" fmla="*/ 0 w 182"/>
                  <a:gd name="T5" fmla="*/ 1209 h 176"/>
                  <a:gd name="T6" fmla="*/ 32 w 182"/>
                  <a:gd name="T7" fmla="*/ 1249 h 176"/>
                  <a:gd name="T8" fmla="*/ 1177 w 182"/>
                  <a:gd name="T9" fmla="*/ 59 h 176"/>
                  <a:gd name="T10" fmla="*/ 1139 w 182"/>
                  <a:gd name="T11" fmla="*/ 59 h 176"/>
                  <a:gd name="T12" fmla="*/ 1177 w 182"/>
                  <a:gd name="T13" fmla="*/ 17 h 176"/>
                  <a:gd name="T14" fmla="*/ 1158 w 182"/>
                  <a:gd name="T15" fmla="*/ 0 h 176"/>
                  <a:gd name="T16" fmla="*/ 1139 w 182"/>
                  <a:gd name="T17" fmla="*/ 17 h 176"/>
                  <a:gd name="T18" fmla="*/ 1177 w 182"/>
                  <a:gd name="T19" fmla="*/ 17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2"/>
                    </a:moveTo>
                    <a:lnTo>
                      <a:pt x="175" y="2"/>
                    </a:lnTo>
                    <a:lnTo>
                      <a:pt x="0" y="170"/>
                    </a:lnTo>
                    <a:lnTo>
                      <a:pt x="5" y="175"/>
                    </a:lnTo>
                    <a:lnTo>
                      <a:pt x="181" y="8"/>
                    </a:lnTo>
                    <a:lnTo>
                      <a:pt x="175" y="8"/>
                    </a:lnTo>
                    <a:lnTo>
                      <a:pt x="181" y="2"/>
                    </a:lnTo>
                    <a:lnTo>
                      <a:pt x="178" y="0"/>
                    </a:lnTo>
                    <a:lnTo>
                      <a:pt x="175"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33913" name="Freeform 595"/>
              <p:cNvSpPr>
                <a:spLocks/>
              </p:cNvSpPr>
              <p:nvPr/>
            </p:nvSpPr>
            <p:spPr bwMode="auto">
              <a:xfrm>
                <a:off x="2749" y="1857"/>
                <a:ext cx="223" cy="233"/>
              </a:xfrm>
              <a:custGeom>
                <a:avLst/>
                <a:gdLst>
                  <a:gd name="T0" fmla="*/ 1148 w 176"/>
                  <a:gd name="T1" fmla="*/ 1305 h 182"/>
                  <a:gd name="T2" fmla="*/ 1148 w 176"/>
                  <a:gd name="T3" fmla="*/ 1264 h 182"/>
                  <a:gd name="T4" fmla="*/ 41 w 176"/>
                  <a:gd name="T5" fmla="*/ 0 h 182"/>
                  <a:gd name="T6" fmla="*/ 0 w 176"/>
                  <a:gd name="T7" fmla="*/ 46 h 182"/>
                  <a:gd name="T8" fmla="*/ 1118 w 176"/>
                  <a:gd name="T9" fmla="*/ 1305 h 182"/>
                  <a:gd name="T10" fmla="*/ 1118 w 176"/>
                  <a:gd name="T11" fmla="*/ 1264 h 182"/>
                  <a:gd name="T12" fmla="*/ 1148 w 176"/>
                  <a:gd name="T13" fmla="*/ 1305 h 182"/>
                  <a:gd name="T14" fmla="*/ 1161 w 176"/>
                  <a:gd name="T15" fmla="*/ 1287 h 182"/>
                  <a:gd name="T16" fmla="*/ 1148 w 176"/>
                  <a:gd name="T17" fmla="*/ 1264 h 182"/>
                  <a:gd name="T18" fmla="*/ 1148 w 176"/>
                  <a:gd name="T19" fmla="*/ 1305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3" y="181"/>
                    </a:moveTo>
                    <a:lnTo>
                      <a:pt x="173" y="175"/>
                    </a:lnTo>
                    <a:lnTo>
                      <a:pt x="6" y="0"/>
                    </a:lnTo>
                    <a:lnTo>
                      <a:pt x="0" y="6"/>
                    </a:lnTo>
                    <a:lnTo>
                      <a:pt x="168" y="181"/>
                    </a:lnTo>
                    <a:lnTo>
                      <a:pt x="168" y="175"/>
                    </a:lnTo>
                    <a:lnTo>
                      <a:pt x="173" y="181"/>
                    </a:lnTo>
                    <a:lnTo>
                      <a:pt x="175" y="178"/>
                    </a:lnTo>
                    <a:lnTo>
                      <a:pt x="173" y="175"/>
                    </a:lnTo>
                    <a:lnTo>
                      <a:pt x="173" y="181"/>
                    </a:lnTo>
                  </a:path>
                </a:pathLst>
              </a:custGeom>
              <a:solidFill>
                <a:srgbClr val="FFFFFF"/>
              </a:solidFill>
              <a:ln w="12700" cap="rnd">
                <a:solidFill>
                  <a:srgbClr val="000000"/>
                </a:solidFill>
                <a:round/>
                <a:headEnd/>
                <a:tailEnd/>
              </a:ln>
            </p:spPr>
            <p:txBody>
              <a:bodyPr/>
              <a:lstStyle/>
              <a:p>
                <a:endParaRPr lang="en-US"/>
              </a:p>
            </p:txBody>
          </p:sp>
          <p:sp>
            <p:nvSpPr>
              <p:cNvPr id="33914" name="Freeform 596"/>
              <p:cNvSpPr>
                <a:spLocks/>
              </p:cNvSpPr>
              <p:nvPr/>
            </p:nvSpPr>
            <p:spPr bwMode="auto">
              <a:xfrm>
                <a:off x="2736" y="2090"/>
                <a:ext cx="233" cy="227"/>
              </a:xfrm>
              <a:custGeom>
                <a:avLst/>
                <a:gdLst>
                  <a:gd name="T0" fmla="*/ 0 w 183"/>
                  <a:gd name="T1" fmla="*/ 1268 h 177"/>
                  <a:gd name="T2" fmla="*/ 46 w 183"/>
                  <a:gd name="T3" fmla="*/ 1268 h 177"/>
                  <a:gd name="T4" fmla="*/ 1259 w 183"/>
                  <a:gd name="T5" fmla="*/ 46 h 177"/>
                  <a:gd name="T6" fmla="*/ 1217 w 183"/>
                  <a:gd name="T7" fmla="*/ 0 h 177"/>
                  <a:gd name="T8" fmla="*/ 0 w 183"/>
                  <a:gd name="T9" fmla="*/ 1227 h 177"/>
                  <a:gd name="T10" fmla="*/ 46 w 183"/>
                  <a:gd name="T11" fmla="*/ 1227 h 177"/>
                  <a:gd name="T12" fmla="*/ 0 w 183"/>
                  <a:gd name="T13" fmla="*/ 1268 h 177"/>
                  <a:gd name="T14" fmla="*/ 17 w 183"/>
                  <a:gd name="T15" fmla="*/ 1291 h 177"/>
                  <a:gd name="T16" fmla="*/ 46 w 183"/>
                  <a:gd name="T17" fmla="*/ 1268 h 177"/>
                  <a:gd name="T18" fmla="*/ 0 w 183"/>
                  <a:gd name="T19" fmla="*/ 1268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7"/>
                  <a:gd name="T32" fmla="*/ 183 w 183"/>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7">
                    <a:moveTo>
                      <a:pt x="0" y="173"/>
                    </a:moveTo>
                    <a:lnTo>
                      <a:pt x="6" y="173"/>
                    </a:lnTo>
                    <a:lnTo>
                      <a:pt x="182" y="6"/>
                    </a:lnTo>
                    <a:lnTo>
                      <a:pt x="177" y="0"/>
                    </a:lnTo>
                    <a:lnTo>
                      <a:pt x="0" y="168"/>
                    </a:lnTo>
                    <a:lnTo>
                      <a:pt x="6" y="168"/>
                    </a:lnTo>
                    <a:lnTo>
                      <a:pt x="0" y="173"/>
                    </a:lnTo>
                    <a:lnTo>
                      <a:pt x="2" y="176"/>
                    </a:lnTo>
                    <a:lnTo>
                      <a:pt x="6" y="173"/>
                    </a:lnTo>
                    <a:lnTo>
                      <a:pt x="0" y="173"/>
                    </a:lnTo>
                  </a:path>
                </a:pathLst>
              </a:custGeom>
              <a:solidFill>
                <a:srgbClr val="FFFFFF"/>
              </a:solidFill>
              <a:ln w="12700" cap="rnd">
                <a:solidFill>
                  <a:srgbClr val="000000"/>
                </a:solidFill>
                <a:round/>
                <a:headEnd/>
                <a:tailEnd/>
              </a:ln>
            </p:spPr>
            <p:txBody>
              <a:bodyPr/>
              <a:lstStyle/>
              <a:p>
                <a:endParaRPr lang="en-US"/>
              </a:p>
            </p:txBody>
          </p:sp>
          <p:sp>
            <p:nvSpPr>
              <p:cNvPr id="33915" name="Freeform 597"/>
              <p:cNvSpPr>
                <a:spLocks/>
              </p:cNvSpPr>
              <p:nvPr/>
            </p:nvSpPr>
            <p:spPr bwMode="auto">
              <a:xfrm>
                <a:off x="2514" y="2080"/>
                <a:ext cx="222" cy="231"/>
              </a:xfrm>
              <a:custGeom>
                <a:avLst/>
                <a:gdLst>
                  <a:gd name="T0" fmla="*/ 20 w 177"/>
                  <a:gd name="T1" fmla="*/ 0 h 181"/>
                  <a:gd name="T2" fmla="*/ 20 w 177"/>
                  <a:gd name="T3" fmla="*/ 36 h 181"/>
                  <a:gd name="T4" fmla="*/ 1040 w 177"/>
                  <a:gd name="T5" fmla="*/ 1270 h 181"/>
                  <a:gd name="T6" fmla="*/ 1077 w 177"/>
                  <a:gd name="T7" fmla="*/ 1233 h 181"/>
                  <a:gd name="T8" fmla="*/ 49 w 177"/>
                  <a:gd name="T9" fmla="*/ 0 h 181"/>
                  <a:gd name="T10" fmla="*/ 49 w 177"/>
                  <a:gd name="T11" fmla="*/ 36 h 181"/>
                  <a:gd name="T12" fmla="*/ 20 w 177"/>
                  <a:gd name="T13" fmla="*/ 0 h 181"/>
                  <a:gd name="T14" fmla="*/ 0 w 177"/>
                  <a:gd name="T15" fmla="*/ 17 h 181"/>
                  <a:gd name="T16" fmla="*/ 20 w 177"/>
                  <a:gd name="T17" fmla="*/ 36 h 181"/>
                  <a:gd name="T18" fmla="*/ 20 w 177"/>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3" y="0"/>
                    </a:moveTo>
                    <a:lnTo>
                      <a:pt x="3" y="5"/>
                    </a:lnTo>
                    <a:lnTo>
                      <a:pt x="170" y="180"/>
                    </a:lnTo>
                    <a:lnTo>
                      <a:pt x="176" y="175"/>
                    </a:lnTo>
                    <a:lnTo>
                      <a:pt x="8" y="0"/>
                    </a:lnTo>
                    <a:lnTo>
                      <a:pt x="8" y="5"/>
                    </a:lnTo>
                    <a:lnTo>
                      <a:pt x="3" y="0"/>
                    </a:lnTo>
                    <a:lnTo>
                      <a:pt x="0" y="2"/>
                    </a:lnTo>
                    <a:lnTo>
                      <a:pt x="3" y="5"/>
                    </a:lnTo>
                    <a:lnTo>
                      <a:pt x="3" y="0"/>
                    </a:lnTo>
                  </a:path>
                </a:pathLst>
              </a:custGeom>
              <a:solidFill>
                <a:srgbClr val="FFFFFF"/>
              </a:solidFill>
              <a:ln w="12700" cap="rnd">
                <a:solidFill>
                  <a:srgbClr val="000000"/>
                </a:solidFill>
                <a:round/>
                <a:headEnd/>
                <a:tailEnd/>
              </a:ln>
            </p:spPr>
            <p:txBody>
              <a:bodyPr/>
              <a:lstStyle/>
              <a:p>
                <a:endParaRPr lang="en-US"/>
              </a:p>
            </p:txBody>
          </p:sp>
          <p:sp>
            <p:nvSpPr>
              <p:cNvPr id="33916" name="Freeform 598"/>
              <p:cNvSpPr>
                <a:spLocks/>
              </p:cNvSpPr>
              <p:nvPr/>
            </p:nvSpPr>
            <p:spPr bwMode="auto">
              <a:xfrm>
                <a:off x="2525" y="1867"/>
                <a:ext cx="225" cy="326"/>
              </a:xfrm>
              <a:custGeom>
                <a:avLst/>
                <a:gdLst>
                  <a:gd name="T0" fmla="*/ 1111 w 179"/>
                  <a:gd name="T1" fmla="*/ 0 h 256"/>
                  <a:gd name="T2" fmla="*/ 1100 w 179"/>
                  <a:gd name="T3" fmla="*/ 604 h 256"/>
                  <a:gd name="T4" fmla="*/ 0 w 179"/>
                  <a:gd name="T5" fmla="*/ 1765 h 256"/>
                  <a:gd name="T6" fmla="*/ 16 w 179"/>
                  <a:gd name="T7" fmla="*/ 1164 h 256"/>
                  <a:gd name="T8" fmla="*/ 1111 w 179"/>
                  <a:gd name="T9" fmla="*/ 0 h 256"/>
                  <a:gd name="T10" fmla="*/ 0 60000 65536"/>
                  <a:gd name="T11" fmla="*/ 0 60000 65536"/>
                  <a:gd name="T12" fmla="*/ 0 60000 65536"/>
                  <a:gd name="T13" fmla="*/ 0 60000 65536"/>
                  <a:gd name="T14" fmla="*/ 0 60000 65536"/>
                  <a:gd name="T15" fmla="*/ 0 w 179"/>
                  <a:gd name="T16" fmla="*/ 0 h 256"/>
                  <a:gd name="T17" fmla="*/ 179 w 179"/>
                  <a:gd name="T18" fmla="*/ 256 h 256"/>
                </a:gdLst>
                <a:ahLst/>
                <a:cxnLst>
                  <a:cxn ang="T10">
                    <a:pos x="T0" y="T1"/>
                  </a:cxn>
                  <a:cxn ang="T11">
                    <a:pos x="T2" y="T3"/>
                  </a:cxn>
                  <a:cxn ang="T12">
                    <a:pos x="T4" y="T5"/>
                  </a:cxn>
                  <a:cxn ang="T13">
                    <a:pos x="T6" y="T7"/>
                  </a:cxn>
                  <a:cxn ang="T14">
                    <a:pos x="T8" y="T9"/>
                  </a:cxn>
                </a:cxnLst>
                <a:rect l="T15" t="T16" r="T17" b="T18"/>
                <a:pathLst>
                  <a:path w="179" h="256">
                    <a:moveTo>
                      <a:pt x="178" y="0"/>
                    </a:moveTo>
                    <a:lnTo>
                      <a:pt x="177" y="87"/>
                    </a:lnTo>
                    <a:lnTo>
                      <a:pt x="0" y="255"/>
                    </a:lnTo>
                    <a:lnTo>
                      <a:pt x="2" y="168"/>
                    </a:lnTo>
                    <a:lnTo>
                      <a:pt x="178" y="0"/>
                    </a:lnTo>
                  </a:path>
                </a:pathLst>
              </a:custGeom>
              <a:solidFill>
                <a:srgbClr val="000000"/>
              </a:solidFill>
              <a:ln w="12700" cap="rnd">
                <a:solidFill>
                  <a:srgbClr val="000000"/>
                </a:solidFill>
                <a:round/>
                <a:headEnd/>
                <a:tailEnd/>
              </a:ln>
            </p:spPr>
            <p:txBody>
              <a:bodyPr/>
              <a:lstStyle/>
              <a:p>
                <a:endParaRPr lang="en-US"/>
              </a:p>
            </p:txBody>
          </p:sp>
          <p:sp>
            <p:nvSpPr>
              <p:cNvPr id="33917" name="Freeform 599"/>
              <p:cNvSpPr>
                <a:spLocks/>
              </p:cNvSpPr>
              <p:nvPr/>
            </p:nvSpPr>
            <p:spPr bwMode="auto">
              <a:xfrm>
                <a:off x="2750" y="1867"/>
                <a:ext cx="5" cy="108"/>
              </a:xfrm>
              <a:custGeom>
                <a:avLst/>
                <a:gdLst>
                  <a:gd name="T0" fmla="*/ 1645 w 2"/>
                  <a:gd name="T1" fmla="*/ 574 h 85"/>
                  <a:gd name="T2" fmla="*/ 1645 w 2"/>
                  <a:gd name="T3" fmla="*/ 555 h 85"/>
                  <a:gd name="T4" fmla="*/ 1645 w 2"/>
                  <a:gd name="T5" fmla="*/ 0 h 85"/>
                  <a:gd name="T6" fmla="*/ 0 w 2"/>
                  <a:gd name="T7" fmla="*/ 0 h 85"/>
                  <a:gd name="T8" fmla="*/ 0 w 2"/>
                  <a:gd name="T9" fmla="*/ 555 h 85"/>
                  <a:gd name="T10" fmla="*/ 0 w 2"/>
                  <a:gd name="T11" fmla="*/ 548 h 85"/>
                  <a:gd name="T12" fmla="*/ 1645 w 2"/>
                  <a:gd name="T13" fmla="*/ 574 h 85"/>
                  <a:gd name="T14" fmla="*/ 1645 w 2"/>
                  <a:gd name="T15" fmla="*/ 560 h 85"/>
                  <a:gd name="T16" fmla="*/ 1645 w 2"/>
                  <a:gd name="T17" fmla="*/ 555 h 85"/>
                  <a:gd name="T18" fmla="*/ 1645 w 2"/>
                  <a:gd name="T19" fmla="*/ 574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5"/>
                  <a:gd name="T32" fmla="*/ 2 w 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5">
                    <a:moveTo>
                      <a:pt x="1" y="84"/>
                    </a:moveTo>
                    <a:lnTo>
                      <a:pt x="1" y="82"/>
                    </a:lnTo>
                    <a:lnTo>
                      <a:pt x="1" y="0"/>
                    </a:lnTo>
                    <a:lnTo>
                      <a:pt x="0" y="0"/>
                    </a:lnTo>
                    <a:lnTo>
                      <a:pt x="0" y="82"/>
                    </a:lnTo>
                    <a:lnTo>
                      <a:pt x="0" y="80"/>
                    </a:lnTo>
                    <a:lnTo>
                      <a:pt x="1" y="84"/>
                    </a:lnTo>
                    <a:lnTo>
                      <a:pt x="1" y="83"/>
                    </a:lnTo>
                    <a:lnTo>
                      <a:pt x="1" y="82"/>
                    </a:lnTo>
                    <a:lnTo>
                      <a:pt x="1" y="84"/>
                    </a:lnTo>
                  </a:path>
                </a:pathLst>
              </a:custGeom>
              <a:solidFill>
                <a:srgbClr val="FFFFFF"/>
              </a:solidFill>
              <a:ln w="12700" cap="rnd">
                <a:solidFill>
                  <a:srgbClr val="000000"/>
                </a:solidFill>
                <a:round/>
                <a:headEnd/>
                <a:tailEnd/>
              </a:ln>
            </p:spPr>
            <p:txBody>
              <a:bodyPr/>
              <a:lstStyle/>
              <a:p>
                <a:endParaRPr lang="en-US"/>
              </a:p>
            </p:txBody>
          </p:sp>
          <p:sp>
            <p:nvSpPr>
              <p:cNvPr id="33918" name="Freeform 600"/>
              <p:cNvSpPr>
                <a:spLocks/>
              </p:cNvSpPr>
              <p:nvPr/>
            </p:nvSpPr>
            <p:spPr bwMode="auto">
              <a:xfrm>
                <a:off x="2521" y="1978"/>
                <a:ext cx="229" cy="228"/>
              </a:xfrm>
              <a:custGeom>
                <a:avLst/>
                <a:gdLst>
                  <a:gd name="T0" fmla="*/ 0 w 183"/>
                  <a:gd name="T1" fmla="*/ 1214 h 178"/>
                  <a:gd name="T2" fmla="*/ 45 w 183"/>
                  <a:gd name="T3" fmla="*/ 1228 h 178"/>
                  <a:gd name="T4" fmla="*/ 1096 w 183"/>
                  <a:gd name="T5" fmla="*/ 36 h 178"/>
                  <a:gd name="T6" fmla="*/ 1054 w 183"/>
                  <a:gd name="T7" fmla="*/ 0 h 178"/>
                  <a:gd name="T8" fmla="*/ 1 w 183"/>
                  <a:gd name="T9" fmla="*/ 1205 h 178"/>
                  <a:gd name="T10" fmla="*/ 45 w 183"/>
                  <a:gd name="T11" fmla="*/ 1214 h 178"/>
                  <a:gd name="T12" fmla="*/ 0 w 183"/>
                  <a:gd name="T13" fmla="*/ 1214 h 178"/>
                  <a:gd name="T14" fmla="*/ 0 w 183"/>
                  <a:gd name="T15" fmla="*/ 1286 h 178"/>
                  <a:gd name="T16" fmla="*/ 45 w 183"/>
                  <a:gd name="T17" fmla="*/ 1228 h 178"/>
                  <a:gd name="T18" fmla="*/ 0 w 183"/>
                  <a:gd name="T19" fmla="*/ 1214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8"/>
                  <a:gd name="T32" fmla="*/ 183 w 183"/>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8">
                    <a:moveTo>
                      <a:pt x="0" y="168"/>
                    </a:moveTo>
                    <a:lnTo>
                      <a:pt x="7" y="170"/>
                    </a:lnTo>
                    <a:lnTo>
                      <a:pt x="182" y="5"/>
                    </a:lnTo>
                    <a:lnTo>
                      <a:pt x="176" y="0"/>
                    </a:lnTo>
                    <a:lnTo>
                      <a:pt x="1" y="166"/>
                    </a:lnTo>
                    <a:lnTo>
                      <a:pt x="7" y="168"/>
                    </a:lnTo>
                    <a:lnTo>
                      <a:pt x="0" y="168"/>
                    </a:lnTo>
                    <a:lnTo>
                      <a:pt x="0" y="177"/>
                    </a:lnTo>
                    <a:lnTo>
                      <a:pt x="7" y="170"/>
                    </a:lnTo>
                    <a:lnTo>
                      <a:pt x="0" y="168"/>
                    </a:lnTo>
                  </a:path>
                </a:pathLst>
              </a:custGeom>
              <a:solidFill>
                <a:srgbClr val="FFFFFF"/>
              </a:solidFill>
              <a:ln w="12700" cap="rnd">
                <a:solidFill>
                  <a:srgbClr val="000000"/>
                </a:solidFill>
                <a:round/>
                <a:headEnd/>
                <a:tailEnd/>
              </a:ln>
            </p:spPr>
            <p:txBody>
              <a:bodyPr/>
              <a:lstStyle/>
              <a:p>
                <a:endParaRPr lang="en-US"/>
              </a:p>
            </p:txBody>
          </p:sp>
          <p:sp>
            <p:nvSpPr>
              <p:cNvPr id="33919" name="Freeform 601"/>
              <p:cNvSpPr>
                <a:spLocks/>
              </p:cNvSpPr>
              <p:nvPr/>
            </p:nvSpPr>
            <p:spPr bwMode="auto">
              <a:xfrm>
                <a:off x="2521" y="2087"/>
                <a:ext cx="4" cy="106"/>
              </a:xfrm>
              <a:custGeom>
                <a:avLst/>
                <a:gdLst>
                  <a:gd name="T0" fmla="*/ 1 w 3"/>
                  <a:gd name="T1" fmla="*/ 0 h 85"/>
                  <a:gd name="T2" fmla="*/ 1 w 3"/>
                  <a:gd name="T3" fmla="*/ 2 h 85"/>
                  <a:gd name="T4" fmla="*/ 0 w 3"/>
                  <a:gd name="T5" fmla="*/ 491 h 85"/>
                  <a:gd name="T6" fmla="*/ 21 w 3"/>
                  <a:gd name="T7" fmla="*/ 491 h 85"/>
                  <a:gd name="T8" fmla="*/ 21 w 3"/>
                  <a:gd name="T9" fmla="*/ 2 h 85"/>
                  <a:gd name="T10" fmla="*/ 21 w 3"/>
                  <a:gd name="T11" fmla="*/ 32 h 85"/>
                  <a:gd name="T12" fmla="*/ 1 w 3"/>
                  <a:gd name="T13" fmla="*/ 0 h 85"/>
                  <a:gd name="T14" fmla="*/ 1 w 3"/>
                  <a:gd name="T15" fmla="*/ 1 h 85"/>
                  <a:gd name="T16" fmla="*/ 1 w 3"/>
                  <a:gd name="T17" fmla="*/ 2 h 85"/>
                  <a:gd name="T18" fmla="*/ 1 w 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1" y="0"/>
                    </a:moveTo>
                    <a:lnTo>
                      <a:pt x="1" y="2"/>
                    </a:lnTo>
                    <a:lnTo>
                      <a:pt x="0" y="84"/>
                    </a:lnTo>
                    <a:lnTo>
                      <a:pt x="2" y="84"/>
                    </a:lnTo>
                    <a:lnTo>
                      <a:pt x="2" y="2"/>
                    </a:lnTo>
                    <a:lnTo>
                      <a:pt x="2" y="6"/>
                    </a:lnTo>
                    <a:lnTo>
                      <a:pt x="1" y="0"/>
                    </a:lnTo>
                    <a:lnTo>
                      <a:pt x="1" y="1"/>
                    </a:lnTo>
                    <a:lnTo>
                      <a:pt x="1" y="2"/>
                    </a:lnTo>
                    <a:lnTo>
                      <a:pt x="1" y="0"/>
                    </a:lnTo>
                  </a:path>
                </a:pathLst>
              </a:custGeom>
              <a:solidFill>
                <a:srgbClr val="FFFFFF"/>
              </a:solidFill>
              <a:ln w="12700" cap="rnd">
                <a:solidFill>
                  <a:srgbClr val="000000"/>
                </a:solidFill>
                <a:round/>
                <a:headEnd/>
                <a:tailEnd/>
              </a:ln>
            </p:spPr>
            <p:txBody>
              <a:bodyPr/>
              <a:lstStyle/>
              <a:p>
                <a:endParaRPr lang="en-US"/>
              </a:p>
            </p:txBody>
          </p:sp>
          <p:sp>
            <p:nvSpPr>
              <p:cNvPr id="33920" name="Freeform 602"/>
              <p:cNvSpPr>
                <a:spLocks/>
              </p:cNvSpPr>
              <p:nvPr/>
            </p:nvSpPr>
            <p:spPr bwMode="auto">
              <a:xfrm>
                <a:off x="2525" y="1857"/>
                <a:ext cx="231" cy="228"/>
              </a:xfrm>
              <a:custGeom>
                <a:avLst/>
                <a:gdLst>
                  <a:gd name="T0" fmla="*/ 1121 w 184"/>
                  <a:gd name="T1" fmla="*/ 59 h 178"/>
                  <a:gd name="T2" fmla="*/ 1086 w 184"/>
                  <a:gd name="T3" fmla="*/ 46 h 178"/>
                  <a:gd name="T4" fmla="*/ 0 w 184"/>
                  <a:gd name="T5" fmla="*/ 1240 h 178"/>
                  <a:gd name="T6" fmla="*/ 31 w 184"/>
                  <a:gd name="T7" fmla="*/ 1286 h 178"/>
                  <a:gd name="T8" fmla="*/ 1121 w 184"/>
                  <a:gd name="T9" fmla="*/ 76 h 178"/>
                  <a:gd name="T10" fmla="*/ 1086 w 184"/>
                  <a:gd name="T11" fmla="*/ 59 h 178"/>
                  <a:gd name="T12" fmla="*/ 1121 w 184"/>
                  <a:gd name="T13" fmla="*/ 59 h 178"/>
                  <a:gd name="T14" fmla="*/ 1131 w 184"/>
                  <a:gd name="T15" fmla="*/ 0 h 178"/>
                  <a:gd name="T16" fmla="*/ 1086 w 184"/>
                  <a:gd name="T17" fmla="*/ 46 h 178"/>
                  <a:gd name="T18" fmla="*/ 1121 w 184"/>
                  <a:gd name="T19" fmla="*/ 59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78"/>
                  <a:gd name="T32" fmla="*/ 184 w 184"/>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78">
                    <a:moveTo>
                      <a:pt x="182" y="8"/>
                    </a:moveTo>
                    <a:lnTo>
                      <a:pt x="176" y="6"/>
                    </a:lnTo>
                    <a:lnTo>
                      <a:pt x="0" y="171"/>
                    </a:lnTo>
                    <a:lnTo>
                      <a:pt x="5" y="177"/>
                    </a:lnTo>
                    <a:lnTo>
                      <a:pt x="182" y="10"/>
                    </a:lnTo>
                    <a:lnTo>
                      <a:pt x="176" y="8"/>
                    </a:lnTo>
                    <a:lnTo>
                      <a:pt x="182" y="8"/>
                    </a:lnTo>
                    <a:lnTo>
                      <a:pt x="183" y="0"/>
                    </a:lnTo>
                    <a:lnTo>
                      <a:pt x="176" y="6"/>
                    </a:lnTo>
                    <a:lnTo>
                      <a:pt x="182" y="8"/>
                    </a:lnTo>
                  </a:path>
                </a:pathLst>
              </a:custGeom>
              <a:solidFill>
                <a:srgbClr val="FFFFFF"/>
              </a:solidFill>
              <a:ln w="12700" cap="rnd">
                <a:solidFill>
                  <a:srgbClr val="000000"/>
                </a:solidFill>
                <a:round/>
                <a:headEnd/>
                <a:tailEnd/>
              </a:ln>
            </p:spPr>
            <p:txBody>
              <a:bodyPr/>
              <a:lstStyle/>
              <a:p>
                <a:endParaRPr lang="en-US"/>
              </a:p>
            </p:txBody>
          </p:sp>
          <p:sp>
            <p:nvSpPr>
              <p:cNvPr id="33921" name="Freeform 603"/>
              <p:cNvSpPr>
                <a:spLocks/>
              </p:cNvSpPr>
              <p:nvPr/>
            </p:nvSpPr>
            <p:spPr bwMode="auto">
              <a:xfrm>
                <a:off x="2746" y="1862"/>
                <a:ext cx="3" cy="110"/>
              </a:xfrm>
              <a:custGeom>
                <a:avLst/>
                <a:gdLst>
                  <a:gd name="T0" fmla="*/ 1 w 3"/>
                  <a:gd name="T1" fmla="*/ 610 h 86"/>
                  <a:gd name="T2" fmla="*/ 2 w 3"/>
                  <a:gd name="T3" fmla="*/ 597 h 86"/>
                  <a:gd name="T4" fmla="*/ 2 w 3"/>
                  <a:gd name="T5" fmla="*/ 0 h 86"/>
                  <a:gd name="T6" fmla="*/ 1 w 3"/>
                  <a:gd name="T7" fmla="*/ 0 h 86"/>
                  <a:gd name="T8" fmla="*/ 0 w 3"/>
                  <a:gd name="T9" fmla="*/ 597 h 86"/>
                  <a:gd name="T10" fmla="*/ 0 w 3"/>
                  <a:gd name="T11" fmla="*/ 564 h 86"/>
                  <a:gd name="T12" fmla="*/ 1 w 3"/>
                  <a:gd name="T13" fmla="*/ 610 h 86"/>
                  <a:gd name="T14" fmla="*/ 2 w 3"/>
                  <a:gd name="T15" fmla="*/ 600 h 86"/>
                  <a:gd name="T16" fmla="*/ 2 w 3"/>
                  <a:gd name="T17" fmla="*/ 597 h 86"/>
                  <a:gd name="T18" fmla="*/ 1 w 3"/>
                  <a:gd name="T19" fmla="*/ 61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1" y="85"/>
                    </a:moveTo>
                    <a:lnTo>
                      <a:pt x="2" y="83"/>
                    </a:lnTo>
                    <a:lnTo>
                      <a:pt x="2" y="0"/>
                    </a:lnTo>
                    <a:lnTo>
                      <a:pt x="1" y="0"/>
                    </a:lnTo>
                    <a:lnTo>
                      <a:pt x="0" y="83"/>
                    </a:lnTo>
                    <a:lnTo>
                      <a:pt x="0" y="79"/>
                    </a:lnTo>
                    <a:lnTo>
                      <a:pt x="1" y="85"/>
                    </a:lnTo>
                    <a:lnTo>
                      <a:pt x="2" y="84"/>
                    </a:lnTo>
                    <a:lnTo>
                      <a:pt x="2" y="83"/>
                    </a:lnTo>
                    <a:lnTo>
                      <a:pt x="1" y="85"/>
                    </a:lnTo>
                  </a:path>
                </a:pathLst>
              </a:custGeom>
              <a:solidFill>
                <a:srgbClr val="FFFFFF"/>
              </a:solidFill>
              <a:ln w="12700" cap="rnd">
                <a:solidFill>
                  <a:srgbClr val="000000"/>
                </a:solidFill>
                <a:round/>
                <a:headEnd/>
                <a:tailEnd/>
              </a:ln>
            </p:spPr>
            <p:txBody>
              <a:bodyPr/>
              <a:lstStyle/>
              <a:p>
                <a:endParaRPr lang="en-US"/>
              </a:p>
            </p:txBody>
          </p:sp>
          <p:sp>
            <p:nvSpPr>
              <p:cNvPr id="33922" name="Freeform 604"/>
              <p:cNvSpPr>
                <a:spLocks/>
              </p:cNvSpPr>
              <p:nvPr/>
            </p:nvSpPr>
            <p:spPr bwMode="auto">
              <a:xfrm>
                <a:off x="2514" y="1972"/>
                <a:ext cx="232" cy="226"/>
              </a:xfrm>
              <a:custGeom>
                <a:avLst/>
                <a:gdLst>
                  <a:gd name="T0" fmla="*/ 0 w 183"/>
                  <a:gd name="T1" fmla="*/ 1147 h 178"/>
                  <a:gd name="T2" fmla="*/ 47 w 183"/>
                  <a:gd name="T3" fmla="*/ 1154 h 178"/>
                  <a:gd name="T4" fmla="*/ 1215 w 183"/>
                  <a:gd name="T5" fmla="*/ 46 h 178"/>
                  <a:gd name="T6" fmla="*/ 1175 w 183"/>
                  <a:gd name="T7" fmla="*/ 0 h 178"/>
                  <a:gd name="T8" fmla="*/ 1 w 183"/>
                  <a:gd name="T9" fmla="*/ 1122 h 178"/>
                  <a:gd name="T10" fmla="*/ 47 w 183"/>
                  <a:gd name="T11" fmla="*/ 1147 h 178"/>
                  <a:gd name="T12" fmla="*/ 0 w 183"/>
                  <a:gd name="T13" fmla="*/ 1147 h 178"/>
                  <a:gd name="T14" fmla="*/ 0 w 183"/>
                  <a:gd name="T15" fmla="*/ 1197 h 178"/>
                  <a:gd name="T16" fmla="*/ 47 w 183"/>
                  <a:gd name="T17" fmla="*/ 1154 h 178"/>
                  <a:gd name="T18" fmla="*/ 0 w 183"/>
                  <a:gd name="T19" fmla="*/ 1147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8"/>
                  <a:gd name="T32" fmla="*/ 183 w 183"/>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8">
                    <a:moveTo>
                      <a:pt x="0" y="169"/>
                    </a:moveTo>
                    <a:lnTo>
                      <a:pt x="7" y="171"/>
                    </a:lnTo>
                    <a:lnTo>
                      <a:pt x="182" y="6"/>
                    </a:lnTo>
                    <a:lnTo>
                      <a:pt x="176" y="0"/>
                    </a:lnTo>
                    <a:lnTo>
                      <a:pt x="1" y="166"/>
                    </a:lnTo>
                    <a:lnTo>
                      <a:pt x="7" y="169"/>
                    </a:lnTo>
                    <a:lnTo>
                      <a:pt x="0" y="169"/>
                    </a:lnTo>
                    <a:lnTo>
                      <a:pt x="0" y="177"/>
                    </a:lnTo>
                    <a:lnTo>
                      <a:pt x="7" y="171"/>
                    </a:lnTo>
                    <a:lnTo>
                      <a:pt x="0" y="169"/>
                    </a:lnTo>
                  </a:path>
                </a:pathLst>
              </a:custGeom>
              <a:solidFill>
                <a:srgbClr val="FFFFFF"/>
              </a:solidFill>
              <a:ln w="12700" cap="rnd">
                <a:solidFill>
                  <a:srgbClr val="000000"/>
                </a:solidFill>
                <a:round/>
                <a:headEnd/>
                <a:tailEnd/>
              </a:ln>
            </p:spPr>
            <p:txBody>
              <a:bodyPr/>
              <a:lstStyle/>
              <a:p>
                <a:endParaRPr lang="en-US"/>
              </a:p>
            </p:txBody>
          </p:sp>
          <p:sp>
            <p:nvSpPr>
              <p:cNvPr id="33923" name="Freeform 605"/>
              <p:cNvSpPr>
                <a:spLocks/>
              </p:cNvSpPr>
              <p:nvPr/>
            </p:nvSpPr>
            <p:spPr bwMode="auto">
              <a:xfrm>
                <a:off x="2514" y="2080"/>
                <a:ext cx="3" cy="109"/>
              </a:xfrm>
              <a:custGeom>
                <a:avLst/>
                <a:gdLst>
                  <a:gd name="T0" fmla="*/ 1 w 3"/>
                  <a:gd name="T1" fmla="*/ 0 h 85"/>
                  <a:gd name="T2" fmla="*/ 1 w 3"/>
                  <a:gd name="T3" fmla="*/ 17 h 85"/>
                  <a:gd name="T4" fmla="*/ 0 w 3"/>
                  <a:gd name="T5" fmla="*/ 613 h 85"/>
                  <a:gd name="T6" fmla="*/ 2 w 3"/>
                  <a:gd name="T7" fmla="*/ 613 h 85"/>
                  <a:gd name="T8" fmla="*/ 2 w 3"/>
                  <a:gd name="T9" fmla="*/ 17 h 85"/>
                  <a:gd name="T10" fmla="*/ 2 w 3"/>
                  <a:gd name="T11" fmla="*/ 28 h 85"/>
                  <a:gd name="T12" fmla="*/ 1 w 3"/>
                  <a:gd name="T13" fmla="*/ 0 h 85"/>
                  <a:gd name="T14" fmla="*/ 1 w 3"/>
                  <a:gd name="T15" fmla="*/ 1 h 85"/>
                  <a:gd name="T16" fmla="*/ 1 w 3"/>
                  <a:gd name="T17" fmla="*/ 17 h 85"/>
                  <a:gd name="T18" fmla="*/ 1 w 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1" y="0"/>
                    </a:moveTo>
                    <a:lnTo>
                      <a:pt x="1" y="2"/>
                    </a:lnTo>
                    <a:lnTo>
                      <a:pt x="0" y="84"/>
                    </a:lnTo>
                    <a:lnTo>
                      <a:pt x="2" y="84"/>
                    </a:lnTo>
                    <a:lnTo>
                      <a:pt x="2" y="2"/>
                    </a:lnTo>
                    <a:lnTo>
                      <a:pt x="2" y="4"/>
                    </a:lnTo>
                    <a:lnTo>
                      <a:pt x="1" y="0"/>
                    </a:lnTo>
                    <a:lnTo>
                      <a:pt x="1" y="1"/>
                    </a:lnTo>
                    <a:lnTo>
                      <a:pt x="1" y="2"/>
                    </a:lnTo>
                    <a:lnTo>
                      <a:pt x="1" y="0"/>
                    </a:lnTo>
                  </a:path>
                </a:pathLst>
              </a:custGeom>
              <a:solidFill>
                <a:srgbClr val="FFFFFF"/>
              </a:solidFill>
              <a:ln w="12700" cap="rnd">
                <a:solidFill>
                  <a:srgbClr val="000000"/>
                </a:solidFill>
                <a:round/>
                <a:headEnd/>
                <a:tailEnd/>
              </a:ln>
            </p:spPr>
            <p:txBody>
              <a:bodyPr/>
              <a:lstStyle/>
              <a:p>
                <a:endParaRPr lang="en-US"/>
              </a:p>
            </p:txBody>
          </p:sp>
          <p:sp>
            <p:nvSpPr>
              <p:cNvPr id="33924" name="Freeform 606"/>
              <p:cNvSpPr>
                <a:spLocks/>
              </p:cNvSpPr>
              <p:nvPr/>
            </p:nvSpPr>
            <p:spPr bwMode="auto">
              <a:xfrm>
                <a:off x="2519" y="1850"/>
                <a:ext cx="231" cy="229"/>
              </a:xfrm>
              <a:custGeom>
                <a:avLst/>
                <a:gdLst>
                  <a:gd name="T0" fmla="*/ 1165 w 183"/>
                  <a:gd name="T1" fmla="*/ 65 h 179"/>
                  <a:gd name="T2" fmla="*/ 1126 w 183"/>
                  <a:gd name="T3" fmla="*/ 46 h 179"/>
                  <a:gd name="T4" fmla="*/ 0 w 183"/>
                  <a:gd name="T5" fmla="*/ 1238 h 179"/>
                  <a:gd name="T6" fmla="*/ 32 w 183"/>
                  <a:gd name="T7" fmla="*/ 1282 h 179"/>
                  <a:gd name="T8" fmla="*/ 1165 w 183"/>
                  <a:gd name="T9" fmla="*/ 83 h 179"/>
                  <a:gd name="T10" fmla="*/ 1126 w 183"/>
                  <a:gd name="T11" fmla="*/ 65 h 179"/>
                  <a:gd name="T12" fmla="*/ 1165 w 183"/>
                  <a:gd name="T13" fmla="*/ 65 h 179"/>
                  <a:gd name="T14" fmla="*/ 1173 w 183"/>
                  <a:gd name="T15" fmla="*/ 0 h 179"/>
                  <a:gd name="T16" fmla="*/ 1126 w 183"/>
                  <a:gd name="T17" fmla="*/ 46 h 179"/>
                  <a:gd name="T18" fmla="*/ 1165 w 183"/>
                  <a:gd name="T19" fmla="*/ 65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9"/>
                  <a:gd name="T32" fmla="*/ 183 w 183"/>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9">
                    <a:moveTo>
                      <a:pt x="181" y="9"/>
                    </a:moveTo>
                    <a:lnTo>
                      <a:pt x="175" y="6"/>
                    </a:lnTo>
                    <a:lnTo>
                      <a:pt x="0" y="173"/>
                    </a:lnTo>
                    <a:lnTo>
                      <a:pt x="5" y="178"/>
                    </a:lnTo>
                    <a:lnTo>
                      <a:pt x="181" y="12"/>
                    </a:lnTo>
                    <a:lnTo>
                      <a:pt x="175" y="9"/>
                    </a:lnTo>
                    <a:lnTo>
                      <a:pt x="181" y="9"/>
                    </a:lnTo>
                    <a:lnTo>
                      <a:pt x="182" y="0"/>
                    </a:lnTo>
                    <a:lnTo>
                      <a:pt x="175" y="6"/>
                    </a:lnTo>
                    <a:lnTo>
                      <a:pt x="181" y="9"/>
                    </a:lnTo>
                  </a:path>
                </a:pathLst>
              </a:custGeom>
              <a:solidFill>
                <a:srgbClr val="FFFFFF"/>
              </a:solidFill>
              <a:ln w="12700" cap="rnd">
                <a:solidFill>
                  <a:srgbClr val="000000"/>
                </a:solidFill>
                <a:round/>
                <a:headEnd/>
                <a:tailEnd/>
              </a:ln>
            </p:spPr>
            <p:txBody>
              <a:bodyPr/>
              <a:lstStyle/>
              <a:p>
                <a:endParaRPr lang="en-US"/>
              </a:p>
            </p:txBody>
          </p:sp>
          <p:sp>
            <p:nvSpPr>
              <p:cNvPr id="33925" name="Freeform 607"/>
              <p:cNvSpPr>
                <a:spLocks/>
              </p:cNvSpPr>
              <p:nvPr/>
            </p:nvSpPr>
            <p:spPr bwMode="auto">
              <a:xfrm>
                <a:off x="2795" y="2204"/>
                <a:ext cx="171" cy="167"/>
              </a:xfrm>
              <a:custGeom>
                <a:avLst/>
                <a:gdLst>
                  <a:gd name="T0" fmla="*/ 797 w 136"/>
                  <a:gd name="T1" fmla="*/ 17 h 131"/>
                  <a:gd name="T2" fmla="*/ 805 w 136"/>
                  <a:gd name="T3" fmla="*/ 0 h 131"/>
                  <a:gd name="T4" fmla="*/ 0 w 136"/>
                  <a:gd name="T5" fmla="*/ 862 h 131"/>
                  <a:gd name="T6" fmla="*/ 31 w 136"/>
                  <a:gd name="T7" fmla="*/ 910 h 131"/>
                  <a:gd name="T8" fmla="*/ 834 w 136"/>
                  <a:gd name="T9" fmla="*/ 36 h 131"/>
                  <a:gd name="T10" fmla="*/ 844 w 136"/>
                  <a:gd name="T11" fmla="*/ 17 h 131"/>
                  <a:gd name="T12" fmla="*/ 797 w 136"/>
                  <a:gd name="T13" fmla="*/ 17 h 131"/>
                  <a:gd name="T14" fmla="*/ 0 60000 65536"/>
                  <a:gd name="T15" fmla="*/ 0 60000 65536"/>
                  <a:gd name="T16" fmla="*/ 0 60000 65536"/>
                  <a:gd name="T17" fmla="*/ 0 60000 65536"/>
                  <a:gd name="T18" fmla="*/ 0 60000 65536"/>
                  <a:gd name="T19" fmla="*/ 0 60000 65536"/>
                  <a:gd name="T20" fmla="*/ 0 60000 65536"/>
                  <a:gd name="T21" fmla="*/ 0 w 136"/>
                  <a:gd name="T22" fmla="*/ 0 h 131"/>
                  <a:gd name="T23" fmla="*/ 136 w 136"/>
                  <a:gd name="T24" fmla="*/ 131 h 1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31">
                    <a:moveTo>
                      <a:pt x="128" y="2"/>
                    </a:moveTo>
                    <a:lnTo>
                      <a:pt x="129" y="0"/>
                    </a:lnTo>
                    <a:lnTo>
                      <a:pt x="0" y="124"/>
                    </a:lnTo>
                    <a:lnTo>
                      <a:pt x="5" y="130"/>
                    </a:lnTo>
                    <a:lnTo>
                      <a:pt x="134" y="5"/>
                    </a:lnTo>
                    <a:lnTo>
                      <a:pt x="135" y="2"/>
                    </a:lnTo>
                    <a:lnTo>
                      <a:pt x="128" y="2"/>
                    </a:lnTo>
                  </a:path>
                </a:pathLst>
              </a:custGeom>
              <a:solidFill>
                <a:srgbClr val="FFFFFF"/>
              </a:solidFill>
              <a:ln w="12700" cap="rnd">
                <a:solidFill>
                  <a:srgbClr val="000000"/>
                </a:solidFill>
                <a:round/>
                <a:headEnd/>
                <a:tailEnd/>
              </a:ln>
            </p:spPr>
            <p:txBody>
              <a:bodyPr/>
              <a:lstStyle/>
              <a:p>
                <a:endParaRPr lang="en-US"/>
              </a:p>
            </p:txBody>
          </p:sp>
          <p:sp>
            <p:nvSpPr>
              <p:cNvPr id="33926" name="Freeform 608"/>
              <p:cNvSpPr>
                <a:spLocks/>
              </p:cNvSpPr>
              <p:nvPr/>
            </p:nvSpPr>
            <p:spPr bwMode="auto">
              <a:xfrm>
                <a:off x="2964" y="2082"/>
                <a:ext cx="7" cy="116"/>
              </a:xfrm>
              <a:custGeom>
                <a:avLst/>
                <a:gdLst>
                  <a:gd name="T0" fmla="*/ 264 w 4"/>
                  <a:gd name="T1" fmla="*/ 76 h 91"/>
                  <a:gd name="T2" fmla="*/ 114 w 4"/>
                  <a:gd name="T3" fmla="*/ 59 h 91"/>
                  <a:gd name="T4" fmla="*/ 0 w 4"/>
                  <a:gd name="T5" fmla="*/ 627 h 91"/>
                  <a:gd name="T6" fmla="*/ 200 w 4"/>
                  <a:gd name="T7" fmla="*/ 627 h 91"/>
                  <a:gd name="T8" fmla="*/ 264 w 4"/>
                  <a:gd name="T9" fmla="*/ 59 h 91"/>
                  <a:gd name="T10" fmla="*/ 114 w 4"/>
                  <a:gd name="T11" fmla="*/ 46 h 91"/>
                  <a:gd name="T12" fmla="*/ 264 w 4"/>
                  <a:gd name="T13" fmla="*/ 59 h 91"/>
                  <a:gd name="T14" fmla="*/ 264 w 4"/>
                  <a:gd name="T15" fmla="*/ 0 h 91"/>
                  <a:gd name="T16" fmla="*/ 114 w 4"/>
                  <a:gd name="T17" fmla="*/ 46 h 91"/>
                  <a:gd name="T18" fmla="*/ 264 w 4"/>
                  <a:gd name="T19" fmla="*/ 76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1"/>
                  <a:gd name="T32" fmla="*/ 4 w 4"/>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1">
                    <a:moveTo>
                      <a:pt x="3" y="11"/>
                    </a:moveTo>
                    <a:lnTo>
                      <a:pt x="1" y="8"/>
                    </a:lnTo>
                    <a:lnTo>
                      <a:pt x="0" y="90"/>
                    </a:lnTo>
                    <a:lnTo>
                      <a:pt x="2" y="90"/>
                    </a:lnTo>
                    <a:lnTo>
                      <a:pt x="3" y="8"/>
                    </a:lnTo>
                    <a:lnTo>
                      <a:pt x="1" y="6"/>
                    </a:lnTo>
                    <a:lnTo>
                      <a:pt x="3" y="8"/>
                    </a:lnTo>
                    <a:lnTo>
                      <a:pt x="3" y="0"/>
                    </a:lnTo>
                    <a:lnTo>
                      <a:pt x="1" y="6"/>
                    </a:lnTo>
                    <a:lnTo>
                      <a:pt x="3" y="11"/>
                    </a:lnTo>
                  </a:path>
                </a:pathLst>
              </a:custGeom>
              <a:solidFill>
                <a:srgbClr val="FFFFFF"/>
              </a:solidFill>
              <a:ln w="12700" cap="rnd">
                <a:solidFill>
                  <a:srgbClr val="000000"/>
                </a:solidFill>
                <a:round/>
                <a:headEnd/>
                <a:tailEnd/>
              </a:ln>
            </p:spPr>
            <p:txBody>
              <a:bodyPr/>
              <a:lstStyle/>
              <a:p>
                <a:endParaRPr lang="en-US"/>
              </a:p>
            </p:txBody>
          </p:sp>
          <p:sp>
            <p:nvSpPr>
              <p:cNvPr id="33927" name="Freeform 609"/>
              <p:cNvSpPr>
                <a:spLocks/>
              </p:cNvSpPr>
              <p:nvPr/>
            </p:nvSpPr>
            <p:spPr bwMode="auto">
              <a:xfrm>
                <a:off x="2736" y="2090"/>
                <a:ext cx="233" cy="221"/>
              </a:xfrm>
              <a:custGeom>
                <a:avLst/>
                <a:gdLst>
                  <a:gd name="T0" fmla="*/ 46 w 183"/>
                  <a:gd name="T1" fmla="*/ 1202 h 173"/>
                  <a:gd name="T2" fmla="*/ 46 w 183"/>
                  <a:gd name="T3" fmla="*/ 1223 h 173"/>
                  <a:gd name="T4" fmla="*/ 1259 w 183"/>
                  <a:gd name="T5" fmla="*/ 46 h 173"/>
                  <a:gd name="T6" fmla="*/ 1217 w 183"/>
                  <a:gd name="T7" fmla="*/ 0 h 173"/>
                  <a:gd name="T8" fmla="*/ 0 w 183"/>
                  <a:gd name="T9" fmla="*/ 1180 h 173"/>
                  <a:gd name="T10" fmla="*/ 0 w 183"/>
                  <a:gd name="T11" fmla="*/ 1202 h 173"/>
                  <a:gd name="T12" fmla="*/ 0 w 183"/>
                  <a:gd name="T13" fmla="*/ 1180 h 173"/>
                  <a:gd name="T14" fmla="*/ 0 w 183"/>
                  <a:gd name="T15" fmla="*/ 1201 h 173"/>
                  <a:gd name="T16" fmla="*/ 0 w 183"/>
                  <a:gd name="T17" fmla="*/ 1202 h 173"/>
                  <a:gd name="T18" fmla="*/ 46 w 183"/>
                  <a:gd name="T19" fmla="*/ 1202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3"/>
                  <a:gd name="T32" fmla="*/ 183 w 183"/>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3">
                    <a:moveTo>
                      <a:pt x="6" y="170"/>
                    </a:moveTo>
                    <a:lnTo>
                      <a:pt x="6" y="172"/>
                    </a:lnTo>
                    <a:lnTo>
                      <a:pt x="182" y="6"/>
                    </a:lnTo>
                    <a:lnTo>
                      <a:pt x="177" y="0"/>
                    </a:lnTo>
                    <a:lnTo>
                      <a:pt x="0" y="167"/>
                    </a:lnTo>
                    <a:lnTo>
                      <a:pt x="0" y="170"/>
                    </a:lnTo>
                    <a:lnTo>
                      <a:pt x="0" y="167"/>
                    </a:lnTo>
                    <a:lnTo>
                      <a:pt x="0" y="169"/>
                    </a:lnTo>
                    <a:lnTo>
                      <a:pt x="0" y="170"/>
                    </a:lnTo>
                    <a:lnTo>
                      <a:pt x="6" y="170"/>
                    </a:lnTo>
                  </a:path>
                </a:pathLst>
              </a:custGeom>
              <a:solidFill>
                <a:srgbClr val="FFFFFF"/>
              </a:solidFill>
              <a:ln w="12700" cap="rnd">
                <a:solidFill>
                  <a:srgbClr val="000000"/>
                </a:solidFill>
                <a:round/>
                <a:headEnd/>
                <a:tailEnd/>
              </a:ln>
            </p:spPr>
            <p:txBody>
              <a:bodyPr/>
              <a:lstStyle/>
              <a:p>
                <a:endParaRPr lang="en-US"/>
              </a:p>
            </p:txBody>
          </p:sp>
          <p:sp>
            <p:nvSpPr>
              <p:cNvPr id="33928" name="Freeform 610"/>
              <p:cNvSpPr>
                <a:spLocks/>
              </p:cNvSpPr>
              <p:nvPr/>
            </p:nvSpPr>
            <p:spPr bwMode="auto">
              <a:xfrm>
                <a:off x="2735" y="2317"/>
                <a:ext cx="1" cy="104"/>
              </a:xfrm>
              <a:custGeom>
                <a:avLst/>
                <a:gdLst>
                  <a:gd name="T0" fmla="*/ 0 w 2"/>
                  <a:gd name="T1" fmla="*/ 547 h 82"/>
                  <a:gd name="T2" fmla="*/ 1 w 2"/>
                  <a:gd name="T3" fmla="*/ 547 h 82"/>
                  <a:gd name="T4" fmla="*/ 1 w 2"/>
                  <a:gd name="T5" fmla="*/ 0 h 82"/>
                  <a:gd name="T6" fmla="*/ 0 w 2"/>
                  <a:gd name="T7" fmla="*/ 0 h 82"/>
                  <a:gd name="T8" fmla="*/ 0 w 2"/>
                  <a:gd name="T9" fmla="*/ 547 h 82"/>
                  <a:gd name="T10" fmla="*/ 0 w 2"/>
                  <a:gd name="T11" fmla="*/ 547 h 82"/>
                  <a:gd name="T12" fmla="*/ 0 60000 65536"/>
                  <a:gd name="T13" fmla="*/ 0 60000 65536"/>
                  <a:gd name="T14" fmla="*/ 0 60000 65536"/>
                  <a:gd name="T15" fmla="*/ 0 60000 65536"/>
                  <a:gd name="T16" fmla="*/ 0 60000 65536"/>
                  <a:gd name="T17" fmla="*/ 0 60000 65536"/>
                  <a:gd name="T18" fmla="*/ 0 w 2"/>
                  <a:gd name="T19" fmla="*/ 0 h 82"/>
                  <a:gd name="T20" fmla="*/ 2 w 2"/>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2" h="82">
                    <a:moveTo>
                      <a:pt x="0" y="81"/>
                    </a:moveTo>
                    <a:lnTo>
                      <a:pt x="1" y="81"/>
                    </a:lnTo>
                    <a:lnTo>
                      <a:pt x="1" y="0"/>
                    </a:lnTo>
                    <a:lnTo>
                      <a:pt x="0" y="0"/>
                    </a:lnTo>
                    <a:lnTo>
                      <a:pt x="0" y="81"/>
                    </a:lnTo>
                  </a:path>
                </a:pathLst>
              </a:custGeom>
              <a:solidFill>
                <a:srgbClr val="FFFFFF"/>
              </a:solidFill>
              <a:ln w="12700" cap="rnd">
                <a:solidFill>
                  <a:srgbClr val="000000"/>
                </a:solidFill>
                <a:round/>
                <a:headEnd/>
                <a:tailEnd/>
              </a:ln>
            </p:spPr>
            <p:txBody>
              <a:bodyPr/>
              <a:lstStyle/>
              <a:p>
                <a:endParaRPr lang="en-US"/>
              </a:p>
            </p:txBody>
          </p:sp>
          <p:sp>
            <p:nvSpPr>
              <p:cNvPr id="33929" name="Freeform 611"/>
              <p:cNvSpPr>
                <a:spLocks/>
              </p:cNvSpPr>
              <p:nvPr/>
            </p:nvSpPr>
            <p:spPr bwMode="auto">
              <a:xfrm>
                <a:off x="2519" y="2082"/>
                <a:ext cx="225" cy="292"/>
              </a:xfrm>
              <a:custGeom>
                <a:avLst/>
                <a:gdLst>
                  <a:gd name="T0" fmla="*/ 863 w 178"/>
                  <a:gd name="T1" fmla="*/ 1647 h 228"/>
                  <a:gd name="T2" fmla="*/ 0 w 178"/>
                  <a:gd name="T3" fmla="*/ 643 h 228"/>
                  <a:gd name="T4" fmla="*/ 16 w 178"/>
                  <a:gd name="T5" fmla="*/ 0 h 228"/>
                  <a:gd name="T6" fmla="*/ 1148 w 178"/>
                  <a:gd name="T7" fmla="*/ 1324 h 228"/>
                  <a:gd name="T8" fmla="*/ 1157 w 178"/>
                  <a:gd name="T9" fmla="*/ 1310 h 228"/>
                  <a:gd name="T10" fmla="*/ 0 60000 65536"/>
                  <a:gd name="T11" fmla="*/ 0 60000 65536"/>
                  <a:gd name="T12" fmla="*/ 0 60000 65536"/>
                  <a:gd name="T13" fmla="*/ 0 60000 65536"/>
                  <a:gd name="T14" fmla="*/ 0 60000 65536"/>
                  <a:gd name="T15" fmla="*/ 0 w 178"/>
                  <a:gd name="T16" fmla="*/ 0 h 228"/>
                  <a:gd name="T17" fmla="*/ 178 w 178"/>
                  <a:gd name="T18" fmla="*/ 228 h 228"/>
                </a:gdLst>
                <a:ahLst/>
                <a:cxnLst>
                  <a:cxn ang="T10">
                    <a:pos x="T0" y="T1"/>
                  </a:cxn>
                  <a:cxn ang="T11">
                    <a:pos x="T2" y="T3"/>
                  </a:cxn>
                  <a:cxn ang="T12">
                    <a:pos x="T4" y="T5"/>
                  </a:cxn>
                  <a:cxn ang="T13">
                    <a:pos x="T6" y="T7"/>
                  </a:cxn>
                  <a:cxn ang="T14">
                    <a:pos x="T8" y="T9"/>
                  </a:cxn>
                </a:cxnLst>
                <a:rect l="T15" t="T16" r="T17" b="T18"/>
                <a:pathLst>
                  <a:path w="178" h="228">
                    <a:moveTo>
                      <a:pt x="132" y="227"/>
                    </a:moveTo>
                    <a:lnTo>
                      <a:pt x="0" y="89"/>
                    </a:lnTo>
                    <a:lnTo>
                      <a:pt x="2" y="0"/>
                    </a:lnTo>
                    <a:lnTo>
                      <a:pt x="176" y="183"/>
                    </a:lnTo>
                    <a:lnTo>
                      <a:pt x="177" y="18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30" name="Freeform 612"/>
              <p:cNvSpPr>
                <a:spLocks/>
              </p:cNvSpPr>
              <p:nvPr/>
            </p:nvSpPr>
            <p:spPr bwMode="auto">
              <a:xfrm>
                <a:off x="2749" y="1633"/>
                <a:ext cx="229" cy="224"/>
              </a:xfrm>
              <a:custGeom>
                <a:avLst/>
                <a:gdLst>
                  <a:gd name="T0" fmla="*/ 1136 w 182"/>
                  <a:gd name="T1" fmla="*/ 20 h 177"/>
                  <a:gd name="T2" fmla="*/ 1100 w 182"/>
                  <a:gd name="T3" fmla="*/ 20 h 177"/>
                  <a:gd name="T4" fmla="*/ 0 w 182"/>
                  <a:gd name="T5" fmla="*/ 1116 h 177"/>
                  <a:gd name="T6" fmla="*/ 39 w 182"/>
                  <a:gd name="T7" fmla="*/ 1159 h 177"/>
                  <a:gd name="T8" fmla="*/ 1136 w 182"/>
                  <a:gd name="T9" fmla="*/ 51 h 177"/>
                  <a:gd name="T10" fmla="*/ 1100 w 182"/>
                  <a:gd name="T11" fmla="*/ 51 h 177"/>
                  <a:gd name="T12" fmla="*/ 1136 w 182"/>
                  <a:gd name="T13" fmla="*/ 20 h 177"/>
                  <a:gd name="T14" fmla="*/ 1124 w 182"/>
                  <a:gd name="T15" fmla="*/ 0 h 177"/>
                  <a:gd name="T16" fmla="*/ 1100 w 182"/>
                  <a:gd name="T17" fmla="*/ 20 h 177"/>
                  <a:gd name="T18" fmla="*/ 1136 w 182"/>
                  <a:gd name="T19" fmla="*/ 2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181" y="3"/>
                    </a:moveTo>
                    <a:lnTo>
                      <a:pt x="175" y="3"/>
                    </a:lnTo>
                    <a:lnTo>
                      <a:pt x="0" y="170"/>
                    </a:lnTo>
                    <a:lnTo>
                      <a:pt x="6" y="176"/>
                    </a:lnTo>
                    <a:lnTo>
                      <a:pt x="181" y="8"/>
                    </a:lnTo>
                    <a:lnTo>
                      <a:pt x="175" y="8"/>
                    </a:lnTo>
                    <a:lnTo>
                      <a:pt x="181" y="3"/>
                    </a:lnTo>
                    <a:lnTo>
                      <a:pt x="179" y="0"/>
                    </a:lnTo>
                    <a:lnTo>
                      <a:pt x="175" y="3"/>
                    </a:lnTo>
                    <a:lnTo>
                      <a:pt x="181" y="3"/>
                    </a:lnTo>
                  </a:path>
                </a:pathLst>
              </a:custGeom>
              <a:solidFill>
                <a:srgbClr val="FFFFFF"/>
              </a:solidFill>
              <a:ln w="12700" cap="rnd">
                <a:solidFill>
                  <a:srgbClr val="000000"/>
                </a:solidFill>
                <a:round/>
                <a:headEnd/>
                <a:tailEnd/>
              </a:ln>
            </p:spPr>
            <p:txBody>
              <a:bodyPr/>
              <a:lstStyle/>
              <a:p>
                <a:endParaRPr lang="en-US"/>
              </a:p>
            </p:txBody>
          </p:sp>
          <p:sp>
            <p:nvSpPr>
              <p:cNvPr id="33931" name="Freeform 613"/>
              <p:cNvSpPr>
                <a:spLocks/>
              </p:cNvSpPr>
              <p:nvPr/>
            </p:nvSpPr>
            <p:spPr bwMode="auto">
              <a:xfrm>
                <a:off x="2978" y="1638"/>
                <a:ext cx="225" cy="230"/>
              </a:xfrm>
              <a:custGeom>
                <a:avLst/>
                <a:gdLst>
                  <a:gd name="T0" fmla="*/ 1133 w 178"/>
                  <a:gd name="T1" fmla="*/ 1225 h 181"/>
                  <a:gd name="T2" fmla="*/ 1133 w 178"/>
                  <a:gd name="T3" fmla="*/ 1183 h 181"/>
                  <a:gd name="T4" fmla="*/ 40 w 178"/>
                  <a:gd name="T5" fmla="*/ 0 h 181"/>
                  <a:gd name="T6" fmla="*/ 0 w 178"/>
                  <a:gd name="T7" fmla="*/ 36 h 181"/>
                  <a:gd name="T8" fmla="*/ 1109 w 178"/>
                  <a:gd name="T9" fmla="*/ 1225 h 181"/>
                  <a:gd name="T10" fmla="*/ 1109 w 178"/>
                  <a:gd name="T11" fmla="*/ 1183 h 181"/>
                  <a:gd name="T12" fmla="*/ 1133 w 178"/>
                  <a:gd name="T13" fmla="*/ 1225 h 181"/>
                  <a:gd name="T14" fmla="*/ 1157 w 178"/>
                  <a:gd name="T15" fmla="*/ 1211 h 181"/>
                  <a:gd name="T16" fmla="*/ 1133 w 178"/>
                  <a:gd name="T17" fmla="*/ 1183 h 181"/>
                  <a:gd name="T18" fmla="*/ 1133 w 178"/>
                  <a:gd name="T19" fmla="*/ 1225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181"/>
                  <a:gd name="T32" fmla="*/ 178 w 178"/>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181">
                    <a:moveTo>
                      <a:pt x="174" y="180"/>
                    </a:moveTo>
                    <a:lnTo>
                      <a:pt x="174" y="174"/>
                    </a:lnTo>
                    <a:lnTo>
                      <a:pt x="6" y="0"/>
                    </a:lnTo>
                    <a:lnTo>
                      <a:pt x="0" y="5"/>
                    </a:lnTo>
                    <a:lnTo>
                      <a:pt x="169" y="180"/>
                    </a:lnTo>
                    <a:lnTo>
                      <a:pt x="169" y="174"/>
                    </a:lnTo>
                    <a:lnTo>
                      <a:pt x="174" y="180"/>
                    </a:lnTo>
                    <a:lnTo>
                      <a:pt x="177" y="178"/>
                    </a:lnTo>
                    <a:lnTo>
                      <a:pt x="174" y="174"/>
                    </a:lnTo>
                    <a:lnTo>
                      <a:pt x="174" y="180"/>
                    </a:lnTo>
                  </a:path>
                </a:pathLst>
              </a:custGeom>
              <a:solidFill>
                <a:srgbClr val="FFFFFF"/>
              </a:solidFill>
              <a:ln w="12700" cap="rnd">
                <a:solidFill>
                  <a:srgbClr val="000000"/>
                </a:solidFill>
                <a:round/>
                <a:headEnd/>
                <a:tailEnd/>
              </a:ln>
            </p:spPr>
            <p:txBody>
              <a:bodyPr/>
              <a:lstStyle/>
              <a:p>
                <a:endParaRPr lang="en-US"/>
              </a:p>
            </p:txBody>
          </p:sp>
          <p:sp>
            <p:nvSpPr>
              <p:cNvPr id="33932" name="Freeform 614"/>
              <p:cNvSpPr>
                <a:spLocks/>
              </p:cNvSpPr>
              <p:nvPr/>
            </p:nvSpPr>
            <p:spPr bwMode="auto">
              <a:xfrm>
                <a:off x="2971" y="1868"/>
                <a:ext cx="228" cy="226"/>
              </a:xfrm>
              <a:custGeom>
                <a:avLst/>
                <a:gdLst>
                  <a:gd name="T0" fmla="*/ 0 w 181"/>
                  <a:gd name="T1" fmla="*/ 1226 h 177"/>
                  <a:gd name="T2" fmla="*/ 31 w 181"/>
                  <a:gd name="T3" fmla="*/ 1226 h 177"/>
                  <a:gd name="T4" fmla="*/ 1141 w 181"/>
                  <a:gd name="T5" fmla="*/ 46 h 177"/>
                  <a:gd name="T6" fmla="*/ 1107 w 181"/>
                  <a:gd name="T7" fmla="*/ 0 h 177"/>
                  <a:gd name="T8" fmla="*/ 0 w 181"/>
                  <a:gd name="T9" fmla="*/ 1190 h 177"/>
                  <a:gd name="T10" fmla="*/ 31 w 181"/>
                  <a:gd name="T11" fmla="*/ 1190 h 177"/>
                  <a:gd name="T12" fmla="*/ 0 w 181"/>
                  <a:gd name="T13" fmla="*/ 1226 h 177"/>
                  <a:gd name="T14" fmla="*/ 16 w 181"/>
                  <a:gd name="T15" fmla="*/ 1241 h 177"/>
                  <a:gd name="T16" fmla="*/ 31 w 181"/>
                  <a:gd name="T17" fmla="*/ 1226 h 177"/>
                  <a:gd name="T18" fmla="*/ 0 w 181"/>
                  <a:gd name="T19" fmla="*/ 1226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7"/>
                  <a:gd name="T32" fmla="*/ 181 w 181"/>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7">
                    <a:moveTo>
                      <a:pt x="0" y="174"/>
                    </a:moveTo>
                    <a:lnTo>
                      <a:pt x="5" y="174"/>
                    </a:lnTo>
                    <a:lnTo>
                      <a:pt x="180" y="6"/>
                    </a:lnTo>
                    <a:lnTo>
                      <a:pt x="175" y="0"/>
                    </a:lnTo>
                    <a:lnTo>
                      <a:pt x="0" y="168"/>
                    </a:lnTo>
                    <a:lnTo>
                      <a:pt x="5" y="168"/>
                    </a:lnTo>
                    <a:lnTo>
                      <a:pt x="0" y="174"/>
                    </a:lnTo>
                    <a:lnTo>
                      <a:pt x="2" y="176"/>
                    </a:lnTo>
                    <a:lnTo>
                      <a:pt x="5" y="174"/>
                    </a:lnTo>
                    <a:lnTo>
                      <a:pt x="0" y="174"/>
                    </a:lnTo>
                  </a:path>
                </a:pathLst>
              </a:custGeom>
              <a:solidFill>
                <a:srgbClr val="FFFFFF"/>
              </a:solidFill>
              <a:ln w="12700" cap="rnd">
                <a:solidFill>
                  <a:srgbClr val="000000"/>
                </a:solidFill>
                <a:round/>
                <a:headEnd/>
                <a:tailEnd/>
              </a:ln>
            </p:spPr>
            <p:txBody>
              <a:bodyPr/>
              <a:lstStyle/>
              <a:p>
                <a:endParaRPr lang="en-US"/>
              </a:p>
            </p:txBody>
          </p:sp>
          <p:sp>
            <p:nvSpPr>
              <p:cNvPr id="33933" name="Freeform 615"/>
              <p:cNvSpPr>
                <a:spLocks/>
              </p:cNvSpPr>
              <p:nvPr/>
            </p:nvSpPr>
            <p:spPr bwMode="auto">
              <a:xfrm>
                <a:off x="2746" y="1857"/>
                <a:ext cx="223" cy="233"/>
              </a:xfrm>
              <a:custGeom>
                <a:avLst/>
                <a:gdLst>
                  <a:gd name="T0" fmla="*/ 16 w 177"/>
                  <a:gd name="T1" fmla="*/ 0 h 182"/>
                  <a:gd name="T2" fmla="*/ 16 w 177"/>
                  <a:gd name="T3" fmla="*/ 46 h 182"/>
                  <a:gd name="T4" fmla="*/ 1085 w 177"/>
                  <a:gd name="T5" fmla="*/ 1305 h 182"/>
                  <a:gd name="T6" fmla="*/ 1123 w 177"/>
                  <a:gd name="T7" fmla="*/ 1264 h 182"/>
                  <a:gd name="T8" fmla="*/ 49 w 177"/>
                  <a:gd name="T9" fmla="*/ 0 h 182"/>
                  <a:gd name="T10" fmla="*/ 49 w 177"/>
                  <a:gd name="T11" fmla="*/ 46 h 182"/>
                  <a:gd name="T12" fmla="*/ 16 w 177"/>
                  <a:gd name="T13" fmla="*/ 0 h 182"/>
                  <a:gd name="T14" fmla="*/ 0 w 177"/>
                  <a:gd name="T15" fmla="*/ 22 h 182"/>
                  <a:gd name="T16" fmla="*/ 16 w 177"/>
                  <a:gd name="T17" fmla="*/ 46 h 182"/>
                  <a:gd name="T18" fmla="*/ 16 w 177"/>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2"/>
                  <a:gd name="T32" fmla="*/ 177 w 177"/>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2">
                    <a:moveTo>
                      <a:pt x="2" y="0"/>
                    </a:moveTo>
                    <a:lnTo>
                      <a:pt x="2" y="6"/>
                    </a:lnTo>
                    <a:lnTo>
                      <a:pt x="171" y="181"/>
                    </a:lnTo>
                    <a:lnTo>
                      <a:pt x="176" y="175"/>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endParaRPr lang="en-US"/>
              </a:p>
            </p:txBody>
          </p:sp>
          <p:sp>
            <p:nvSpPr>
              <p:cNvPr id="33934" name="Freeform 616"/>
              <p:cNvSpPr>
                <a:spLocks/>
              </p:cNvSpPr>
              <p:nvPr/>
            </p:nvSpPr>
            <p:spPr bwMode="auto">
              <a:xfrm>
                <a:off x="2977" y="1639"/>
                <a:ext cx="4" cy="110"/>
              </a:xfrm>
              <a:custGeom>
                <a:avLst/>
                <a:gdLst>
                  <a:gd name="T0" fmla="*/ 1 w 3"/>
                  <a:gd name="T1" fmla="*/ 661 h 85"/>
                  <a:gd name="T2" fmla="*/ 21 w 3"/>
                  <a:gd name="T3" fmla="*/ 642 h 85"/>
                  <a:gd name="T4" fmla="*/ 21 w 3"/>
                  <a:gd name="T5" fmla="*/ 0 h 85"/>
                  <a:gd name="T6" fmla="*/ 1 w 3"/>
                  <a:gd name="T7" fmla="*/ 0 h 85"/>
                  <a:gd name="T8" fmla="*/ 0 w 3"/>
                  <a:gd name="T9" fmla="*/ 642 h 85"/>
                  <a:gd name="T10" fmla="*/ 0 w 3"/>
                  <a:gd name="T11" fmla="*/ 633 h 85"/>
                  <a:gd name="T12" fmla="*/ 1 w 3"/>
                  <a:gd name="T13" fmla="*/ 661 h 85"/>
                  <a:gd name="T14" fmla="*/ 0 60000 65536"/>
                  <a:gd name="T15" fmla="*/ 0 60000 65536"/>
                  <a:gd name="T16" fmla="*/ 0 60000 65536"/>
                  <a:gd name="T17" fmla="*/ 0 60000 65536"/>
                  <a:gd name="T18" fmla="*/ 0 60000 65536"/>
                  <a:gd name="T19" fmla="*/ 0 60000 65536"/>
                  <a:gd name="T20" fmla="*/ 0 60000 65536"/>
                  <a:gd name="T21" fmla="*/ 0 w 3"/>
                  <a:gd name="T22" fmla="*/ 0 h 85"/>
                  <a:gd name="T23" fmla="*/ 3 w 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5">
                    <a:moveTo>
                      <a:pt x="1" y="84"/>
                    </a:moveTo>
                    <a:lnTo>
                      <a:pt x="2" y="82"/>
                    </a:lnTo>
                    <a:lnTo>
                      <a:pt x="2" y="0"/>
                    </a:lnTo>
                    <a:lnTo>
                      <a:pt x="1" y="0"/>
                    </a:lnTo>
                    <a:lnTo>
                      <a:pt x="0" y="82"/>
                    </a:lnTo>
                    <a:lnTo>
                      <a:pt x="0" y="80"/>
                    </a:lnTo>
                    <a:lnTo>
                      <a:pt x="1" y="84"/>
                    </a:lnTo>
                  </a:path>
                </a:pathLst>
              </a:custGeom>
              <a:solidFill>
                <a:srgbClr val="FFFFFF"/>
              </a:solidFill>
              <a:ln w="12700" cap="rnd">
                <a:solidFill>
                  <a:srgbClr val="000000"/>
                </a:solidFill>
                <a:round/>
                <a:headEnd/>
                <a:tailEnd/>
              </a:ln>
            </p:spPr>
            <p:txBody>
              <a:bodyPr/>
              <a:lstStyle/>
              <a:p>
                <a:endParaRPr lang="en-US"/>
              </a:p>
            </p:txBody>
          </p:sp>
          <p:sp>
            <p:nvSpPr>
              <p:cNvPr id="33935" name="Freeform 617"/>
              <p:cNvSpPr>
                <a:spLocks/>
              </p:cNvSpPr>
              <p:nvPr/>
            </p:nvSpPr>
            <p:spPr bwMode="auto">
              <a:xfrm>
                <a:off x="2746" y="1751"/>
                <a:ext cx="231" cy="221"/>
              </a:xfrm>
              <a:custGeom>
                <a:avLst/>
                <a:gdLst>
                  <a:gd name="T0" fmla="*/ 0 w 183"/>
                  <a:gd name="T1" fmla="*/ 1202 h 173"/>
                  <a:gd name="T2" fmla="*/ 40 w 183"/>
                  <a:gd name="T3" fmla="*/ 1223 h 173"/>
                  <a:gd name="T4" fmla="*/ 1173 w 183"/>
                  <a:gd name="T5" fmla="*/ 36 h 173"/>
                  <a:gd name="T6" fmla="*/ 1137 w 183"/>
                  <a:gd name="T7" fmla="*/ 0 h 173"/>
                  <a:gd name="T8" fmla="*/ 0 w 183"/>
                  <a:gd name="T9" fmla="*/ 1178 h 173"/>
                  <a:gd name="T10" fmla="*/ 47 w 183"/>
                  <a:gd name="T11" fmla="*/ 1202 h 173"/>
                  <a:gd name="T12" fmla="*/ 0 w 183"/>
                  <a:gd name="T13" fmla="*/ 1202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0" y="170"/>
                    </a:moveTo>
                    <a:lnTo>
                      <a:pt x="6" y="172"/>
                    </a:lnTo>
                    <a:lnTo>
                      <a:pt x="182" y="5"/>
                    </a:lnTo>
                    <a:lnTo>
                      <a:pt x="177" y="0"/>
                    </a:lnTo>
                    <a:lnTo>
                      <a:pt x="0" y="166"/>
                    </a:lnTo>
                    <a:lnTo>
                      <a:pt x="7" y="170"/>
                    </a:lnTo>
                    <a:lnTo>
                      <a:pt x="0" y="170"/>
                    </a:lnTo>
                  </a:path>
                </a:pathLst>
              </a:custGeom>
              <a:solidFill>
                <a:srgbClr val="FFFFFF"/>
              </a:solidFill>
              <a:ln w="12700" cap="rnd">
                <a:solidFill>
                  <a:srgbClr val="000000"/>
                </a:solidFill>
                <a:round/>
                <a:headEnd/>
                <a:tailEnd/>
              </a:ln>
            </p:spPr>
            <p:txBody>
              <a:bodyPr/>
              <a:lstStyle/>
              <a:p>
                <a:endParaRPr lang="en-US"/>
              </a:p>
            </p:txBody>
          </p:sp>
          <p:sp>
            <p:nvSpPr>
              <p:cNvPr id="33936" name="Freeform 618"/>
              <p:cNvSpPr>
                <a:spLocks/>
              </p:cNvSpPr>
              <p:nvPr/>
            </p:nvSpPr>
            <p:spPr bwMode="auto">
              <a:xfrm>
                <a:off x="2746" y="1857"/>
                <a:ext cx="3" cy="112"/>
              </a:xfrm>
              <a:custGeom>
                <a:avLst/>
                <a:gdLst>
                  <a:gd name="T0" fmla="*/ 1 w 3"/>
                  <a:gd name="T1" fmla="*/ 0 h 86"/>
                  <a:gd name="T2" fmla="*/ 1 w 3"/>
                  <a:gd name="T3" fmla="*/ 27 h 86"/>
                  <a:gd name="T4" fmla="*/ 0 w 3"/>
                  <a:gd name="T5" fmla="*/ 707 h 86"/>
                  <a:gd name="T6" fmla="*/ 2 w 3"/>
                  <a:gd name="T7" fmla="*/ 707 h 86"/>
                  <a:gd name="T8" fmla="*/ 2 w 3"/>
                  <a:gd name="T9" fmla="*/ 27 h 86"/>
                  <a:gd name="T10" fmla="*/ 2 w 3"/>
                  <a:gd name="T11" fmla="*/ 49 h 86"/>
                  <a:gd name="T12" fmla="*/ 1 w 3"/>
                  <a:gd name="T13" fmla="*/ 0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1" y="0"/>
                    </a:moveTo>
                    <a:lnTo>
                      <a:pt x="1" y="3"/>
                    </a:lnTo>
                    <a:lnTo>
                      <a:pt x="0" y="85"/>
                    </a:lnTo>
                    <a:lnTo>
                      <a:pt x="2" y="85"/>
                    </a:lnTo>
                    <a:lnTo>
                      <a:pt x="2" y="3"/>
                    </a:lnTo>
                    <a:lnTo>
                      <a:pt x="2" y="6"/>
                    </a:lnTo>
                    <a:lnTo>
                      <a:pt x="1" y="0"/>
                    </a:lnTo>
                  </a:path>
                </a:pathLst>
              </a:custGeom>
              <a:solidFill>
                <a:srgbClr val="FFFFFF"/>
              </a:solidFill>
              <a:ln w="12700" cap="rnd">
                <a:solidFill>
                  <a:srgbClr val="000000"/>
                </a:solidFill>
                <a:round/>
                <a:headEnd/>
                <a:tailEnd/>
              </a:ln>
            </p:spPr>
            <p:txBody>
              <a:bodyPr/>
              <a:lstStyle/>
              <a:p>
                <a:endParaRPr lang="en-US"/>
              </a:p>
            </p:txBody>
          </p:sp>
          <p:sp>
            <p:nvSpPr>
              <p:cNvPr id="33937" name="Freeform 619"/>
              <p:cNvSpPr>
                <a:spLocks/>
              </p:cNvSpPr>
              <p:nvPr/>
            </p:nvSpPr>
            <p:spPr bwMode="auto">
              <a:xfrm>
                <a:off x="2749" y="1638"/>
                <a:ext cx="232" cy="219"/>
              </a:xfrm>
              <a:custGeom>
                <a:avLst/>
                <a:gdLst>
                  <a:gd name="T0" fmla="*/ 1215 w 183"/>
                  <a:gd name="T1" fmla="*/ 16 h 173"/>
                  <a:gd name="T2" fmla="*/ 1165 w 183"/>
                  <a:gd name="T3" fmla="*/ 0 h 173"/>
                  <a:gd name="T4" fmla="*/ 0 w 183"/>
                  <a:gd name="T5" fmla="*/ 1098 h 173"/>
                  <a:gd name="T6" fmla="*/ 41 w 183"/>
                  <a:gd name="T7" fmla="*/ 1137 h 173"/>
                  <a:gd name="T8" fmla="*/ 1207 w 183"/>
                  <a:gd name="T9" fmla="*/ 32 h 173"/>
                  <a:gd name="T10" fmla="*/ 1165 w 183"/>
                  <a:gd name="T11" fmla="*/ 16 h 173"/>
                  <a:gd name="T12" fmla="*/ 1215 w 183"/>
                  <a:gd name="T13" fmla="*/ 16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182" y="2"/>
                    </a:moveTo>
                    <a:lnTo>
                      <a:pt x="175" y="0"/>
                    </a:lnTo>
                    <a:lnTo>
                      <a:pt x="0" y="166"/>
                    </a:lnTo>
                    <a:lnTo>
                      <a:pt x="6" y="172"/>
                    </a:lnTo>
                    <a:lnTo>
                      <a:pt x="181" y="5"/>
                    </a:lnTo>
                    <a:lnTo>
                      <a:pt x="175" y="2"/>
                    </a:lnTo>
                    <a:lnTo>
                      <a:pt x="182" y="2"/>
                    </a:lnTo>
                  </a:path>
                </a:pathLst>
              </a:custGeom>
              <a:solidFill>
                <a:srgbClr val="FFFFFF"/>
              </a:solidFill>
              <a:ln w="12700" cap="rnd">
                <a:solidFill>
                  <a:srgbClr val="000000"/>
                </a:solidFill>
                <a:round/>
                <a:headEnd/>
                <a:tailEnd/>
              </a:ln>
            </p:spPr>
            <p:txBody>
              <a:bodyPr/>
              <a:lstStyle/>
              <a:p>
                <a:endParaRPr lang="en-US"/>
              </a:p>
            </p:txBody>
          </p:sp>
          <p:sp>
            <p:nvSpPr>
              <p:cNvPr id="33938" name="Freeform 620"/>
              <p:cNvSpPr>
                <a:spLocks/>
              </p:cNvSpPr>
              <p:nvPr/>
            </p:nvSpPr>
            <p:spPr bwMode="auto">
              <a:xfrm>
                <a:off x="3199" y="1867"/>
                <a:ext cx="3" cy="3"/>
              </a:xfrm>
              <a:custGeom>
                <a:avLst/>
                <a:gdLst>
                  <a:gd name="T0" fmla="*/ 0 w 2"/>
                  <a:gd name="T1" fmla="*/ 0 h 2"/>
                  <a:gd name="T2" fmla="*/ 0 w 2"/>
                  <a:gd name="T3" fmla="*/ 0 h 2"/>
                  <a:gd name="T4" fmla="*/ 0 w 2"/>
                  <a:gd name="T5" fmla="*/ 0 h 2"/>
                  <a:gd name="T6" fmla="*/ 32 w 2"/>
                  <a:gd name="T7" fmla="*/ 0 h 2"/>
                  <a:gd name="T8" fmla="*/ 32 w 2"/>
                  <a:gd name="T9" fmla="*/ 0 h 2"/>
                  <a:gd name="T10" fmla="*/ 32 w 2"/>
                  <a:gd name="T11" fmla="*/ 32 h 2"/>
                  <a:gd name="T12" fmla="*/ 32 w 2"/>
                  <a:gd name="T13" fmla="*/ 0 h 2"/>
                  <a:gd name="T14" fmla="*/ 32 w 2"/>
                  <a:gd name="T15" fmla="*/ 32 h 2"/>
                  <a:gd name="T16" fmla="*/ 32 w 2"/>
                  <a:gd name="T17" fmla="*/ 32 h 2"/>
                  <a:gd name="T18" fmla="*/ 0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0" y="0"/>
                    </a:moveTo>
                    <a:lnTo>
                      <a:pt x="0" y="0"/>
                    </a:lnTo>
                    <a:lnTo>
                      <a:pt x="1" y="0"/>
                    </a:lnTo>
                    <a:lnTo>
                      <a:pt x="1" y="1"/>
                    </a:lnTo>
                    <a:lnTo>
                      <a:pt x="1" y="0"/>
                    </a:lnTo>
                    <a:lnTo>
                      <a:pt x="1" y="1"/>
                    </a:lnTo>
                    <a:lnTo>
                      <a:pt x="0" y="0"/>
                    </a:lnTo>
                  </a:path>
                </a:pathLst>
              </a:custGeom>
              <a:solidFill>
                <a:srgbClr val="FFFFFF"/>
              </a:solidFill>
              <a:ln w="12700" cap="rnd">
                <a:solidFill>
                  <a:srgbClr val="000000"/>
                </a:solidFill>
                <a:round/>
                <a:headEnd/>
                <a:tailEnd/>
              </a:ln>
            </p:spPr>
            <p:txBody>
              <a:bodyPr/>
              <a:lstStyle/>
              <a:p>
                <a:endParaRPr lang="en-US"/>
              </a:p>
            </p:txBody>
          </p:sp>
          <p:sp>
            <p:nvSpPr>
              <p:cNvPr id="33939" name="Freeform 621"/>
              <p:cNvSpPr>
                <a:spLocks/>
              </p:cNvSpPr>
              <p:nvPr/>
            </p:nvSpPr>
            <p:spPr bwMode="auto">
              <a:xfrm>
                <a:off x="2978" y="1638"/>
                <a:ext cx="221" cy="230"/>
              </a:xfrm>
              <a:custGeom>
                <a:avLst/>
                <a:gdLst>
                  <a:gd name="T0" fmla="*/ 22 w 174"/>
                  <a:gd name="T1" fmla="*/ 17 h 181"/>
                  <a:gd name="T2" fmla="*/ 0 w 174"/>
                  <a:gd name="T3" fmla="*/ 36 h 181"/>
                  <a:gd name="T4" fmla="*/ 1137 w 174"/>
                  <a:gd name="T5" fmla="*/ 1225 h 181"/>
                  <a:gd name="T6" fmla="*/ 1172 w 174"/>
                  <a:gd name="T7" fmla="*/ 1183 h 181"/>
                  <a:gd name="T8" fmla="*/ 46 w 174"/>
                  <a:gd name="T9" fmla="*/ 0 h 181"/>
                  <a:gd name="T10" fmla="*/ 22 w 174"/>
                  <a:gd name="T11" fmla="*/ 17 h 181"/>
                  <a:gd name="T12" fmla="*/ 0 60000 65536"/>
                  <a:gd name="T13" fmla="*/ 0 60000 65536"/>
                  <a:gd name="T14" fmla="*/ 0 60000 65536"/>
                  <a:gd name="T15" fmla="*/ 0 60000 65536"/>
                  <a:gd name="T16" fmla="*/ 0 60000 65536"/>
                  <a:gd name="T17" fmla="*/ 0 60000 65536"/>
                  <a:gd name="T18" fmla="*/ 0 w 174"/>
                  <a:gd name="T19" fmla="*/ 0 h 181"/>
                  <a:gd name="T20" fmla="*/ 174 w 174"/>
                  <a:gd name="T21" fmla="*/ 181 h 181"/>
                </a:gdLst>
                <a:ahLst/>
                <a:cxnLst>
                  <a:cxn ang="T12">
                    <a:pos x="T0" y="T1"/>
                  </a:cxn>
                  <a:cxn ang="T13">
                    <a:pos x="T2" y="T3"/>
                  </a:cxn>
                  <a:cxn ang="T14">
                    <a:pos x="T4" y="T5"/>
                  </a:cxn>
                  <a:cxn ang="T15">
                    <a:pos x="T6" y="T7"/>
                  </a:cxn>
                  <a:cxn ang="T16">
                    <a:pos x="T8" y="T9"/>
                  </a:cxn>
                  <a:cxn ang="T17">
                    <a:pos x="T10" y="T11"/>
                  </a:cxn>
                </a:cxnLst>
                <a:rect l="T18" t="T19" r="T20" b="T21"/>
                <a:pathLst>
                  <a:path w="174" h="181">
                    <a:moveTo>
                      <a:pt x="3" y="2"/>
                    </a:moveTo>
                    <a:lnTo>
                      <a:pt x="0" y="5"/>
                    </a:lnTo>
                    <a:lnTo>
                      <a:pt x="168" y="180"/>
                    </a:lnTo>
                    <a:lnTo>
                      <a:pt x="173" y="174"/>
                    </a:lnTo>
                    <a:lnTo>
                      <a:pt x="6" y="0"/>
                    </a:lnTo>
                    <a:lnTo>
                      <a:pt x="3" y="2"/>
                    </a:lnTo>
                  </a:path>
                </a:pathLst>
              </a:custGeom>
              <a:solidFill>
                <a:srgbClr val="FFFFFF"/>
              </a:solidFill>
              <a:ln w="12700" cap="rnd">
                <a:solidFill>
                  <a:srgbClr val="000000"/>
                </a:solidFill>
                <a:round/>
                <a:headEnd/>
                <a:tailEnd/>
              </a:ln>
            </p:spPr>
            <p:txBody>
              <a:bodyPr/>
              <a:lstStyle/>
              <a:p>
                <a:endParaRPr lang="en-US"/>
              </a:p>
            </p:txBody>
          </p:sp>
          <p:sp>
            <p:nvSpPr>
              <p:cNvPr id="33940" name="Freeform 622"/>
              <p:cNvSpPr>
                <a:spLocks/>
              </p:cNvSpPr>
              <p:nvPr/>
            </p:nvSpPr>
            <p:spPr bwMode="auto">
              <a:xfrm>
                <a:off x="2977" y="1751"/>
                <a:ext cx="165" cy="175"/>
              </a:xfrm>
              <a:custGeom>
                <a:avLst/>
                <a:gdLst>
                  <a:gd name="T0" fmla="*/ 806 w 131"/>
                  <a:gd name="T1" fmla="*/ 941 h 137"/>
                  <a:gd name="T2" fmla="*/ 826 w 131"/>
                  <a:gd name="T3" fmla="*/ 922 h 137"/>
                  <a:gd name="T4" fmla="*/ 31 w 131"/>
                  <a:gd name="T5" fmla="*/ 0 h 137"/>
                  <a:gd name="T6" fmla="*/ 0 w 131"/>
                  <a:gd name="T7" fmla="*/ 46 h 137"/>
                  <a:gd name="T8" fmla="*/ 783 w 131"/>
                  <a:gd name="T9" fmla="*/ 967 h 137"/>
                  <a:gd name="T10" fmla="*/ 806 w 131"/>
                  <a:gd name="T11" fmla="*/ 941 h 137"/>
                  <a:gd name="T12" fmla="*/ 0 60000 65536"/>
                  <a:gd name="T13" fmla="*/ 0 60000 65536"/>
                  <a:gd name="T14" fmla="*/ 0 60000 65536"/>
                  <a:gd name="T15" fmla="*/ 0 60000 65536"/>
                  <a:gd name="T16" fmla="*/ 0 60000 65536"/>
                  <a:gd name="T17" fmla="*/ 0 60000 65536"/>
                  <a:gd name="T18" fmla="*/ 0 w 131"/>
                  <a:gd name="T19" fmla="*/ 0 h 137"/>
                  <a:gd name="T20" fmla="*/ 131 w 131"/>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31" h="137">
                    <a:moveTo>
                      <a:pt x="127" y="133"/>
                    </a:moveTo>
                    <a:lnTo>
                      <a:pt x="130" y="130"/>
                    </a:lnTo>
                    <a:lnTo>
                      <a:pt x="5" y="0"/>
                    </a:lnTo>
                    <a:lnTo>
                      <a:pt x="0" y="6"/>
                    </a:lnTo>
                    <a:lnTo>
                      <a:pt x="124" y="136"/>
                    </a:lnTo>
                    <a:lnTo>
                      <a:pt x="127" y="133"/>
                    </a:lnTo>
                  </a:path>
                </a:pathLst>
              </a:custGeom>
              <a:solidFill>
                <a:srgbClr val="FFFFFF"/>
              </a:solidFill>
              <a:ln w="12700" cap="rnd">
                <a:solidFill>
                  <a:srgbClr val="000000"/>
                </a:solidFill>
                <a:round/>
                <a:headEnd/>
                <a:tailEnd/>
              </a:ln>
            </p:spPr>
            <p:txBody>
              <a:bodyPr/>
              <a:lstStyle/>
              <a:p>
                <a:endParaRPr lang="en-US"/>
              </a:p>
            </p:txBody>
          </p:sp>
          <p:sp>
            <p:nvSpPr>
              <p:cNvPr id="33941" name="Freeform 623"/>
              <p:cNvSpPr>
                <a:spLocks/>
              </p:cNvSpPr>
              <p:nvPr/>
            </p:nvSpPr>
            <p:spPr bwMode="auto">
              <a:xfrm>
                <a:off x="3024" y="1983"/>
                <a:ext cx="175" cy="162"/>
              </a:xfrm>
              <a:custGeom>
                <a:avLst/>
                <a:gdLst>
                  <a:gd name="T0" fmla="*/ 922 w 137"/>
                  <a:gd name="T1" fmla="*/ 16 h 128"/>
                  <a:gd name="T2" fmla="*/ 922 w 137"/>
                  <a:gd name="T3" fmla="*/ 0 h 128"/>
                  <a:gd name="T4" fmla="*/ 0 w 137"/>
                  <a:gd name="T5" fmla="*/ 802 h 128"/>
                  <a:gd name="T6" fmla="*/ 36 w 137"/>
                  <a:gd name="T7" fmla="*/ 839 h 128"/>
                  <a:gd name="T8" fmla="*/ 967 w 137"/>
                  <a:gd name="T9" fmla="*/ 41 h 128"/>
                  <a:gd name="T10" fmla="*/ 967 w 137"/>
                  <a:gd name="T11" fmla="*/ 16 h 128"/>
                  <a:gd name="T12" fmla="*/ 922 w 137"/>
                  <a:gd name="T13" fmla="*/ 16 h 128"/>
                  <a:gd name="T14" fmla="*/ 0 60000 65536"/>
                  <a:gd name="T15" fmla="*/ 0 60000 65536"/>
                  <a:gd name="T16" fmla="*/ 0 60000 65536"/>
                  <a:gd name="T17" fmla="*/ 0 60000 65536"/>
                  <a:gd name="T18" fmla="*/ 0 60000 65536"/>
                  <a:gd name="T19" fmla="*/ 0 60000 65536"/>
                  <a:gd name="T20" fmla="*/ 0 60000 65536"/>
                  <a:gd name="T21" fmla="*/ 0 w 137"/>
                  <a:gd name="T22" fmla="*/ 0 h 128"/>
                  <a:gd name="T23" fmla="*/ 137 w 137"/>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28">
                    <a:moveTo>
                      <a:pt x="130" y="2"/>
                    </a:moveTo>
                    <a:lnTo>
                      <a:pt x="130" y="0"/>
                    </a:lnTo>
                    <a:lnTo>
                      <a:pt x="0" y="122"/>
                    </a:lnTo>
                    <a:lnTo>
                      <a:pt x="5" y="127"/>
                    </a:lnTo>
                    <a:lnTo>
                      <a:pt x="136" y="6"/>
                    </a:lnTo>
                    <a:lnTo>
                      <a:pt x="136" y="2"/>
                    </a:lnTo>
                    <a:lnTo>
                      <a:pt x="130" y="2"/>
                    </a:lnTo>
                  </a:path>
                </a:pathLst>
              </a:custGeom>
              <a:solidFill>
                <a:srgbClr val="FFFFFF"/>
              </a:solidFill>
              <a:ln w="12700" cap="rnd">
                <a:solidFill>
                  <a:srgbClr val="000000"/>
                </a:solidFill>
                <a:round/>
                <a:headEnd/>
                <a:tailEnd/>
              </a:ln>
            </p:spPr>
            <p:txBody>
              <a:bodyPr/>
              <a:lstStyle/>
              <a:p>
                <a:endParaRPr lang="en-US"/>
              </a:p>
            </p:txBody>
          </p:sp>
          <p:sp>
            <p:nvSpPr>
              <p:cNvPr id="33942" name="Freeform 624"/>
              <p:cNvSpPr>
                <a:spLocks/>
              </p:cNvSpPr>
              <p:nvPr/>
            </p:nvSpPr>
            <p:spPr bwMode="auto">
              <a:xfrm>
                <a:off x="3199" y="1861"/>
                <a:ext cx="3" cy="116"/>
              </a:xfrm>
              <a:custGeom>
                <a:avLst/>
                <a:gdLst>
                  <a:gd name="T0" fmla="*/ 2 w 3"/>
                  <a:gd name="T1" fmla="*/ 76 h 91"/>
                  <a:gd name="T2" fmla="*/ 0 w 3"/>
                  <a:gd name="T3" fmla="*/ 60 h 91"/>
                  <a:gd name="T4" fmla="*/ 0 w 3"/>
                  <a:gd name="T5" fmla="*/ 627 h 91"/>
                  <a:gd name="T6" fmla="*/ 1 w 3"/>
                  <a:gd name="T7" fmla="*/ 627 h 91"/>
                  <a:gd name="T8" fmla="*/ 2 w 3"/>
                  <a:gd name="T9" fmla="*/ 60 h 91"/>
                  <a:gd name="T10" fmla="*/ 1 w 3"/>
                  <a:gd name="T11" fmla="*/ 46 h 91"/>
                  <a:gd name="T12" fmla="*/ 2 w 3"/>
                  <a:gd name="T13" fmla="*/ 60 h 91"/>
                  <a:gd name="T14" fmla="*/ 2 w 3"/>
                  <a:gd name="T15" fmla="*/ 0 h 91"/>
                  <a:gd name="T16" fmla="*/ 1 w 3"/>
                  <a:gd name="T17" fmla="*/ 46 h 91"/>
                  <a:gd name="T18" fmla="*/ 2 w 3"/>
                  <a:gd name="T19" fmla="*/ 76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1"/>
                  <a:gd name="T32" fmla="*/ 3 w 3"/>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1">
                    <a:moveTo>
                      <a:pt x="2" y="11"/>
                    </a:moveTo>
                    <a:lnTo>
                      <a:pt x="0" y="9"/>
                    </a:lnTo>
                    <a:lnTo>
                      <a:pt x="0" y="90"/>
                    </a:lnTo>
                    <a:lnTo>
                      <a:pt x="1" y="90"/>
                    </a:lnTo>
                    <a:lnTo>
                      <a:pt x="2" y="9"/>
                    </a:lnTo>
                    <a:lnTo>
                      <a:pt x="1" y="6"/>
                    </a:lnTo>
                    <a:lnTo>
                      <a:pt x="2" y="9"/>
                    </a:lnTo>
                    <a:lnTo>
                      <a:pt x="2" y="0"/>
                    </a:lnTo>
                    <a:lnTo>
                      <a:pt x="1" y="6"/>
                    </a:lnTo>
                    <a:lnTo>
                      <a:pt x="2" y="11"/>
                    </a:lnTo>
                  </a:path>
                </a:pathLst>
              </a:custGeom>
              <a:solidFill>
                <a:srgbClr val="FFFFFF"/>
              </a:solidFill>
              <a:ln w="12700" cap="rnd">
                <a:solidFill>
                  <a:srgbClr val="000000"/>
                </a:solidFill>
                <a:round/>
                <a:headEnd/>
                <a:tailEnd/>
              </a:ln>
            </p:spPr>
            <p:txBody>
              <a:bodyPr/>
              <a:lstStyle/>
              <a:p>
                <a:endParaRPr lang="en-US"/>
              </a:p>
            </p:txBody>
          </p:sp>
          <p:sp>
            <p:nvSpPr>
              <p:cNvPr id="33943" name="Freeform 625"/>
              <p:cNvSpPr>
                <a:spLocks/>
              </p:cNvSpPr>
              <p:nvPr/>
            </p:nvSpPr>
            <p:spPr bwMode="auto">
              <a:xfrm>
                <a:off x="2969" y="1868"/>
                <a:ext cx="230" cy="222"/>
              </a:xfrm>
              <a:custGeom>
                <a:avLst/>
                <a:gdLst>
                  <a:gd name="T0" fmla="*/ 47 w 182"/>
                  <a:gd name="T1" fmla="*/ 1192 h 174"/>
                  <a:gd name="T2" fmla="*/ 40 w 182"/>
                  <a:gd name="T3" fmla="*/ 1217 h 174"/>
                  <a:gd name="T4" fmla="*/ 1177 w 182"/>
                  <a:gd name="T5" fmla="*/ 46 h 174"/>
                  <a:gd name="T6" fmla="*/ 1145 w 182"/>
                  <a:gd name="T7" fmla="*/ 0 h 174"/>
                  <a:gd name="T8" fmla="*/ 1 w 182"/>
                  <a:gd name="T9" fmla="*/ 1174 h 174"/>
                  <a:gd name="T10" fmla="*/ 0 w 182"/>
                  <a:gd name="T11" fmla="*/ 1192 h 174"/>
                  <a:gd name="T12" fmla="*/ 1 w 182"/>
                  <a:gd name="T13" fmla="*/ 1174 h 174"/>
                  <a:gd name="T14" fmla="*/ 0 w 182"/>
                  <a:gd name="T15" fmla="*/ 1175 h 174"/>
                  <a:gd name="T16" fmla="*/ 0 w 182"/>
                  <a:gd name="T17" fmla="*/ 1192 h 174"/>
                  <a:gd name="T18" fmla="*/ 47 w 182"/>
                  <a:gd name="T19" fmla="*/ 1192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4"/>
                  <a:gd name="T32" fmla="*/ 182 w 182"/>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4">
                    <a:moveTo>
                      <a:pt x="7" y="170"/>
                    </a:moveTo>
                    <a:lnTo>
                      <a:pt x="6" y="173"/>
                    </a:lnTo>
                    <a:lnTo>
                      <a:pt x="181" y="6"/>
                    </a:lnTo>
                    <a:lnTo>
                      <a:pt x="176" y="0"/>
                    </a:lnTo>
                    <a:lnTo>
                      <a:pt x="1" y="167"/>
                    </a:lnTo>
                    <a:lnTo>
                      <a:pt x="0" y="170"/>
                    </a:lnTo>
                    <a:lnTo>
                      <a:pt x="1" y="167"/>
                    </a:lnTo>
                    <a:lnTo>
                      <a:pt x="0" y="168"/>
                    </a:lnTo>
                    <a:lnTo>
                      <a:pt x="0" y="170"/>
                    </a:lnTo>
                    <a:lnTo>
                      <a:pt x="7" y="170"/>
                    </a:lnTo>
                  </a:path>
                </a:pathLst>
              </a:custGeom>
              <a:solidFill>
                <a:srgbClr val="FFFFFF"/>
              </a:solidFill>
              <a:ln w="12700" cap="rnd">
                <a:solidFill>
                  <a:srgbClr val="000000"/>
                </a:solidFill>
                <a:round/>
                <a:headEnd/>
                <a:tailEnd/>
              </a:ln>
            </p:spPr>
            <p:txBody>
              <a:bodyPr/>
              <a:lstStyle/>
              <a:p>
                <a:endParaRPr lang="en-US"/>
              </a:p>
            </p:txBody>
          </p:sp>
          <p:sp>
            <p:nvSpPr>
              <p:cNvPr id="33944" name="Freeform 626"/>
              <p:cNvSpPr>
                <a:spLocks/>
              </p:cNvSpPr>
              <p:nvPr/>
            </p:nvSpPr>
            <p:spPr bwMode="auto">
              <a:xfrm>
                <a:off x="2964" y="2094"/>
                <a:ext cx="7" cy="104"/>
              </a:xfrm>
              <a:custGeom>
                <a:avLst/>
                <a:gdLst>
                  <a:gd name="T0" fmla="*/ 114 w 4"/>
                  <a:gd name="T1" fmla="*/ 547 h 82"/>
                  <a:gd name="T2" fmla="*/ 200 w 4"/>
                  <a:gd name="T3" fmla="*/ 547 h 82"/>
                  <a:gd name="T4" fmla="*/ 264 w 4"/>
                  <a:gd name="T5" fmla="*/ 0 h 82"/>
                  <a:gd name="T6" fmla="*/ 114 w 4"/>
                  <a:gd name="T7" fmla="*/ 0 h 82"/>
                  <a:gd name="T8" fmla="*/ 0 w 4"/>
                  <a:gd name="T9" fmla="*/ 547 h 82"/>
                  <a:gd name="T10" fmla="*/ 114 w 4"/>
                  <a:gd name="T11" fmla="*/ 547 h 82"/>
                  <a:gd name="T12" fmla="*/ 0 60000 65536"/>
                  <a:gd name="T13" fmla="*/ 0 60000 65536"/>
                  <a:gd name="T14" fmla="*/ 0 60000 65536"/>
                  <a:gd name="T15" fmla="*/ 0 60000 65536"/>
                  <a:gd name="T16" fmla="*/ 0 60000 65536"/>
                  <a:gd name="T17" fmla="*/ 0 60000 65536"/>
                  <a:gd name="T18" fmla="*/ 0 w 4"/>
                  <a:gd name="T19" fmla="*/ 0 h 82"/>
                  <a:gd name="T20" fmla="*/ 4 w 4"/>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4" h="82">
                    <a:moveTo>
                      <a:pt x="1" y="81"/>
                    </a:moveTo>
                    <a:lnTo>
                      <a:pt x="2" y="81"/>
                    </a:lnTo>
                    <a:lnTo>
                      <a:pt x="3" y="0"/>
                    </a:lnTo>
                    <a:lnTo>
                      <a:pt x="1" y="0"/>
                    </a:lnTo>
                    <a:lnTo>
                      <a:pt x="0" y="81"/>
                    </a:lnTo>
                    <a:lnTo>
                      <a:pt x="1" y="81"/>
                    </a:lnTo>
                  </a:path>
                </a:pathLst>
              </a:custGeom>
              <a:solidFill>
                <a:srgbClr val="FFFFFF"/>
              </a:solidFill>
              <a:ln w="12700" cap="rnd">
                <a:solidFill>
                  <a:srgbClr val="000000"/>
                </a:solidFill>
                <a:round/>
                <a:headEnd/>
                <a:tailEnd/>
              </a:ln>
            </p:spPr>
            <p:txBody>
              <a:bodyPr/>
              <a:lstStyle/>
              <a:p>
                <a:endParaRPr lang="en-US"/>
              </a:p>
            </p:txBody>
          </p:sp>
          <p:sp>
            <p:nvSpPr>
              <p:cNvPr id="33945" name="Freeform 627"/>
              <p:cNvSpPr>
                <a:spLocks/>
              </p:cNvSpPr>
              <p:nvPr/>
            </p:nvSpPr>
            <p:spPr bwMode="auto">
              <a:xfrm>
                <a:off x="2507" y="2309"/>
                <a:ext cx="229" cy="223"/>
              </a:xfrm>
              <a:custGeom>
                <a:avLst/>
                <a:gdLst>
                  <a:gd name="T0" fmla="*/ 1136 w 182"/>
                  <a:gd name="T1" fmla="*/ 20 h 176"/>
                  <a:gd name="T2" fmla="*/ 1100 w 182"/>
                  <a:gd name="T3" fmla="*/ 20 h 176"/>
                  <a:gd name="T4" fmla="*/ 0 w 182"/>
                  <a:gd name="T5" fmla="*/ 1120 h 176"/>
                  <a:gd name="T6" fmla="*/ 31 w 182"/>
                  <a:gd name="T7" fmla="*/ 1161 h 176"/>
                  <a:gd name="T8" fmla="*/ 1136 w 182"/>
                  <a:gd name="T9" fmla="*/ 52 h 176"/>
                  <a:gd name="T10" fmla="*/ 1100 w 182"/>
                  <a:gd name="T11" fmla="*/ 52 h 176"/>
                  <a:gd name="T12" fmla="*/ 1136 w 182"/>
                  <a:gd name="T13" fmla="*/ 20 h 176"/>
                  <a:gd name="T14" fmla="*/ 1120 w 182"/>
                  <a:gd name="T15" fmla="*/ 0 h 176"/>
                  <a:gd name="T16" fmla="*/ 1100 w 182"/>
                  <a:gd name="T17" fmla="*/ 20 h 176"/>
                  <a:gd name="T18" fmla="*/ 1136 w 182"/>
                  <a:gd name="T19" fmla="*/ 20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3"/>
                    </a:moveTo>
                    <a:lnTo>
                      <a:pt x="175" y="3"/>
                    </a:lnTo>
                    <a:lnTo>
                      <a:pt x="0" y="169"/>
                    </a:lnTo>
                    <a:lnTo>
                      <a:pt x="5" y="175"/>
                    </a:lnTo>
                    <a:lnTo>
                      <a:pt x="181" y="8"/>
                    </a:lnTo>
                    <a:lnTo>
                      <a:pt x="175" y="8"/>
                    </a:lnTo>
                    <a:lnTo>
                      <a:pt x="181" y="3"/>
                    </a:lnTo>
                    <a:lnTo>
                      <a:pt x="178" y="0"/>
                    </a:lnTo>
                    <a:lnTo>
                      <a:pt x="175" y="3"/>
                    </a:lnTo>
                    <a:lnTo>
                      <a:pt x="181" y="3"/>
                    </a:lnTo>
                  </a:path>
                </a:pathLst>
              </a:custGeom>
              <a:solidFill>
                <a:srgbClr val="FFFFFF"/>
              </a:solidFill>
              <a:ln w="12700" cap="rnd">
                <a:solidFill>
                  <a:srgbClr val="000000"/>
                </a:solidFill>
                <a:round/>
                <a:headEnd/>
                <a:tailEnd/>
              </a:ln>
            </p:spPr>
            <p:txBody>
              <a:bodyPr/>
              <a:lstStyle/>
              <a:p>
                <a:endParaRPr lang="en-US"/>
              </a:p>
            </p:txBody>
          </p:sp>
          <p:sp>
            <p:nvSpPr>
              <p:cNvPr id="33946" name="Freeform 628"/>
              <p:cNvSpPr>
                <a:spLocks/>
              </p:cNvSpPr>
              <p:nvPr/>
            </p:nvSpPr>
            <p:spPr bwMode="auto">
              <a:xfrm>
                <a:off x="2736" y="2313"/>
                <a:ext cx="227" cy="230"/>
              </a:xfrm>
              <a:custGeom>
                <a:avLst/>
                <a:gdLst>
                  <a:gd name="T0" fmla="*/ 1218 w 178"/>
                  <a:gd name="T1" fmla="*/ 1225 h 181"/>
                  <a:gd name="T2" fmla="*/ 1218 w 178"/>
                  <a:gd name="T3" fmla="*/ 1186 h 181"/>
                  <a:gd name="T4" fmla="*/ 46 w 178"/>
                  <a:gd name="T5" fmla="*/ 0 h 181"/>
                  <a:gd name="T6" fmla="*/ 0 w 178"/>
                  <a:gd name="T7" fmla="*/ 36 h 181"/>
                  <a:gd name="T8" fmla="*/ 1183 w 178"/>
                  <a:gd name="T9" fmla="*/ 1225 h 181"/>
                  <a:gd name="T10" fmla="*/ 1183 w 178"/>
                  <a:gd name="T11" fmla="*/ 1186 h 181"/>
                  <a:gd name="T12" fmla="*/ 1218 w 178"/>
                  <a:gd name="T13" fmla="*/ 1225 h 181"/>
                  <a:gd name="T14" fmla="*/ 1237 w 178"/>
                  <a:gd name="T15" fmla="*/ 1211 h 181"/>
                  <a:gd name="T16" fmla="*/ 1218 w 178"/>
                  <a:gd name="T17" fmla="*/ 1186 h 181"/>
                  <a:gd name="T18" fmla="*/ 1218 w 178"/>
                  <a:gd name="T19" fmla="*/ 1225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181"/>
                  <a:gd name="T32" fmla="*/ 178 w 178"/>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181">
                    <a:moveTo>
                      <a:pt x="174" y="180"/>
                    </a:moveTo>
                    <a:lnTo>
                      <a:pt x="174" y="175"/>
                    </a:lnTo>
                    <a:lnTo>
                      <a:pt x="6" y="0"/>
                    </a:lnTo>
                    <a:lnTo>
                      <a:pt x="0" y="5"/>
                    </a:lnTo>
                    <a:lnTo>
                      <a:pt x="169" y="180"/>
                    </a:lnTo>
                    <a:lnTo>
                      <a:pt x="169" y="175"/>
                    </a:lnTo>
                    <a:lnTo>
                      <a:pt x="174" y="180"/>
                    </a:lnTo>
                    <a:lnTo>
                      <a:pt x="177" y="178"/>
                    </a:lnTo>
                    <a:lnTo>
                      <a:pt x="174" y="175"/>
                    </a:lnTo>
                    <a:lnTo>
                      <a:pt x="174" y="180"/>
                    </a:lnTo>
                  </a:path>
                </a:pathLst>
              </a:custGeom>
              <a:solidFill>
                <a:srgbClr val="FFFFFF"/>
              </a:solidFill>
              <a:ln w="12700" cap="rnd">
                <a:solidFill>
                  <a:srgbClr val="000000"/>
                </a:solidFill>
                <a:round/>
                <a:headEnd/>
                <a:tailEnd/>
              </a:ln>
            </p:spPr>
            <p:txBody>
              <a:bodyPr/>
              <a:lstStyle/>
              <a:p>
                <a:endParaRPr lang="en-US"/>
              </a:p>
            </p:txBody>
          </p:sp>
          <p:sp>
            <p:nvSpPr>
              <p:cNvPr id="33947" name="Freeform 629"/>
              <p:cNvSpPr>
                <a:spLocks/>
              </p:cNvSpPr>
              <p:nvPr/>
            </p:nvSpPr>
            <p:spPr bwMode="auto">
              <a:xfrm>
                <a:off x="2729" y="2546"/>
                <a:ext cx="229" cy="225"/>
              </a:xfrm>
              <a:custGeom>
                <a:avLst/>
                <a:gdLst>
                  <a:gd name="T0" fmla="*/ 0 w 182"/>
                  <a:gd name="T1" fmla="*/ 1238 h 176"/>
                  <a:gd name="T2" fmla="*/ 31 w 182"/>
                  <a:gd name="T3" fmla="*/ 1238 h 176"/>
                  <a:gd name="T4" fmla="*/ 1136 w 182"/>
                  <a:gd name="T5" fmla="*/ 36 h 176"/>
                  <a:gd name="T6" fmla="*/ 1103 w 182"/>
                  <a:gd name="T7" fmla="*/ 0 h 176"/>
                  <a:gd name="T8" fmla="*/ 0 w 182"/>
                  <a:gd name="T9" fmla="*/ 1188 h 176"/>
                  <a:gd name="T10" fmla="*/ 31 w 182"/>
                  <a:gd name="T11" fmla="*/ 1188 h 176"/>
                  <a:gd name="T12" fmla="*/ 0 w 182"/>
                  <a:gd name="T13" fmla="*/ 1238 h 176"/>
                  <a:gd name="T14" fmla="*/ 16 w 182"/>
                  <a:gd name="T15" fmla="*/ 1249 h 176"/>
                  <a:gd name="T16" fmla="*/ 31 w 182"/>
                  <a:gd name="T17" fmla="*/ 1238 h 176"/>
                  <a:gd name="T18" fmla="*/ 0 w 182"/>
                  <a:gd name="T19" fmla="*/ 1238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0" y="173"/>
                    </a:moveTo>
                    <a:lnTo>
                      <a:pt x="5" y="173"/>
                    </a:lnTo>
                    <a:lnTo>
                      <a:pt x="181" y="5"/>
                    </a:lnTo>
                    <a:lnTo>
                      <a:pt x="176" y="0"/>
                    </a:lnTo>
                    <a:lnTo>
                      <a:pt x="0" y="167"/>
                    </a:lnTo>
                    <a:lnTo>
                      <a:pt x="5" y="167"/>
                    </a:lnTo>
                    <a:lnTo>
                      <a:pt x="0" y="173"/>
                    </a:lnTo>
                    <a:lnTo>
                      <a:pt x="2" y="175"/>
                    </a:lnTo>
                    <a:lnTo>
                      <a:pt x="5" y="173"/>
                    </a:lnTo>
                    <a:lnTo>
                      <a:pt x="0" y="173"/>
                    </a:lnTo>
                  </a:path>
                </a:pathLst>
              </a:custGeom>
              <a:solidFill>
                <a:srgbClr val="FFFFFF"/>
              </a:solidFill>
              <a:ln w="12700" cap="rnd">
                <a:solidFill>
                  <a:srgbClr val="000000"/>
                </a:solidFill>
                <a:round/>
                <a:headEnd/>
                <a:tailEnd/>
              </a:ln>
            </p:spPr>
            <p:txBody>
              <a:bodyPr/>
              <a:lstStyle/>
              <a:p>
                <a:endParaRPr lang="en-US"/>
              </a:p>
            </p:txBody>
          </p:sp>
          <p:sp>
            <p:nvSpPr>
              <p:cNvPr id="33948" name="Freeform 630"/>
              <p:cNvSpPr>
                <a:spLocks/>
              </p:cNvSpPr>
              <p:nvPr/>
            </p:nvSpPr>
            <p:spPr bwMode="auto">
              <a:xfrm>
                <a:off x="2505" y="2532"/>
                <a:ext cx="221" cy="237"/>
              </a:xfrm>
              <a:custGeom>
                <a:avLst/>
                <a:gdLst>
                  <a:gd name="T0" fmla="*/ 16 w 175"/>
                  <a:gd name="T1" fmla="*/ 0 h 184"/>
                  <a:gd name="T2" fmla="*/ 16 w 175"/>
                  <a:gd name="T3" fmla="*/ 46 h 184"/>
                  <a:gd name="T4" fmla="*/ 1091 w 175"/>
                  <a:gd name="T5" fmla="*/ 1389 h 184"/>
                  <a:gd name="T6" fmla="*/ 1126 w 175"/>
                  <a:gd name="T7" fmla="*/ 1343 h 184"/>
                  <a:gd name="T8" fmla="*/ 47 w 175"/>
                  <a:gd name="T9" fmla="*/ 0 h 184"/>
                  <a:gd name="T10" fmla="*/ 47 w 175"/>
                  <a:gd name="T11" fmla="*/ 46 h 184"/>
                  <a:gd name="T12" fmla="*/ 16 w 175"/>
                  <a:gd name="T13" fmla="*/ 0 h 184"/>
                  <a:gd name="T14" fmla="*/ 0 w 175"/>
                  <a:gd name="T15" fmla="*/ 22 h 184"/>
                  <a:gd name="T16" fmla="*/ 16 w 175"/>
                  <a:gd name="T17" fmla="*/ 46 h 184"/>
                  <a:gd name="T18" fmla="*/ 16 w 175"/>
                  <a:gd name="T19" fmla="*/ 0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4"/>
                  <a:gd name="T32" fmla="*/ 175 w 175"/>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4">
                    <a:moveTo>
                      <a:pt x="2" y="0"/>
                    </a:moveTo>
                    <a:lnTo>
                      <a:pt x="2" y="6"/>
                    </a:lnTo>
                    <a:lnTo>
                      <a:pt x="169" y="183"/>
                    </a:lnTo>
                    <a:lnTo>
                      <a:pt x="174" y="177"/>
                    </a:lnTo>
                    <a:lnTo>
                      <a:pt x="7" y="0"/>
                    </a:lnTo>
                    <a:lnTo>
                      <a:pt x="7"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endParaRPr lang="en-US"/>
              </a:p>
            </p:txBody>
          </p:sp>
          <p:sp>
            <p:nvSpPr>
              <p:cNvPr id="33949" name="Freeform 631"/>
              <p:cNvSpPr>
                <a:spLocks/>
              </p:cNvSpPr>
              <p:nvPr/>
            </p:nvSpPr>
            <p:spPr bwMode="auto">
              <a:xfrm>
                <a:off x="2957" y="2546"/>
                <a:ext cx="1" cy="110"/>
              </a:xfrm>
              <a:custGeom>
                <a:avLst/>
                <a:gdLst>
                  <a:gd name="T0" fmla="*/ 0 w 2"/>
                  <a:gd name="T1" fmla="*/ 28 h 86"/>
                  <a:gd name="T2" fmla="*/ 0 w 2"/>
                  <a:gd name="T3" fmla="*/ 17 h 86"/>
                  <a:gd name="T4" fmla="*/ 0 w 2"/>
                  <a:gd name="T5" fmla="*/ 610 h 86"/>
                  <a:gd name="T6" fmla="*/ 1 w 2"/>
                  <a:gd name="T7" fmla="*/ 610 h 86"/>
                  <a:gd name="T8" fmla="*/ 1 w 2"/>
                  <a:gd name="T9" fmla="*/ 17 h 86"/>
                  <a:gd name="T10" fmla="*/ 1 w 2"/>
                  <a:gd name="T11" fmla="*/ 0 h 86"/>
                  <a:gd name="T12" fmla="*/ 1 w 2"/>
                  <a:gd name="T13" fmla="*/ 17 h 86"/>
                  <a:gd name="T14" fmla="*/ 1 w 2"/>
                  <a:gd name="T15" fmla="*/ 1 h 86"/>
                  <a:gd name="T16" fmla="*/ 1 w 2"/>
                  <a:gd name="T17" fmla="*/ 0 h 86"/>
                  <a:gd name="T18" fmla="*/ 0 w 2"/>
                  <a:gd name="T19" fmla="*/ 28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0" y="4"/>
                    </a:moveTo>
                    <a:lnTo>
                      <a:pt x="0" y="2"/>
                    </a:lnTo>
                    <a:lnTo>
                      <a:pt x="0" y="85"/>
                    </a:lnTo>
                    <a:lnTo>
                      <a:pt x="1" y="85"/>
                    </a:lnTo>
                    <a:lnTo>
                      <a:pt x="1" y="2"/>
                    </a:lnTo>
                    <a:lnTo>
                      <a:pt x="1" y="0"/>
                    </a:lnTo>
                    <a:lnTo>
                      <a:pt x="1" y="2"/>
                    </a:lnTo>
                    <a:lnTo>
                      <a:pt x="1" y="1"/>
                    </a:lnTo>
                    <a:lnTo>
                      <a:pt x="1" y="0"/>
                    </a:lnTo>
                    <a:lnTo>
                      <a:pt x="0" y="4"/>
                    </a:lnTo>
                  </a:path>
                </a:pathLst>
              </a:custGeom>
              <a:solidFill>
                <a:srgbClr val="FFFFFF"/>
              </a:solidFill>
              <a:ln w="12700" cap="rnd">
                <a:solidFill>
                  <a:srgbClr val="000000"/>
                </a:solidFill>
                <a:round/>
                <a:headEnd/>
                <a:tailEnd/>
              </a:ln>
            </p:spPr>
            <p:txBody>
              <a:bodyPr/>
              <a:lstStyle/>
              <a:p>
                <a:endParaRPr lang="en-US"/>
              </a:p>
            </p:txBody>
          </p:sp>
          <p:sp>
            <p:nvSpPr>
              <p:cNvPr id="33950" name="Freeform 632"/>
              <p:cNvSpPr>
                <a:spLocks/>
              </p:cNvSpPr>
              <p:nvPr/>
            </p:nvSpPr>
            <p:spPr bwMode="auto">
              <a:xfrm>
                <a:off x="2736" y="2305"/>
                <a:ext cx="222" cy="238"/>
              </a:xfrm>
              <a:custGeom>
                <a:avLst/>
                <a:gdLst>
                  <a:gd name="T0" fmla="*/ 46 w 174"/>
                  <a:gd name="T1" fmla="*/ 60 h 188"/>
                  <a:gd name="T2" fmla="*/ 0 w 174"/>
                  <a:gd name="T3" fmla="*/ 77 h 188"/>
                  <a:gd name="T4" fmla="*/ 1175 w 174"/>
                  <a:gd name="T5" fmla="*/ 1236 h 188"/>
                  <a:gd name="T6" fmla="*/ 1217 w 174"/>
                  <a:gd name="T7" fmla="*/ 1198 h 188"/>
                  <a:gd name="T8" fmla="*/ 46 w 174"/>
                  <a:gd name="T9" fmla="*/ 47 h 188"/>
                  <a:gd name="T10" fmla="*/ 0 w 174"/>
                  <a:gd name="T11" fmla="*/ 60 h 188"/>
                  <a:gd name="T12" fmla="*/ 46 w 174"/>
                  <a:gd name="T13" fmla="*/ 47 h 188"/>
                  <a:gd name="T14" fmla="*/ 0 w 174"/>
                  <a:gd name="T15" fmla="*/ 0 h 188"/>
                  <a:gd name="T16" fmla="*/ 0 w 174"/>
                  <a:gd name="T17" fmla="*/ 60 h 188"/>
                  <a:gd name="T18" fmla="*/ 46 w 174"/>
                  <a:gd name="T19" fmla="*/ 60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8"/>
                  <a:gd name="T32" fmla="*/ 174 w 174"/>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8">
                    <a:moveTo>
                      <a:pt x="6" y="9"/>
                    </a:moveTo>
                    <a:lnTo>
                      <a:pt x="0" y="12"/>
                    </a:lnTo>
                    <a:lnTo>
                      <a:pt x="168" y="187"/>
                    </a:lnTo>
                    <a:lnTo>
                      <a:pt x="173" y="182"/>
                    </a:lnTo>
                    <a:lnTo>
                      <a:pt x="6" y="7"/>
                    </a:lnTo>
                    <a:lnTo>
                      <a:pt x="0" y="9"/>
                    </a:lnTo>
                    <a:lnTo>
                      <a:pt x="6" y="7"/>
                    </a:lnTo>
                    <a:lnTo>
                      <a:pt x="0" y="0"/>
                    </a:lnTo>
                    <a:lnTo>
                      <a:pt x="0" y="9"/>
                    </a:lnTo>
                    <a:lnTo>
                      <a:pt x="6" y="9"/>
                    </a:lnTo>
                  </a:path>
                </a:pathLst>
              </a:custGeom>
              <a:solidFill>
                <a:srgbClr val="FFFFFF"/>
              </a:solidFill>
              <a:ln w="12700" cap="rnd">
                <a:solidFill>
                  <a:srgbClr val="000000"/>
                </a:solidFill>
                <a:round/>
                <a:headEnd/>
                <a:tailEnd/>
              </a:ln>
            </p:spPr>
            <p:txBody>
              <a:bodyPr/>
              <a:lstStyle/>
              <a:p>
                <a:endParaRPr lang="en-US"/>
              </a:p>
            </p:txBody>
          </p:sp>
          <p:sp>
            <p:nvSpPr>
              <p:cNvPr id="33951" name="Freeform 633"/>
              <p:cNvSpPr>
                <a:spLocks/>
              </p:cNvSpPr>
              <p:nvPr/>
            </p:nvSpPr>
            <p:spPr bwMode="auto">
              <a:xfrm>
                <a:off x="2733" y="2317"/>
                <a:ext cx="3" cy="108"/>
              </a:xfrm>
              <a:custGeom>
                <a:avLst/>
                <a:gdLst>
                  <a:gd name="T0" fmla="*/ 2 w 3"/>
                  <a:gd name="T1" fmla="*/ 487 h 86"/>
                  <a:gd name="T2" fmla="*/ 2 w 3"/>
                  <a:gd name="T3" fmla="*/ 505 h 86"/>
                  <a:gd name="T4" fmla="*/ 2 w 3"/>
                  <a:gd name="T5" fmla="*/ 0 h 86"/>
                  <a:gd name="T6" fmla="*/ 1 w 3"/>
                  <a:gd name="T7" fmla="*/ 0 h 86"/>
                  <a:gd name="T8" fmla="*/ 0 w 3"/>
                  <a:gd name="T9" fmla="*/ 505 h 86"/>
                  <a:gd name="T10" fmla="*/ 0 w 3"/>
                  <a:gd name="T11" fmla="*/ 525 h 86"/>
                  <a:gd name="T12" fmla="*/ 0 w 3"/>
                  <a:gd name="T13" fmla="*/ 505 h 86"/>
                  <a:gd name="T14" fmla="*/ 0 w 3"/>
                  <a:gd name="T15" fmla="*/ 517 h 86"/>
                  <a:gd name="T16" fmla="*/ 0 w 3"/>
                  <a:gd name="T17" fmla="*/ 525 h 86"/>
                  <a:gd name="T18" fmla="*/ 2 w 3"/>
                  <a:gd name="T19" fmla="*/ 48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2" y="79"/>
                    </a:moveTo>
                    <a:lnTo>
                      <a:pt x="2" y="82"/>
                    </a:lnTo>
                    <a:lnTo>
                      <a:pt x="2" y="0"/>
                    </a:lnTo>
                    <a:lnTo>
                      <a:pt x="1" y="0"/>
                    </a:lnTo>
                    <a:lnTo>
                      <a:pt x="0" y="82"/>
                    </a:lnTo>
                    <a:lnTo>
                      <a:pt x="0" y="85"/>
                    </a:lnTo>
                    <a:lnTo>
                      <a:pt x="0" y="82"/>
                    </a:lnTo>
                    <a:lnTo>
                      <a:pt x="0" y="84"/>
                    </a:lnTo>
                    <a:lnTo>
                      <a:pt x="0" y="85"/>
                    </a:lnTo>
                    <a:lnTo>
                      <a:pt x="2" y="79"/>
                    </a:lnTo>
                  </a:path>
                </a:pathLst>
              </a:custGeom>
              <a:solidFill>
                <a:srgbClr val="FFFFFF"/>
              </a:solidFill>
              <a:ln w="12700" cap="rnd">
                <a:solidFill>
                  <a:srgbClr val="000000"/>
                </a:solidFill>
                <a:round/>
                <a:headEnd/>
                <a:tailEnd/>
              </a:ln>
            </p:spPr>
            <p:txBody>
              <a:bodyPr/>
              <a:lstStyle/>
              <a:p>
                <a:endParaRPr lang="en-US"/>
              </a:p>
            </p:txBody>
          </p:sp>
          <p:sp>
            <p:nvSpPr>
              <p:cNvPr id="33952" name="Freeform 634"/>
              <p:cNvSpPr>
                <a:spLocks/>
              </p:cNvSpPr>
              <p:nvPr/>
            </p:nvSpPr>
            <p:spPr bwMode="auto">
              <a:xfrm>
                <a:off x="2735" y="2425"/>
                <a:ext cx="167" cy="177"/>
              </a:xfrm>
              <a:custGeom>
                <a:avLst/>
                <a:gdLst>
                  <a:gd name="T0" fmla="*/ 796 w 133"/>
                  <a:gd name="T1" fmla="*/ 1034 h 137"/>
                  <a:gd name="T2" fmla="*/ 815 w 133"/>
                  <a:gd name="T3" fmla="*/ 1010 h 137"/>
                  <a:gd name="T4" fmla="*/ 39 w 133"/>
                  <a:gd name="T5" fmla="*/ 0 h 137"/>
                  <a:gd name="T6" fmla="*/ 0 w 133"/>
                  <a:gd name="T7" fmla="*/ 47 h 137"/>
                  <a:gd name="T8" fmla="*/ 777 w 133"/>
                  <a:gd name="T9" fmla="*/ 1057 h 137"/>
                  <a:gd name="T10" fmla="*/ 796 w 133"/>
                  <a:gd name="T11" fmla="*/ 1034 h 137"/>
                  <a:gd name="T12" fmla="*/ 0 60000 65536"/>
                  <a:gd name="T13" fmla="*/ 0 60000 65536"/>
                  <a:gd name="T14" fmla="*/ 0 60000 65536"/>
                  <a:gd name="T15" fmla="*/ 0 60000 65536"/>
                  <a:gd name="T16" fmla="*/ 0 60000 65536"/>
                  <a:gd name="T17" fmla="*/ 0 60000 65536"/>
                  <a:gd name="T18" fmla="*/ 0 w 133"/>
                  <a:gd name="T19" fmla="*/ 0 h 137"/>
                  <a:gd name="T20" fmla="*/ 133 w 133"/>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33" h="137">
                    <a:moveTo>
                      <a:pt x="129" y="133"/>
                    </a:moveTo>
                    <a:lnTo>
                      <a:pt x="132" y="130"/>
                    </a:lnTo>
                    <a:lnTo>
                      <a:pt x="6" y="0"/>
                    </a:lnTo>
                    <a:lnTo>
                      <a:pt x="0" y="6"/>
                    </a:lnTo>
                    <a:lnTo>
                      <a:pt x="126" y="136"/>
                    </a:lnTo>
                    <a:lnTo>
                      <a:pt x="129" y="133"/>
                    </a:lnTo>
                  </a:path>
                </a:pathLst>
              </a:custGeom>
              <a:solidFill>
                <a:srgbClr val="FFFFFF"/>
              </a:solidFill>
              <a:ln w="12700" cap="rnd">
                <a:solidFill>
                  <a:srgbClr val="000000"/>
                </a:solidFill>
                <a:round/>
                <a:headEnd/>
                <a:tailEnd/>
              </a:ln>
            </p:spPr>
            <p:txBody>
              <a:bodyPr/>
              <a:lstStyle/>
              <a:p>
                <a:endParaRPr lang="en-US"/>
              </a:p>
            </p:txBody>
          </p:sp>
          <p:sp>
            <p:nvSpPr>
              <p:cNvPr id="33953" name="Freeform 635"/>
              <p:cNvSpPr>
                <a:spLocks/>
              </p:cNvSpPr>
              <p:nvPr/>
            </p:nvSpPr>
            <p:spPr bwMode="auto">
              <a:xfrm>
                <a:off x="2504" y="2648"/>
                <a:ext cx="165" cy="175"/>
              </a:xfrm>
              <a:custGeom>
                <a:avLst/>
                <a:gdLst>
                  <a:gd name="T0" fmla="*/ 0 w 131"/>
                  <a:gd name="T1" fmla="*/ 17 h 137"/>
                  <a:gd name="T2" fmla="*/ 1 w 131"/>
                  <a:gd name="T3" fmla="*/ 36 h 137"/>
                  <a:gd name="T4" fmla="*/ 790 w 131"/>
                  <a:gd name="T5" fmla="*/ 967 h 137"/>
                  <a:gd name="T6" fmla="*/ 826 w 131"/>
                  <a:gd name="T7" fmla="*/ 922 h 137"/>
                  <a:gd name="T8" fmla="*/ 39 w 131"/>
                  <a:gd name="T9" fmla="*/ 0 h 137"/>
                  <a:gd name="T10" fmla="*/ 47 w 131"/>
                  <a:gd name="T11" fmla="*/ 17 h 137"/>
                  <a:gd name="T12" fmla="*/ 0 w 131"/>
                  <a:gd name="T13" fmla="*/ 17 h 137"/>
                  <a:gd name="T14" fmla="*/ 0 60000 65536"/>
                  <a:gd name="T15" fmla="*/ 0 60000 65536"/>
                  <a:gd name="T16" fmla="*/ 0 60000 65536"/>
                  <a:gd name="T17" fmla="*/ 0 60000 65536"/>
                  <a:gd name="T18" fmla="*/ 0 60000 65536"/>
                  <a:gd name="T19" fmla="*/ 0 60000 65536"/>
                  <a:gd name="T20" fmla="*/ 0 60000 65536"/>
                  <a:gd name="T21" fmla="*/ 0 w 131"/>
                  <a:gd name="T22" fmla="*/ 0 h 137"/>
                  <a:gd name="T23" fmla="*/ 131 w 131"/>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137">
                    <a:moveTo>
                      <a:pt x="0" y="2"/>
                    </a:moveTo>
                    <a:lnTo>
                      <a:pt x="1" y="5"/>
                    </a:lnTo>
                    <a:lnTo>
                      <a:pt x="125" y="136"/>
                    </a:lnTo>
                    <a:lnTo>
                      <a:pt x="130" y="130"/>
                    </a:lnTo>
                    <a:lnTo>
                      <a:pt x="6"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33954" name="Freeform 636"/>
              <p:cNvSpPr>
                <a:spLocks/>
              </p:cNvSpPr>
              <p:nvPr/>
            </p:nvSpPr>
            <p:spPr bwMode="auto">
              <a:xfrm>
                <a:off x="2504" y="2526"/>
                <a:ext cx="3" cy="118"/>
              </a:xfrm>
              <a:custGeom>
                <a:avLst/>
                <a:gdLst>
                  <a:gd name="T0" fmla="*/ 2 w 3"/>
                  <a:gd name="T1" fmla="*/ 46 h 92"/>
                  <a:gd name="T2" fmla="*/ 1 w 3"/>
                  <a:gd name="T3" fmla="*/ 65 h 92"/>
                  <a:gd name="T4" fmla="*/ 0 w 3"/>
                  <a:gd name="T5" fmla="*/ 666 h 92"/>
                  <a:gd name="T6" fmla="*/ 2 w 3"/>
                  <a:gd name="T7" fmla="*/ 666 h 92"/>
                  <a:gd name="T8" fmla="*/ 2 w 3"/>
                  <a:gd name="T9" fmla="*/ 65 h 92"/>
                  <a:gd name="T10" fmla="*/ 1 w 3"/>
                  <a:gd name="T11" fmla="*/ 81 h 92"/>
                  <a:gd name="T12" fmla="*/ 2 w 3"/>
                  <a:gd name="T13" fmla="*/ 46 h 92"/>
                  <a:gd name="T14" fmla="*/ 1 w 3"/>
                  <a:gd name="T15" fmla="*/ 0 h 92"/>
                  <a:gd name="T16" fmla="*/ 1 w 3"/>
                  <a:gd name="T17" fmla="*/ 65 h 92"/>
                  <a:gd name="T18" fmla="*/ 2 w 3"/>
                  <a:gd name="T19" fmla="*/ 46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2"/>
                  <a:gd name="T32" fmla="*/ 3 w 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2">
                    <a:moveTo>
                      <a:pt x="2" y="6"/>
                    </a:moveTo>
                    <a:lnTo>
                      <a:pt x="1" y="9"/>
                    </a:lnTo>
                    <a:lnTo>
                      <a:pt x="0" y="91"/>
                    </a:lnTo>
                    <a:lnTo>
                      <a:pt x="2" y="91"/>
                    </a:lnTo>
                    <a:lnTo>
                      <a:pt x="2" y="9"/>
                    </a:lnTo>
                    <a:lnTo>
                      <a:pt x="1" y="11"/>
                    </a:lnTo>
                    <a:lnTo>
                      <a:pt x="2" y="6"/>
                    </a:lnTo>
                    <a:lnTo>
                      <a:pt x="1" y="0"/>
                    </a:lnTo>
                    <a:lnTo>
                      <a:pt x="1" y="9"/>
                    </a:lnTo>
                    <a:lnTo>
                      <a:pt x="2" y="6"/>
                    </a:lnTo>
                  </a:path>
                </a:pathLst>
              </a:custGeom>
              <a:solidFill>
                <a:srgbClr val="FFFFFF"/>
              </a:solidFill>
              <a:ln w="12700" cap="rnd">
                <a:solidFill>
                  <a:srgbClr val="000000"/>
                </a:solidFill>
                <a:round/>
                <a:headEnd/>
                <a:tailEnd/>
              </a:ln>
            </p:spPr>
            <p:txBody>
              <a:bodyPr/>
              <a:lstStyle/>
              <a:p>
                <a:endParaRPr lang="en-US"/>
              </a:p>
            </p:txBody>
          </p:sp>
          <p:sp>
            <p:nvSpPr>
              <p:cNvPr id="33955" name="Freeform 637"/>
              <p:cNvSpPr>
                <a:spLocks/>
              </p:cNvSpPr>
              <p:nvPr/>
            </p:nvSpPr>
            <p:spPr bwMode="auto">
              <a:xfrm>
                <a:off x="2507" y="2532"/>
                <a:ext cx="222" cy="237"/>
              </a:xfrm>
              <a:custGeom>
                <a:avLst/>
                <a:gdLst>
                  <a:gd name="T0" fmla="*/ 1217 w 174"/>
                  <a:gd name="T1" fmla="*/ 1365 h 184"/>
                  <a:gd name="T2" fmla="*/ 1203 w 174"/>
                  <a:gd name="T3" fmla="*/ 1343 h 184"/>
                  <a:gd name="T4" fmla="*/ 36 w 174"/>
                  <a:gd name="T5" fmla="*/ 0 h 184"/>
                  <a:gd name="T6" fmla="*/ 0 w 174"/>
                  <a:gd name="T7" fmla="*/ 46 h 184"/>
                  <a:gd name="T8" fmla="*/ 1174 w 174"/>
                  <a:gd name="T9" fmla="*/ 1389 h 184"/>
                  <a:gd name="T10" fmla="*/ 1162 w 174"/>
                  <a:gd name="T11" fmla="*/ 1365 h 184"/>
                  <a:gd name="T12" fmla="*/ 1217 w 174"/>
                  <a:gd name="T13" fmla="*/ 1365 h 184"/>
                  <a:gd name="T14" fmla="*/ 1217 w 174"/>
                  <a:gd name="T15" fmla="*/ 1346 h 184"/>
                  <a:gd name="T16" fmla="*/ 1203 w 174"/>
                  <a:gd name="T17" fmla="*/ 1343 h 184"/>
                  <a:gd name="T18" fmla="*/ 1217 w 174"/>
                  <a:gd name="T19" fmla="*/ 1365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4"/>
                  <a:gd name="T32" fmla="*/ 174 w 174"/>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4">
                    <a:moveTo>
                      <a:pt x="173" y="180"/>
                    </a:moveTo>
                    <a:lnTo>
                      <a:pt x="172" y="177"/>
                    </a:lnTo>
                    <a:lnTo>
                      <a:pt x="5" y="0"/>
                    </a:lnTo>
                    <a:lnTo>
                      <a:pt x="0" y="6"/>
                    </a:lnTo>
                    <a:lnTo>
                      <a:pt x="167" y="183"/>
                    </a:lnTo>
                    <a:lnTo>
                      <a:pt x="166" y="180"/>
                    </a:lnTo>
                    <a:lnTo>
                      <a:pt x="173" y="180"/>
                    </a:lnTo>
                    <a:lnTo>
                      <a:pt x="173" y="178"/>
                    </a:lnTo>
                    <a:lnTo>
                      <a:pt x="172" y="177"/>
                    </a:lnTo>
                    <a:lnTo>
                      <a:pt x="173" y="180"/>
                    </a:lnTo>
                  </a:path>
                </a:pathLst>
              </a:custGeom>
              <a:solidFill>
                <a:srgbClr val="FFFFFF"/>
              </a:solidFill>
              <a:ln w="12700" cap="rnd">
                <a:solidFill>
                  <a:srgbClr val="000000"/>
                </a:solidFill>
                <a:round/>
                <a:headEnd/>
                <a:tailEnd/>
              </a:ln>
            </p:spPr>
            <p:txBody>
              <a:bodyPr/>
              <a:lstStyle/>
              <a:p>
                <a:endParaRPr lang="en-US"/>
              </a:p>
            </p:txBody>
          </p:sp>
          <p:sp>
            <p:nvSpPr>
              <p:cNvPr id="33956" name="Freeform 638"/>
              <p:cNvSpPr>
                <a:spLocks/>
              </p:cNvSpPr>
              <p:nvPr/>
            </p:nvSpPr>
            <p:spPr bwMode="auto">
              <a:xfrm>
                <a:off x="2723" y="2771"/>
                <a:ext cx="6" cy="106"/>
              </a:xfrm>
              <a:custGeom>
                <a:avLst/>
                <a:gdLst>
                  <a:gd name="T0" fmla="*/ 32 w 4"/>
                  <a:gd name="T1" fmla="*/ 579 h 83"/>
                  <a:gd name="T2" fmla="*/ 45 w 4"/>
                  <a:gd name="T3" fmla="*/ 579 h 83"/>
                  <a:gd name="T4" fmla="*/ 66 w 4"/>
                  <a:gd name="T5" fmla="*/ 0 h 83"/>
                  <a:gd name="T6" fmla="*/ 32 w 4"/>
                  <a:gd name="T7" fmla="*/ 0 h 83"/>
                  <a:gd name="T8" fmla="*/ 0 w 4"/>
                  <a:gd name="T9" fmla="*/ 579 h 83"/>
                  <a:gd name="T10" fmla="*/ 32 w 4"/>
                  <a:gd name="T11" fmla="*/ 579 h 83"/>
                  <a:gd name="T12" fmla="*/ 0 60000 65536"/>
                  <a:gd name="T13" fmla="*/ 0 60000 65536"/>
                  <a:gd name="T14" fmla="*/ 0 60000 65536"/>
                  <a:gd name="T15" fmla="*/ 0 60000 65536"/>
                  <a:gd name="T16" fmla="*/ 0 60000 65536"/>
                  <a:gd name="T17" fmla="*/ 0 60000 65536"/>
                  <a:gd name="T18" fmla="*/ 0 w 4"/>
                  <a:gd name="T19" fmla="*/ 0 h 83"/>
                  <a:gd name="T20" fmla="*/ 4 w 4"/>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4" h="83">
                    <a:moveTo>
                      <a:pt x="1" y="82"/>
                    </a:moveTo>
                    <a:lnTo>
                      <a:pt x="2" y="82"/>
                    </a:lnTo>
                    <a:lnTo>
                      <a:pt x="3" y="0"/>
                    </a:lnTo>
                    <a:lnTo>
                      <a:pt x="1" y="0"/>
                    </a:lnTo>
                    <a:lnTo>
                      <a:pt x="0" y="82"/>
                    </a:lnTo>
                    <a:lnTo>
                      <a:pt x="1" y="82"/>
                    </a:lnTo>
                  </a:path>
                </a:pathLst>
              </a:custGeom>
              <a:solidFill>
                <a:srgbClr val="FFFFFF"/>
              </a:solidFill>
              <a:ln w="12700" cap="rnd">
                <a:solidFill>
                  <a:srgbClr val="000000"/>
                </a:solidFill>
                <a:round/>
                <a:headEnd/>
                <a:tailEnd/>
              </a:ln>
            </p:spPr>
            <p:txBody>
              <a:bodyPr/>
              <a:lstStyle/>
              <a:p>
                <a:endParaRPr lang="en-US"/>
              </a:p>
            </p:txBody>
          </p:sp>
          <p:sp>
            <p:nvSpPr>
              <p:cNvPr id="33957" name="Freeform 639"/>
              <p:cNvSpPr>
                <a:spLocks/>
              </p:cNvSpPr>
              <p:nvPr/>
            </p:nvSpPr>
            <p:spPr bwMode="auto">
              <a:xfrm>
                <a:off x="2277" y="2531"/>
                <a:ext cx="230" cy="226"/>
              </a:xfrm>
              <a:custGeom>
                <a:avLst/>
                <a:gdLst>
                  <a:gd name="T0" fmla="*/ 1225 w 181"/>
                  <a:gd name="T1" fmla="*/ 17 h 176"/>
                  <a:gd name="T2" fmla="*/ 1186 w 181"/>
                  <a:gd name="T3" fmla="*/ 17 h 176"/>
                  <a:gd name="T4" fmla="*/ 0 w 181"/>
                  <a:gd name="T5" fmla="*/ 1255 h 176"/>
                  <a:gd name="T6" fmla="*/ 36 w 181"/>
                  <a:gd name="T7" fmla="*/ 1294 h 176"/>
                  <a:gd name="T8" fmla="*/ 1225 w 181"/>
                  <a:gd name="T9" fmla="*/ 59 h 176"/>
                  <a:gd name="T10" fmla="*/ 1186 w 181"/>
                  <a:gd name="T11" fmla="*/ 59 h 176"/>
                  <a:gd name="T12" fmla="*/ 1225 w 181"/>
                  <a:gd name="T13" fmla="*/ 17 h 176"/>
                  <a:gd name="T14" fmla="*/ 1211 w 181"/>
                  <a:gd name="T15" fmla="*/ 0 h 176"/>
                  <a:gd name="T16" fmla="*/ 1186 w 181"/>
                  <a:gd name="T17" fmla="*/ 17 h 176"/>
                  <a:gd name="T18" fmla="*/ 1225 w 181"/>
                  <a:gd name="T19" fmla="*/ 17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6"/>
                  <a:gd name="T32" fmla="*/ 181 w 181"/>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6">
                    <a:moveTo>
                      <a:pt x="180" y="2"/>
                    </a:moveTo>
                    <a:lnTo>
                      <a:pt x="175" y="2"/>
                    </a:lnTo>
                    <a:lnTo>
                      <a:pt x="0" y="170"/>
                    </a:lnTo>
                    <a:lnTo>
                      <a:pt x="5" y="175"/>
                    </a:lnTo>
                    <a:lnTo>
                      <a:pt x="180" y="8"/>
                    </a:lnTo>
                    <a:lnTo>
                      <a:pt x="175" y="8"/>
                    </a:lnTo>
                    <a:lnTo>
                      <a:pt x="180" y="2"/>
                    </a:lnTo>
                    <a:lnTo>
                      <a:pt x="178" y="0"/>
                    </a:lnTo>
                    <a:lnTo>
                      <a:pt x="175" y="2"/>
                    </a:lnTo>
                    <a:lnTo>
                      <a:pt x="180" y="2"/>
                    </a:lnTo>
                  </a:path>
                </a:pathLst>
              </a:custGeom>
              <a:solidFill>
                <a:srgbClr val="FFFFFF"/>
              </a:solidFill>
              <a:ln w="12700" cap="rnd">
                <a:solidFill>
                  <a:srgbClr val="000000"/>
                </a:solidFill>
                <a:round/>
                <a:headEnd/>
                <a:tailEnd/>
              </a:ln>
            </p:spPr>
            <p:txBody>
              <a:bodyPr/>
              <a:lstStyle/>
              <a:p>
                <a:endParaRPr lang="en-US"/>
              </a:p>
            </p:txBody>
          </p:sp>
          <p:sp>
            <p:nvSpPr>
              <p:cNvPr id="33958" name="Freeform 640"/>
              <p:cNvSpPr>
                <a:spLocks/>
              </p:cNvSpPr>
              <p:nvPr/>
            </p:nvSpPr>
            <p:spPr bwMode="auto">
              <a:xfrm>
                <a:off x="2507" y="2532"/>
                <a:ext cx="223" cy="237"/>
              </a:xfrm>
              <a:custGeom>
                <a:avLst/>
                <a:gdLst>
                  <a:gd name="T0" fmla="*/ 1142 w 176"/>
                  <a:gd name="T1" fmla="*/ 1389 h 184"/>
                  <a:gd name="T2" fmla="*/ 1142 w 176"/>
                  <a:gd name="T3" fmla="*/ 1343 h 184"/>
                  <a:gd name="T4" fmla="*/ 32 w 176"/>
                  <a:gd name="T5" fmla="*/ 0 h 184"/>
                  <a:gd name="T6" fmla="*/ 0 w 176"/>
                  <a:gd name="T7" fmla="*/ 46 h 184"/>
                  <a:gd name="T8" fmla="*/ 1112 w 176"/>
                  <a:gd name="T9" fmla="*/ 1389 h 184"/>
                  <a:gd name="T10" fmla="*/ 1112 w 176"/>
                  <a:gd name="T11" fmla="*/ 1343 h 184"/>
                  <a:gd name="T12" fmla="*/ 1142 w 176"/>
                  <a:gd name="T13" fmla="*/ 1389 h 184"/>
                  <a:gd name="T14" fmla="*/ 1161 w 176"/>
                  <a:gd name="T15" fmla="*/ 1365 h 184"/>
                  <a:gd name="T16" fmla="*/ 1142 w 176"/>
                  <a:gd name="T17" fmla="*/ 1343 h 184"/>
                  <a:gd name="T18" fmla="*/ 1142 w 176"/>
                  <a:gd name="T19" fmla="*/ 1389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4"/>
                  <a:gd name="T32" fmla="*/ 176 w 176"/>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4">
                    <a:moveTo>
                      <a:pt x="172" y="183"/>
                    </a:moveTo>
                    <a:lnTo>
                      <a:pt x="172" y="177"/>
                    </a:lnTo>
                    <a:lnTo>
                      <a:pt x="5" y="0"/>
                    </a:lnTo>
                    <a:lnTo>
                      <a:pt x="0" y="6"/>
                    </a:lnTo>
                    <a:lnTo>
                      <a:pt x="167" y="183"/>
                    </a:lnTo>
                    <a:lnTo>
                      <a:pt x="167" y="177"/>
                    </a:lnTo>
                    <a:lnTo>
                      <a:pt x="172" y="183"/>
                    </a:lnTo>
                    <a:lnTo>
                      <a:pt x="175" y="180"/>
                    </a:lnTo>
                    <a:lnTo>
                      <a:pt x="172" y="177"/>
                    </a:lnTo>
                    <a:lnTo>
                      <a:pt x="172" y="183"/>
                    </a:lnTo>
                  </a:path>
                </a:pathLst>
              </a:custGeom>
              <a:solidFill>
                <a:srgbClr val="FFFFFF"/>
              </a:solidFill>
              <a:ln w="12700" cap="rnd">
                <a:solidFill>
                  <a:srgbClr val="000000"/>
                </a:solidFill>
                <a:round/>
                <a:headEnd/>
                <a:tailEnd/>
              </a:ln>
            </p:spPr>
            <p:txBody>
              <a:bodyPr/>
              <a:lstStyle/>
              <a:p>
                <a:endParaRPr lang="en-US"/>
              </a:p>
            </p:txBody>
          </p:sp>
          <p:sp>
            <p:nvSpPr>
              <p:cNvPr id="33959" name="Freeform 641"/>
              <p:cNvSpPr>
                <a:spLocks/>
              </p:cNvSpPr>
              <p:nvPr/>
            </p:nvSpPr>
            <p:spPr bwMode="auto">
              <a:xfrm>
                <a:off x="2496" y="2769"/>
                <a:ext cx="230" cy="223"/>
              </a:xfrm>
              <a:custGeom>
                <a:avLst/>
                <a:gdLst>
                  <a:gd name="T0" fmla="*/ 0 w 182"/>
                  <a:gd name="T1" fmla="*/ 1198 h 175"/>
                  <a:gd name="T2" fmla="*/ 40 w 182"/>
                  <a:gd name="T3" fmla="*/ 1198 h 175"/>
                  <a:gd name="T4" fmla="*/ 1177 w 182"/>
                  <a:gd name="T5" fmla="*/ 46 h 175"/>
                  <a:gd name="T6" fmla="*/ 1145 w 182"/>
                  <a:gd name="T7" fmla="*/ 0 h 175"/>
                  <a:gd name="T8" fmla="*/ 0 w 182"/>
                  <a:gd name="T9" fmla="*/ 1155 h 175"/>
                  <a:gd name="T10" fmla="*/ 40 w 182"/>
                  <a:gd name="T11" fmla="*/ 1155 h 175"/>
                  <a:gd name="T12" fmla="*/ 0 w 182"/>
                  <a:gd name="T13" fmla="*/ 1198 h 175"/>
                  <a:gd name="T14" fmla="*/ 20 w 182"/>
                  <a:gd name="T15" fmla="*/ 1213 h 175"/>
                  <a:gd name="T16" fmla="*/ 40 w 182"/>
                  <a:gd name="T17" fmla="*/ 1198 h 175"/>
                  <a:gd name="T18" fmla="*/ 0 w 182"/>
                  <a:gd name="T19" fmla="*/ 1198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6" y="172"/>
                    </a:lnTo>
                    <a:lnTo>
                      <a:pt x="181" y="6"/>
                    </a:lnTo>
                    <a:lnTo>
                      <a:pt x="176" y="0"/>
                    </a:lnTo>
                    <a:lnTo>
                      <a:pt x="0" y="166"/>
                    </a:lnTo>
                    <a:lnTo>
                      <a:pt x="6" y="166"/>
                    </a:lnTo>
                    <a:lnTo>
                      <a:pt x="0" y="172"/>
                    </a:lnTo>
                    <a:lnTo>
                      <a:pt x="3" y="174"/>
                    </a:lnTo>
                    <a:lnTo>
                      <a:pt x="6" y="172"/>
                    </a:lnTo>
                    <a:lnTo>
                      <a:pt x="0" y="172"/>
                    </a:lnTo>
                  </a:path>
                </a:pathLst>
              </a:custGeom>
              <a:solidFill>
                <a:srgbClr val="FFFFFF"/>
              </a:solidFill>
              <a:ln w="12700" cap="rnd">
                <a:solidFill>
                  <a:srgbClr val="000000"/>
                </a:solidFill>
                <a:round/>
                <a:headEnd/>
                <a:tailEnd/>
              </a:ln>
            </p:spPr>
            <p:txBody>
              <a:bodyPr/>
              <a:lstStyle/>
              <a:p>
                <a:endParaRPr lang="en-US"/>
              </a:p>
            </p:txBody>
          </p:sp>
          <p:sp>
            <p:nvSpPr>
              <p:cNvPr id="33960" name="Freeform 642"/>
              <p:cNvSpPr>
                <a:spLocks/>
              </p:cNvSpPr>
              <p:nvPr/>
            </p:nvSpPr>
            <p:spPr bwMode="auto">
              <a:xfrm>
                <a:off x="2273" y="2757"/>
                <a:ext cx="222" cy="232"/>
              </a:xfrm>
              <a:custGeom>
                <a:avLst/>
                <a:gdLst>
                  <a:gd name="T0" fmla="*/ 20 w 176"/>
                  <a:gd name="T1" fmla="*/ 0 h 181"/>
                  <a:gd name="T2" fmla="*/ 20 w 176"/>
                  <a:gd name="T3" fmla="*/ 36 h 181"/>
                  <a:gd name="T4" fmla="*/ 1084 w 176"/>
                  <a:gd name="T5" fmla="*/ 1313 h 181"/>
                  <a:gd name="T6" fmla="*/ 1124 w 176"/>
                  <a:gd name="T7" fmla="*/ 1269 h 181"/>
                  <a:gd name="T8" fmla="*/ 50 w 176"/>
                  <a:gd name="T9" fmla="*/ 0 h 181"/>
                  <a:gd name="T10" fmla="*/ 50 w 176"/>
                  <a:gd name="T11" fmla="*/ 36 h 181"/>
                  <a:gd name="T12" fmla="*/ 20 w 176"/>
                  <a:gd name="T13" fmla="*/ 0 h 181"/>
                  <a:gd name="T14" fmla="*/ 0 w 176"/>
                  <a:gd name="T15" fmla="*/ 17 h 181"/>
                  <a:gd name="T16" fmla="*/ 20 w 176"/>
                  <a:gd name="T17" fmla="*/ 36 h 181"/>
                  <a:gd name="T18" fmla="*/ 20 w 176"/>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3" y="0"/>
                    </a:moveTo>
                    <a:lnTo>
                      <a:pt x="3" y="5"/>
                    </a:lnTo>
                    <a:lnTo>
                      <a:pt x="169" y="180"/>
                    </a:lnTo>
                    <a:lnTo>
                      <a:pt x="175" y="174"/>
                    </a:lnTo>
                    <a:lnTo>
                      <a:pt x="8" y="0"/>
                    </a:lnTo>
                    <a:lnTo>
                      <a:pt x="8" y="5"/>
                    </a:lnTo>
                    <a:lnTo>
                      <a:pt x="3" y="0"/>
                    </a:lnTo>
                    <a:lnTo>
                      <a:pt x="0" y="2"/>
                    </a:lnTo>
                    <a:lnTo>
                      <a:pt x="3" y="5"/>
                    </a:lnTo>
                    <a:lnTo>
                      <a:pt x="3" y="0"/>
                    </a:lnTo>
                  </a:path>
                </a:pathLst>
              </a:custGeom>
              <a:solidFill>
                <a:srgbClr val="FFFFFF"/>
              </a:solidFill>
              <a:ln w="12700" cap="rnd">
                <a:solidFill>
                  <a:srgbClr val="000000"/>
                </a:solidFill>
                <a:round/>
                <a:headEnd/>
                <a:tailEnd/>
              </a:ln>
            </p:spPr>
            <p:txBody>
              <a:bodyPr/>
              <a:lstStyle/>
              <a:p>
                <a:endParaRPr lang="en-US"/>
              </a:p>
            </p:txBody>
          </p:sp>
          <p:sp>
            <p:nvSpPr>
              <p:cNvPr id="33961" name="Freeform 643"/>
              <p:cNvSpPr>
                <a:spLocks/>
              </p:cNvSpPr>
              <p:nvPr/>
            </p:nvSpPr>
            <p:spPr bwMode="auto">
              <a:xfrm>
                <a:off x="2273" y="2757"/>
                <a:ext cx="4" cy="106"/>
              </a:xfrm>
              <a:custGeom>
                <a:avLst/>
                <a:gdLst>
                  <a:gd name="T0" fmla="*/ 1 w 4"/>
                  <a:gd name="T1" fmla="*/ 0 h 84"/>
                  <a:gd name="T2" fmla="*/ 1 w 4"/>
                  <a:gd name="T3" fmla="*/ 16 h 84"/>
                  <a:gd name="T4" fmla="*/ 0 w 4"/>
                  <a:gd name="T5" fmla="*/ 535 h 84"/>
                  <a:gd name="T6" fmla="*/ 2 w 4"/>
                  <a:gd name="T7" fmla="*/ 535 h 84"/>
                  <a:gd name="T8" fmla="*/ 3 w 4"/>
                  <a:gd name="T9" fmla="*/ 16 h 84"/>
                  <a:gd name="T10" fmla="*/ 3 w 4"/>
                  <a:gd name="T11" fmla="*/ 25 h 84"/>
                  <a:gd name="T12" fmla="*/ 1 w 4"/>
                  <a:gd name="T13" fmla="*/ 0 h 84"/>
                  <a:gd name="T14" fmla="*/ 0 60000 65536"/>
                  <a:gd name="T15" fmla="*/ 0 60000 65536"/>
                  <a:gd name="T16" fmla="*/ 0 60000 65536"/>
                  <a:gd name="T17" fmla="*/ 0 60000 65536"/>
                  <a:gd name="T18" fmla="*/ 0 60000 65536"/>
                  <a:gd name="T19" fmla="*/ 0 60000 65536"/>
                  <a:gd name="T20" fmla="*/ 0 60000 65536"/>
                  <a:gd name="T21" fmla="*/ 0 w 4"/>
                  <a:gd name="T22" fmla="*/ 0 h 84"/>
                  <a:gd name="T23" fmla="*/ 4 w 4"/>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4">
                    <a:moveTo>
                      <a:pt x="1" y="0"/>
                    </a:moveTo>
                    <a:lnTo>
                      <a:pt x="1" y="2"/>
                    </a:lnTo>
                    <a:lnTo>
                      <a:pt x="0" y="83"/>
                    </a:lnTo>
                    <a:lnTo>
                      <a:pt x="2" y="83"/>
                    </a:lnTo>
                    <a:lnTo>
                      <a:pt x="3" y="2"/>
                    </a:lnTo>
                    <a:lnTo>
                      <a:pt x="3" y="4"/>
                    </a:lnTo>
                    <a:lnTo>
                      <a:pt x="1" y="0"/>
                    </a:lnTo>
                  </a:path>
                </a:pathLst>
              </a:custGeom>
              <a:solidFill>
                <a:srgbClr val="FFFFFF"/>
              </a:solidFill>
              <a:ln w="12700" cap="rnd">
                <a:solidFill>
                  <a:srgbClr val="000000"/>
                </a:solidFill>
                <a:round/>
                <a:headEnd/>
                <a:tailEnd/>
              </a:ln>
            </p:spPr>
            <p:txBody>
              <a:bodyPr/>
              <a:lstStyle/>
              <a:p>
                <a:endParaRPr lang="en-US"/>
              </a:p>
            </p:txBody>
          </p:sp>
          <p:sp>
            <p:nvSpPr>
              <p:cNvPr id="33962" name="Freeform 644"/>
              <p:cNvSpPr>
                <a:spLocks/>
              </p:cNvSpPr>
              <p:nvPr/>
            </p:nvSpPr>
            <p:spPr bwMode="auto">
              <a:xfrm>
                <a:off x="2277" y="2532"/>
                <a:ext cx="230" cy="225"/>
              </a:xfrm>
              <a:custGeom>
                <a:avLst/>
                <a:gdLst>
                  <a:gd name="T0" fmla="*/ 1177 w 182"/>
                  <a:gd name="T1" fmla="*/ 22 h 174"/>
                  <a:gd name="T2" fmla="*/ 1139 w 182"/>
                  <a:gd name="T3" fmla="*/ 0 h 174"/>
                  <a:gd name="T4" fmla="*/ 0 w 182"/>
                  <a:gd name="T5" fmla="*/ 1311 h 174"/>
                  <a:gd name="T6" fmla="*/ 32 w 182"/>
                  <a:gd name="T7" fmla="*/ 1356 h 174"/>
                  <a:gd name="T8" fmla="*/ 1170 w 182"/>
                  <a:gd name="T9" fmla="*/ 47 h 174"/>
                  <a:gd name="T10" fmla="*/ 1132 w 182"/>
                  <a:gd name="T11" fmla="*/ 22 h 174"/>
                  <a:gd name="T12" fmla="*/ 1177 w 182"/>
                  <a:gd name="T13" fmla="*/ 22 h 174"/>
                  <a:gd name="T14" fmla="*/ 0 60000 65536"/>
                  <a:gd name="T15" fmla="*/ 0 60000 65536"/>
                  <a:gd name="T16" fmla="*/ 0 60000 65536"/>
                  <a:gd name="T17" fmla="*/ 0 60000 65536"/>
                  <a:gd name="T18" fmla="*/ 0 60000 65536"/>
                  <a:gd name="T19" fmla="*/ 0 60000 65536"/>
                  <a:gd name="T20" fmla="*/ 0 60000 65536"/>
                  <a:gd name="T21" fmla="*/ 0 w 182"/>
                  <a:gd name="T22" fmla="*/ 0 h 174"/>
                  <a:gd name="T23" fmla="*/ 182 w 182"/>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4">
                    <a:moveTo>
                      <a:pt x="181" y="3"/>
                    </a:moveTo>
                    <a:lnTo>
                      <a:pt x="175" y="0"/>
                    </a:lnTo>
                    <a:lnTo>
                      <a:pt x="0" y="168"/>
                    </a:lnTo>
                    <a:lnTo>
                      <a:pt x="5" y="173"/>
                    </a:lnTo>
                    <a:lnTo>
                      <a:pt x="180" y="6"/>
                    </a:lnTo>
                    <a:lnTo>
                      <a:pt x="174" y="3"/>
                    </a:lnTo>
                    <a:lnTo>
                      <a:pt x="181" y="3"/>
                    </a:lnTo>
                  </a:path>
                </a:pathLst>
              </a:custGeom>
              <a:solidFill>
                <a:srgbClr val="FFFFFF"/>
              </a:solidFill>
              <a:ln w="12700" cap="rnd">
                <a:solidFill>
                  <a:srgbClr val="000000"/>
                </a:solidFill>
                <a:round/>
                <a:headEnd/>
                <a:tailEnd/>
              </a:ln>
            </p:spPr>
            <p:txBody>
              <a:bodyPr/>
              <a:lstStyle/>
              <a:p>
                <a:endParaRPr lang="en-US"/>
              </a:p>
            </p:txBody>
          </p:sp>
          <p:sp>
            <p:nvSpPr>
              <p:cNvPr id="33963" name="Freeform 645"/>
              <p:cNvSpPr>
                <a:spLocks/>
              </p:cNvSpPr>
              <p:nvPr/>
            </p:nvSpPr>
            <p:spPr bwMode="auto">
              <a:xfrm>
                <a:off x="2504" y="2538"/>
                <a:ext cx="3" cy="109"/>
              </a:xfrm>
              <a:custGeom>
                <a:avLst/>
                <a:gdLst>
                  <a:gd name="T0" fmla="*/ 1 w 3"/>
                  <a:gd name="T1" fmla="*/ 613 h 85"/>
                  <a:gd name="T2" fmla="*/ 2 w 3"/>
                  <a:gd name="T3" fmla="*/ 600 h 85"/>
                  <a:gd name="T4" fmla="*/ 2 w 3"/>
                  <a:gd name="T5" fmla="*/ 0 h 85"/>
                  <a:gd name="T6" fmla="*/ 1 w 3"/>
                  <a:gd name="T7" fmla="*/ 0 h 85"/>
                  <a:gd name="T8" fmla="*/ 0 w 3"/>
                  <a:gd name="T9" fmla="*/ 600 h 85"/>
                  <a:gd name="T10" fmla="*/ 0 w 3"/>
                  <a:gd name="T11" fmla="*/ 586 h 85"/>
                  <a:gd name="T12" fmla="*/ 1 w 3"/>
                  <a:gd name="T13" fmla="*/ 613 h 85"/>
                  <a:gd name="T14" fmla="*/ 2 w 3"/>
                  <a:gd name="T15" fmla="*/ 604 h 85"/>
                  <a:gd name="T16" fmla="*/ 2 w 3"/>
                  <a:gd name="T17" fmla="*/ 600 h 85"/>
                  <a:gd name="T18" fmla="*/ 1 w 3"/>
                  <a:gd name="T19" fmla="*/ 613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1" y="84"/>
                    </a:moveTo>
                    <a:lnTo>
                      <a:pt x="2" y="82"/>
                    </a:lnTo>
                    <a:lnTo>
                      <a:pt x="2" y="0"/>
                    </a:lnTo>
                    <a:lnTo>
                      <a:pt x="1" y="0"/>
                    </a:lnTo>
                    <a:lnTo>
                      <a:pt x="0" y="82"/>
                    </a:lnTo>
                    <a:lnTo>
                      <a:pt x="0" y="80"/>
                    </a:lnTo>
                    <a:lnTo>
                      <a:pt x="1" y="84"/>
                    </a:lnTo>
                    <a:lnTo>
                      <a:pt x="2" y="83"/>
                    </a:lnTo>
                    <a:lnTo>
                      <a:pt x="2" y="82"/>
                    </a:lnTo>
                    <a:lnTo>
                      <a:pt x="1" y="84"/>
                    </a:lnTo>
                  </a:path>
                </a:pathLst>
              </a:custGeom>
              <a:solidFill>
                <a:srgbClr val="FFFFFF"/>
              </a:solidFill>
              <a:ln w="12700" cap="rnd">
                <a:solidFill>
                  <a:srgbClr val="000000"/>
                </a:solidFill>
                <a:round/>
                <a:headEnd/>
                <a:tailEnd/>
              </a:ln>
            </p:spPr>
            <p:txBody>
              <a:bodyPr/>
              <a:lstStyle/>
              <a:p>
                <a:endParaRPr lang="en-US"/>
              </a:p>
            </p:txBody>
          </p:sp>
          <p:sp>
            <p:nvSpPr>
              <p:cNvPr id="33964" name="Freeform 646"/>
              <p:cNvSpPr>
                <a:spLocks/>
              </p:cNvSpPr>
              <p:nvPr/>
            </p:nvSpPr>
            <p:spPr bwMode="auto">
              <a:xfrm>
                <a:off x="2331" y="2648"/>
                <a:ext cx="171" cy="167"/>
              </a:xfrm>
              <a:custGeom>
                <a:avLst/>
                <a:gdLst>
                  <a:gd name="T0" fmla="*/ 16 w 135"/>
                  <a:gd name="T1" fmla="*/ 891 h 131"/>
                  <a:gd name="T2" fmla="*/ 32 w 135"/>
                  <a:gd name="T3" fmla="*/ 910 h 131"/>
                  <a:gd name="T4" fmla="*/ 889 w 135"/>
                  <a:gd name="T5" fmla="*/ 36 h 131"/>
                  <a:gd name="T6" fmla="*/ 852 w 135"/>
                  <a:gd name="T7" fmla="*/ 0 h 131"/>
                  <a:gd name="T8" fmla="*/ 0 w 135"/>
                  <a:gd name="T9" fmla="*/ 862 h 131"/>
                  <a:gd name="T10" fmla="*/ 16 w 135"/>
                  <a:gd name="T11" fmla="*/ 891 h 131"/>
                  <a:gd name="T12" fmla="*/ 0 60000 65536"/>
                  <a:gd name="T13" fmla="*/ 0 60000 65536"/>
                  <a:gd name="T14" fmla="*/ 0 60000 65536"/>
                  <a:gd name="T15" fmla="*/ 0 60000 65536"/>
                  <a:gd name="T16" fmla="*/ 0 60000 65536"/>
                  <a:gd name="T17" fmla="*/ 0 60000 65536"/>
                  <a:gd name="T18" fmla="*/ 0 w 135"/>
                  <a:gd name="T19" fmla="*/ 0 h 131"/>
                  <a:gd name="T20" fmla="*/ 135 w 135"/>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35" h="131">
                    <a:moveTo>
                      <a:pt x="2" y="127"/>
                    </a:moveTo>
                    <a:lnTo>
                      <a:pt x="5" y="130"/>
                    </a:lnTo>
                    <a:lnTo>
                      <a:pt x="134" y="5"/>
                    </a:lnTo>
                    <a:lnTo>
                      <a:pt x="129" y="0"/>
                    </a:lnTo>
                    <a:lnTo>
                      <a:pt x="0" y="124"/>
                    </a:lnTo>
                    <a:lnTo>
                      <a:pt x="2" y="127"/>
                    </a:lnTo>
                  </a:path>
                </a:pathLst>
              </a:custGeom>
              <a:solidFill>
                <a:srgbClr val="FFFFFF"/>
              </a:solidFill>
              <a:ln w="12700" cap="rnd">
                <a:solidFill>
                  <a:srgbClr val="000000"/>
                </a:solidFill>
                <a:round/>
                <a:headEnd/>
                <a:tailEnd/>
              </a:ln>
            </p:spPr>
            <p:txBody>
              <a:bodyPr/>
              <a:lstStyle/>
              <a:p>
                <a:endParaRPr lang="en-US"/>
              </a:p>
            </p:txBody>
          </p:sp>
          <p:sp>
            <p:nvSpPr>
              <p:cNvPr id="33965" name="Freeform 647"/>
              <p:cNvSpPr>
                <a:spLocks/>
              </p:cNvSpPr>
              <p:nvPr/>
            </p:nvSpPr>
            <p:spPr bwMode="auto">
              <a:xfrm>
                <a:off x="2723" y="2769"/>
                <a:ext cx="6" cy="108"/>
              </a:xfrm>
              <a:custGeom>
                <a:avLst/>
                <a:gdLst>
                  <a:gd name="T0" fmla="*/ 66 w 4"/>
                  <a:gd name="T1" fmla="*/ 46 h 85"/>
                  <a:gd name="T2" fmla="*/ 32 w 4"/>
                  <a:gd name="T3" fmla="*/ 17 h 85"/>
                  <a:gd name="T4" fmla="*/ 0 w 4"/>
                  <a:gd name="T5" fmla="*/ 574 h 85"/>
                  <a:gd name="T6" fmla="*/ 45 w 4"/>
                  <a:gd name="T7" fmla="*/ 574 h 85"/>
                  <a:gd name="T8" fmla="*/ 66 w 4"/>
                  <a:gd name="T9" fmla="*/ 17 h 85"/>
                  <a:gd name="T10" fmla="*/ 32 w 4"/>
                  <a:gd name="T11" fmla="*/ 0 h 85"/>
                  <a:gd name="T12" fmla="*/ 66 w 4"/>
                  <a:gd name="T13" fmla="*/ 46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6"/>
                    </a:moveTo>
                    <a:lnTo>
                      <a:pt x="1" y="2"/>
                    </a:lnTo>
                    <a:lnTo>
                      <a:pt x="0" y="84"/>
                    </a:lnTo>
                    <a:lnTo>
                      <a:pt x="2" y="84"/>
                    </a:lnTo>
                    <a:lnTo>
                      <a:pt x="3" y="2"/>
                    </a:lnTo>
                    <a:lnTo>
                      <a:pt x="1" y="0"/>
                    </a:lnTo>
                    <a:lnTo>
                      <a:pt x="3" y="6"/>
                    </a:lnTo>
                  </a:path>
                </a:pathLst>
              </a:custGeom>
              <a:solidFill>
                <a:srgbClr val="FFFFFF"/>
              </a:solidFill>
              <a:ln w="12700" cap="rnd">
                <a:solidFill>
                  <a:srgbClr val="000000"/>
                </a:solidFill>
                <a:round/>
                <a:headEnd/>
                <a:tailEnd/>
              </a:ln>
            </p:spPr>
            <p:txBody>
              <a:bodyPr/>
              <a:lstStyle/>
              <a:p>
                <a:endParaRPr lang="en-US"/>
              </a:p>
            </p:txBody>
          </p:sp>
          <p:sp>
            <p:nvSpPr>
              <p:cNvPr id="33966" name="Freeform 648"/>
              <p:cNvSpPr>
                <a:spLocks/>
              </p:cNvSpPr>
              <p:nvPr/>
            </p:nvSpPr>
            <p:spPr bwMode="auto">
              <a:xfrm>
                <a:off x="2496" y="2769"/>
                <a:ext cx="230" cy="220"/>
              </a:xfrm>
              <a:custGeom>
                <a:avLst/>
                <a:gdLst>
                  <a:gd name="T0" fmla="*/ 47 w 182"/>
                  <a:gd name="T1" fmla="*/ 1209 h 172"/>
                  <a:gd name="T2" fmla="*/ 40 w 182"/>
                  <a:gd name="T3" fmla="*/ 1227 h 172"/>
                  <a:gd name="T4" fmla="*/ 1177 w 182"/>
                  <a:gd name="T5" fmla="*/ 46 h 172"/>
                  <a:gd name="T6" fmla="*/ 1145 w 182"/>
                  <a:gd name="T7" fmla="*/ 0 h 172"/>
                  <a:gd name="T8" fmla="*/ 0 w 182"/>
                  <a:gd name="T9" fmla="*/ 1179 h 172"/>
                  <a:gd name="T10" fmla="*/ 0 w 182"/>
                  <a:gd name="T11" fmla="*/ 1209 h 172"/>
                  <a:gd name="T12" fmla="*/ 47 w 182"/>
                  <a:gd name="T13" fmla="*/ 1209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7" y="169"/>
                    </a:moveTo>
                    <a:lnTo>
                      <a:pt x="6" y="171"/>
                    </a:lnTo>
                    <a:lnTo>
                      <a:pt x="181" y="6"/>
                    </a:lnTo>
                    <a:lnTo>
                      <a:pt x="176" y="0"/>
                    </a:lnTo>
                    <a:lnTo>
                      <a:pt x="0" y="165"/>
                    </a:lnTo>
                    <a:lnTo>
                      <a:pt x="0" y="169"/>
                    </a:lnTo>
                    <a:lnTo>
                      <a:pt x="7" y="169"/>
                    </a:lnTo>
                  </a:path>
                </a:pathLst>
              </a:custGeom>
              <a:solidFill>
                <a:srgbClr val="FFFFFF"/>
              </a:solidFill>
              <a:ln w="12700" cap="rnd">
                <a:solidFill>
                  <a:srgbClr val="000000"/>
                </a:solidFill>
                <a:round/>
                <a:headEnd/>
                <a:tailEnd/>
              </a:ln>
            </p:spPr>
            <p:txBody>
              <a:bodyPr/>
              <a:lstStyle/>
              <a:p>
                <a:endParaRPr lang="en-US"/>
              </a:p>
            </p:txBody>
          </p:sp>
          <p:sp>
            <p:nvSpPr>
              <p:cNvPr id="33967" name="Freeform 649"/>
              <p:cNvSpPr>
                <a:spLocks/>
              </p:cNvSpPr>
              <p:nvPr/>
            </p:nvSpPr>
            <p:spPr bwMode="auto">
              <a:xfrm>
                <a:off x="2493" y="2993"/>
                <a:ext cx="3" cy="107"/>
              </a:xfrm>
              <a:custGeom>
                <a:avLst/>
                <a:gdLst>
                  <a:gd name="T0" fmla="*/ 0 w 4"/>
                  <a:gd name="T1" fmla="*/ 504 h 85"/>
                  <a:gd name="T2" fmla="*/ 2 w 4"/>
                  <a:gd name="T3" fmla="*/ 516 h 85"/>
                  <a:gd name="T4" fmla="*/ 2 w 4"/>
                  <a:gd name="T5" fmla="*/ 0 h 85"/>
                  <a:gd name="T6" fmla="*/ 1 w 4"/>
                  <a:gd name="T7" fmla="*/ 0 h 85"/>
                  <a:gd name="T8" fmla="*/ 0 w 4"/>
                  <a:gd name="T9" fmla="*/ 516 h 85"/>
                  <a:gd name="T10" fmla="*/ 2 w 4"/>
                  <a:gd name="T11" fmla="*/ 526 h 85"/>
                  <a:gd name="T12" fmla="*/ 0 w 4"/>
                  <a:gd name="T13" fmla="*/ 504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0" y="80"/>
                    </a:moveTo>
                    <a:lnTo>
                      <a:pt x="2" y="82"/>
                    </a:lnTo>
                    <a:lnTo>
                      <a:pt x="3" y="0"/>
                    </a:lnTo>
                    <a:lnTo>
                      <a:pt x="1" y="0"/>
                    </a:lnTo>
                    <a:lnTo>
                      <a:pt x="0" y="82"/>
                    </a:lnTo>
                    <a:lnTo>
                      <a:pt x="2" y="84"/>
                    </a:lnTo>
                    <a:lnTo>
                      <a:pt x="0" y="80"/>
                    </a:lnTo>
                  </a:path>
                </a:pathLst>
              </a:custGeom>
              <a:solidFill>
                <a:srgbClr val="FFFFFF"/>
              </a:solidFill>
              <a:ln w="12700" cap="rnd">
                <a:solidFill>
                  <a:srgbClr val="000000"/>
                </a:solidFill>
                <a:round/>
                <a:headEnd/>
                <a:tailEnd/>
              </a:ln>
            </p:spPr>
            <p:txBody>
              <a:bodyPr/>
              <a:lstStyle/>
              <a:p>
                <a:endParaRPr lang="en-US"/>
              </a:p>
            </p:txBody>
          </p:sp>
          <p:sp>
            <p:nvSpPr>
              <p:cNvPr id="33968" name="Freeform 650"/>
              <p:cNvSpPr>
                <a:spLocks/>
              </p:cNvSpPr>
              <p:nvPr/>
            </p:nvSpPr>
            <p:spPr bwMode="auto">
              <a:xfrm>
                <a:off x="2493" y="2884"/>
                <a:ext cx="230" cy="216"/>
              </a:xfrm>
              <a:custGeom>
                <a:avLst/>
                <a:gdLst>
                  <a:gd name="T0" fmla="*/ 1132 w 182"/>
                  <a:gd name="T1" fmla="*/ 16 h 172"/>
                  <a:gd name="T2" fmla="*/ 1139 w 182"/>
                  <a:gd name="T3" fmla="*/ 0 h 172"/>
                  <a:gd name="T4" fmla="*/ 0 w 182"/>
                  <a:gd name="T5" fmla="*/ 1023 h 172"/>
                  <a:gd name="T6" fmla="*/ 32 w 182"/>
                  <a:gd name="T7" fmla="*/ 1060 h 172"/>
                  <a:gd name="T8" fmla="*/ 1177 w 182"/>
                  <a:gd name="T9" fmla="*/ 39 h 172"/>
                  <a:gd name="T10" fmla="*/ 1177 w 182"/>
                  <a:gd name="T11" fmla="*/ 16 h 172"/>
                  <a:gd name="T12" fmla="*/ 1132 w 182"/>
                  <a:gd name="T13" fmla="*/ 16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174" y="2"/>
                    </a:moveTo>
                    <a:lnTo>
                      <a:pt x="175" y="0"/>
                    </a:lnTo>
                    <a:lnTo>
                      <a:pt x="0" y="166"/>
                    </a:lnTo>
                    <a:lnTo>
                      <a:pt x="5" y="171"/>
                    </a:lnTo>
                    <a:lnTo>
                      <a:pt x="181" y="6"/>
                    </a:lnTo>
                    <a:lnTo>
                      <a:pt x="181" y="2"/>
                    </a:lnTo>
                    <a:lnTo>
                      <a:pt x="174" y="2"/>
                    </a:lnTo>
                  </a:path>
                </a:pathLst>
              </a:custGeom>
              <a:solidFill>
                <a:srgbClr val="FFFFFF"/>
              </a:solidFill>
              <a:ln w="12700" cap="rnd">
                <a:solidFill>
                  <a:srgbClr val="000000"/>
                </a:solidFill>
                <a:round/>
                <a:headEnd/>
                <a:tailEnd/>
              </a:ln>
            </p:spPr>
            <p:txBody>
              <a:bodyPr/>
              <a:lstStyle/>
              <a:p>
                <a:endParaRPr lang="en-US"/>
              </a:p>
            </p:txBody>
          </p:sp>
          <p:sp>
            <p:nvSpPr>
              <p:cNvPr id="33969" name="Freeform 651"/>
              <p:cNvSpPr>
                <a:spLocks/>
              </p:cNvSpPr>
              <p:nvPr/>
            </p:nvSpPr>
            <p:spPr bwMode="auto">
              <a:xfrm>
                <a:off x="2277" y="2761"/>
                <a:ext cx="225" cy="347"/>
              </a:xfrm>
              <a:custGeom>
                <a:avLst/>
                <a:gdLst>
                  <a:gd name="T0" fmla="*/ 0 w 177"/>
                  <a:gd name="T1" fmla="*/ 625 h 272"/>
                  <a:gd name="T2" fmla="*/ 17 w 177"/>
                  <a:gd name="T3" fmla="*/ 0 h 272"/>
                  <a:gd name="T4" fmla="*/ 1203 w 177"/>
                  <a:gd name="T5" fmla="*/ 1277 h 272"/>
                  <a:gd name="T6" fmla="*/ 1185 w 177"/>
                  <a:gd name="T7" fmla="*/ 1902 h 272"/>
                  <a:gd name="T8" fmla="*/ 0 w 177"/>
                  <a:gd name="T9" fmla="*/ 625 h 272"/>
                  <a:gd name="T10" fmla="*/ 0 60000 65536"/>
                  <a:gd name="T11" fmla="*/ 0 60000 65536"/>
                  <a:gd name="T12" fmla="*/ 0 60000 65536"/>
                  <a:gd name="T13" fmla="*/ 0 60000 65536"/>
                  <a:gd name="T14" fmla="*/ 0 60000 65536"/>
                  <a:gd name="T15" fmla="*/ 0 w 177"/>
                  <a:gd name="T16" fmla="*/ 0 h 272"/>
                  <a:gd name="T17" fmla="*/ 177 w 177"/>
                  <a:gd name="T18" fmla="*/ 272 h 272"/>
                </a:gdLst>
                <a:ahLst/>
                <a:cxnLst>
                  <a:cxn ang="T10">
                    <a:pos x="T0" y="T1"/>
                  </a:cxn>
                  <a:cxn ang="T11">
                    <a:pos x="T2" y="T3"/>
                  </a:cxn>
                  <a:cxn ang="T12">
                    <a:pos x="T4" y="T5"/>
                  </a:cxn>
                  <a:cxn ang="T13">
                    <a:pos x="T6" y="T7"/>
                  </a:cxn>
                  <a:cxn ang="T14">
                    <a:pos x="T8" y="T9"/>
                  </a:cxn>
                </a:cxnLst>
                <a:rect l="T15" t="T16" r="T17" b="T18"/>
                <a:pathLst>
                  <a:path w="177" h="272">
                    <a:moveTo>
                      <a:pt x="0" y="89"/>
                    </a:moveTo>
                    <a:lnTo>
                      <a:pt x="2" y="0"/>
                    </a:lnTo>
                    <a:lnTo>
                      <a:pt x="176" y="182"/>
                    </a:lnTo>
                    <a:lnTo>
                      <a:pt x="174"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70" name="Freeform 652"/>
              <p:cNvSpPr>
                <a:spLocks/>
              </p:cNvSpPr>
              <p:nvPr/>
            </p:nvSpPr>
            <p:spPr bwMode="auto">
              <a:xfrm>
                <a:off x="2743" y="2094"/>
                <a:ext cx="450" cy="457"/>
              </a:xfrm>
              <a:custGeom>
                <a:avLst/>
                <a:gdLst>
                  <a:gd name="T0" fmla="*/ 0 w 358"/>
                  <a:gd name="T1" fmla="*/ 1256 h 357"/>
                  <a:gd name="T2" fmla="*/ 1138 w 358"/>
                  <a:gd name="T3" fmla="*/ 0 h 357"/>
                  <a:gd name="T4" fmla="*/ 2225 w 358"/>
                  <a:gd name="T5" fmla="*/ 1311 h 357"/>
                  <a:gd name="T6" fmla="*/ 1090 w 358"/>
                  <a:gd name="T7" fmla="*/ 2570 h 357"/>
                  <a:gd name="T8" fmla="*/ 0 w 358"/>
                  <a:gd name="T9" fmla="*/ 1256 h 357"/>
                  <a:gd name="T10" fmla="*/ 0 60000 65536"/>
                  <a:gd name="T11" fmla="*/ 0 60000 65536"/>
                  <a:gd name="T12" fmla="*/ 0 60000 65536"/>
                  <a:gd name="T13" fmla="*/ 0 60000 65536"/>
                  <a:gd name="T14" fmla="*/ 0 60000 65536"/>
                  <a:gd name="T15" fmla="*/ 0 w 358"/>
                  <a:gd name="T16" fmla="*/ 0 h 357"/>
                  <a:gd name="T17" fmla="*/ 358 w 358"/>
                  <a:gd name="T18" fmla="*/ 357 h 357"/>
                </a:gdLst>
                <a:ahLst/>
                <a:cxnLst>
                  <a:cxn ang="T10">
                    <a:pos x="T0" y="T1"/>
                  </a:cxn>
                  <a:cxn ang="T11">
                    <a:pos x="T2" y="T3"/>
                  </a:cxn>
                  <a:cxn ang="T12">
                    <a:pos x="T4" y="T5"/>
                  </a:cxn>
                  <a:cxn ang="T13">
                    <a:pos x="T6" y="T7"/>
                  </a:cxn>
                  <a:cxn ang="T14">
                    <a:pos x="T8" y="T9"/>
                  </a:cxn>
                </a:cxnLst>
                <a:rect l="T15" t="T16" r="T17" b="T18"/>
                <a:pathLst>
                  <a:path w="358" h="357">
                    <a:moveTo>
                      <a:pt x="0" y="174"/>
                    </a:moveTo>
                    <a:lnTo>
                      <a:pt x="183" y="0"/>
                    </a:lnTo>
                    <a:lnTo>
                      <a:pt x="357" y="182"/>
                    </a:lnTo>
                    <a:lnTo>
                      <a:pt x="175" y="356"/>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71" name="Freeform 653"/>
              <p:cNvSpPr>
                <a:spLocks/>
              </p:cNvSpPr>
              <p:nvPr/>
            </p:nvSpPr>
            <p:spPr bwMode="auto">
              <a:xfrm>
                <a:off x="3188" y="2323"/>
                <a:ext cx="3" cy="2"/>
              </a:xfrm>
              <a:custGeom>
                <a:avLst/>
                <a:gdLst>
                  <a:gd name="T0" fmla="*/ 32 w 2"/>
                  <a:gd name="T1" fmla="*/ 0 h 2"/>
                  <a:gd name="T2" fmla="*/ 32 w 2"/>
                  <a:gd name="T3" fmla="*/ 0 h 2"/>
                  <a:gd name="T4" fmla="*/ 0 w 2"/>
                  <a:gd name="T5" fmla="*/ 1 h 2"/>
                  <a:gd name="T6" fmla="*/ 3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0"/>
                    </a:moveTo>
                    <a:lnTo>
                      <a:pt x="1" y="0"/>
                    </a:lnTo>
                    <a:lnTo>
                      <a:pt x="0" y="1"/>
                    </a:lnTo>
                    <a:lnTo>
                      <a:pt x="1" y="0"/>
                    </a:lnTo>
                  </a:path>
                </a:pathLst>
              </a:custGeom>
              <a:solidFill>
                <a:srgbClr val="FFFFFF"/>
              </a:solidFill>
              <a:ln w="12700" cap="rnd">
                <a:solidFill>
                  <a:srgbClr val="000000"/>
                </a:solidFill>
                <a:round/>
                <a:headEnd/>
                <a:tailEnd/>
              </a:ln>
            </p:spPr>
            <p:txBody>
              <a:bodyPr/>
              <a:lstStyle/>
              <a:p>
                <a:endParaRPr lang="en-US"/>
              </a:p>
            </p:txBody>
          </p:sp>
          <p:sp>
            <p:nvSpPr>
              <p:cNvPr id="33972" name="Freeform 654"/>
              <p:cNvSpPr>
                <a:spLocks/>
              </p:cNvSpPr>
              <p:nvPr/>
            </p:nvSpPr>
            <p:spPr bwMode="auto">
              <a:xfrm>
                <a:off x="2969" y="2080"/>
                <a:ext cx="221" cy="242"/>
              </a:xfrm>
              <a:custGeom>
                <a:avLst/>
                <a:gdLst>
                  <a:gd name="T0" fmla="*/ 47 w 175"/>
                  <a:gd name="T1" fmla="*/ 66 h 188"/>
                  <a:gd name="T2" fmla="*/ 1 w 175"/>
                  <a:gd name="T3" fmla="*/ 98 h 188"/>
                  <a:gd name="T4" fmla="*/ 1086 w 175"/>
                  <a:gd name="T5" fmla="*/ 1412 h 188"/>
                  <a:gd name="T6" fmla="*/ 1126 w 175"/>
                  <a:gd name="T7" fmla="*/ 1367 h 188"/>
                  <a:gd name="T8" fmla="*/ 40 w 175"/>
                  <a:gd name="T9" fmla="*/ 51 h 188"/>
                  <a:gd name="T10" fmla="*/ 0 w 175"/>
                  <a:gd name="T11" fmla="*/ 66 h 188"/>
                  <a:gd name="T12" fmla="*/ 40 w 175"/>
                  <a:gd name="T13" fmla="*/ 51 h 188"/>
                  <a:gd name="T14" fmla="*/ 0 w 175"/>
                  <a:gd name="T15" fmla="*/ 0 h 188"/>
                  <a:gd name="T16" fmla="*/ 0 w 175"/>
                  <a:gd name="T17" fmla="*/ 66 h 188"/>
                  <a:gd name="T18" fmla="*/ 47 w 175"/>
                  <a:gd name="T19" fmla="*/ 66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8"/>
                  <a:gd name="T32" fmla="*/ 175 w 175"/>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8">
                    <a:moveTo>
                      <a:pt x="7" y="9"/>
                    </a:moveTo>
                    <a:lnTo>
                      <a:pt x="1" y="13"/>
                    </a:lnTo>
                    <a:lnTo>
                      <a:pt x="168" y="187"/>
                    </a:lnTo>
                    <a:lnTo>
                      <a:pt x="174" y="182"/>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33973" name="Freeform 655"/>
              <p:cNvSpPr>
                <a:spLocks/>
              </p:cNvSpPr>
              <p:nvPr/>
            </p:nvSpPr>
            <p:spPr bwMode="auto">
              <a:xfrm>
                <a:off x="2964" y="2094"/>
                <a:ext cx="7" cy="109"/>
              </a:xfrm>
              <a:custGeom>
                <a:avLst/>
                <a:gdLst>
                  <a:gd name="T0" fmla="*/ 200 w 4"/>
                  <a:gd name="T1" fmla="*/ 586 h 85"/>
                  <a:gd name="T2" fmla="*/ 200 w 4"/>
                  <a:gd name="T3" fmla="*/ 600 h 85"/>
                  <a:gd name="T4" fmla="*/ 264 w 4"/>
                  <a:gd name="T5" fmla="*/ 0 h 85"/>
                  <a:gd name="T6" fmla="*/ 114 w 4"/>
                  <a:gd name="T7" fmla="*/ 0 h 85"/>
                  <a:gd name="T8" fmla="*/ 0 w 4"/>
                  <a:gd name="T9" fmla="*/ 600 h 85"/>
                  <a:gd name="T10" fmla="*/ 0 w 4"/>
                  <a:gd name="T11" fmla="*/ 613 h 85"/>
                  <a:gd name="T12" fmla="*/ 0 w 4"/>
                  <a:gd name="T13" fmla="*/ 600 h 85"/>
                  <a:gd name="T14" fmla="*/ 0 w 4"/>
                  <a:gd name="T15" fmla="*/ 604 h 85"/>
                  <a:gd name="T16" fmla="*/ 0 w 4"/>
                  <a:gd name="T17" fmla="*/ 613 h 85"/>
                  <a:gd name="T18" fmla="*/ 200 w 4"/>
                  <a:gd name="T19" fmla="*/ 586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5"/>
                  <a:gd name="T32" fmla="*/ 4 w 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5">
                    <a:moveTo>
                      <a:pt x="2" y="80"/>
                    </a:moveTo>
                    <a:lnTo>
                      <a:pt x="2" y="82"/>
                    </a:lnTo>
                    <a:lnTo>
                      <a:pt x="3" y="0"/>
                    </a:lnTo>
                    <a:lnTo>
                      <a:pt x="1" y="0"/>
                    </a:lnTo>
                    <a:lnTo>
                      <a:pt x="0" y="82"/>
                    </a:lnTo>
                    <a:lnTo>
                      <a:pt x="0" y="84"/>
                    </a:lnTo>
                    <a:lnTo>
                      <a:pt x="0" y="82"/>
                    </a:lnTo>
                    <a:lnTo>
                      <a:pt x="0" y="83"/>
                    </a:lnTo>
                    <a:lnTo>
                      <a:pt x="0" y="84"/>
                    </a:lnTo>
                    <a:lnTo>
                      <a:pt x="2" y="80"/>
                    </a:lnTo>
                  </a:path>
                </a:pathLst>
              </a:custGeom>
              <a:solidFill>
                <a:srgbClr val="FFFFFF"/>
              </a:solidFill>
              <a:ln w="12700" cap="rnd">
                <a:solidFill>
                  <a:srgbClr val="000000"/>
                </a:solidFill>
                <a:round/>
                <a:headEnd/>
                <a:tailEnd/>
              </a:ln>
            </p:spPr>
            <p:txBody>
              <a:bodyPr/>
              <a:lstStyle/>
              <a:p>
                <a:endParaRPr lang="en-US"/>
              </a:p>
            </p:txBody>
          </p:sp>
          <p:sp>
            <p:nvSpPr>
              <p:cNvPr id="33974" name="Freeform 656"/>
              <p:cNvSpPr>
                <a:spLocks/>
              </p:cNvSpPr>
              <p:nvPr/>
            </p:nvSpPr>
            <p:spPr bwMode="auto">
              <a:xfrm>
                <a:off x="2966" y="2204"/>
                <a:ext cx="164" cy="177"/>
              </a:xfrm>
              <a:custGeom>
                <a:avLst/>
                <a:gdLst>
                  <a:gd name="T0" fmla="*/ 857 w 129"/>
                  <a:gd name="T1" fmla="*/ 1040 h 137"/>
                  <a:gd name="T2" fmla="*/ 873 w 129"/>
                  <a:gd name="T3" fmla="*/ 1013 h 137"/>
                  <a:gd name="T4" fmla="*/ 36 w 129"/>
                  <a:gd name="T5" fmla="*/ 0 h 137"/>
                  <a:gd name="T6" fmla="*/ 0 w 129"/>
                  <a:gd name="T7" fmla="*/ 36 h 137"/>
                  <a:gd name="T8" fmla="*/ 835 w 129"/>
                  <a:gd name="T9" fmla="*/ 1057 h 137"/>
                  <a:gd name="T10" fmla="*/ 857 w 129"/>
                  <a:gd name="T11" fmla="*/ 1040 h 137"/>
                  <a:gd name="T12" fmla="*/ 0 60000 65536"/>
                  <a:gd name="T13" fmla="*/ 0 60000 65536"/>
                  <a:gd name="T14" fmla="*/ 0 60000 65536"/>
                  <a:gd name="T15" fmla="*/ 0 60000 65536"/>
                  <a:gd name="T16" fmla="*/ 0 60000 65536"/>
                  <a:gd name="T17" fmla="*/ 0 60000 65536"/>
                  <a:gd name="T18" fmla="*/ 0 w 129"/>
                  <a:gd name="T19" fmla="*/ 0 h 137"/>
                  <a:gd name="T20" fmla="*/ 129 w 129"/>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29" h="137">
                    <a:moveTo>
                      <a:pt x="126" y="134"/>
                    </a:moveTo>
                    <a:lnTo>
                      <a:pt x="128" y="131"/>
                    </a:lnTo>
                    <a:lnTo>
                      <a:pt x="5" y="0"/>
                    </a:lnTo>
                    <a:lnTo>
                      <a:pt x="0" y="5"/>
                    </a:lnTo>
                    <a:lnTo>
                      <a:pt x="123" y="136"/>
                    </a:lnTo>
                    <a:lnTo>
                      <a:pt x="126" y="134"/>
                    </a:lnTo>
                  </a:path>
                </a:pathLst>
              </a:custGeom>
              <a:solidFill>
                <a:srgbClr val="FFFFFF"/>
              </a:solidFill>
              <a:ln w="12700" cap="rnd">
                <a:solidFill>
                  <a:srgbClr val="000000"/>
                </a:solidFill>
                <a:round/>
                <a:headEnd/>
                <a:tailEnd/>
              </a:ln>
            </p:spPr>
            <p:txBody>
              <a:bodyPr/>
              <a:lstStyle/>
              <a:p>
                <a:endParaRPr lang="en-US"/>
              </a:p>
            </p:txBody>
          </p:sp>
          <p:sp>
            <p:nvSpPr>
              <p:cNvPr id="33975" name="Freeform 657"/>
              <p:cNvSpPr>
                <a:spLocks/>
              </p:cNvSpPr>
              <p:nvPr/>
            </p:nvSpPr>
            <p:spPr bwMode="auto">
              <a:xfrm>
                <a:off x="3188" y="2323"/>
                <a:ext cx="2" cy="110"/>
              </a:xfrm>
              <a:custGeom>
                <a:avLst/>
                <a:gdLst>
                  <a:gd name="T0" fmla="*/ 1 w 2"/>
                  <a:gd name="T1" fmla="*/ 28 h 85"/>
                  <a:gd name="T2" fmla="*/ 0 w 2"/>
                  <a:gd name="T3" fmla="*/ 17 h 85"/>
                  <a:gd name="T4" fmla="*/ 0 w 2"/>
                  <a:gd name="T5" fmla="*/ 661 h 85"/>
                  <a:gd name="T6" fmla="*/ 1 w 2"/>
                  <a:gd name="T7" fmla="*/ 661 h 85"/>
                  <a:gd name="T8" fmla="*/ 1 w 2"/>
                  <a:gd name="T9" fmla="*/ 17 h 85"/>
                  <a:gd name="T10" fmla="*/ 0 w 2"/>
                  <a:gd name="T11" fmla="*/ 0 h 85"/>
                  <a:gd name="T12" fmla="*/ 1 w 2"/>
                  <a:gd name="T13" fmla="*/ 28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1" y="4"/>
                    </a:moveTo>
                    <a:lnTo>
                      <a:pt x="0" y="2"/>
                    </a:lnTo>
                    <a:lnTo>
                      <a:pt x="0" y="84"/>
                    </a:lnTo>
                    <a:lnTo>
                      <a:pt x="1" y="84"/>
                    </a:lnTo>
                    <a:lnTo>
                      <a:pt x="1" y="2"/>
                    </a:lnTo>
                    <a:lnTo>
                      <a:pt x="0" y="0"/>
                    </a:lnTo>
                    <a:lnTo>
                      <a:pt x="1" y="4"/>
                    </a:lnTo>
                  </a:path>
                </a:pathLst>
              </a:custGeom>
              <a:solidFill>
                <a:srgbClr val="FFFFFF"/>
              </a:solidFill>
              <a:ln w="12700" cap="rnd">
                <a:solidFill>
                  <a:srgbClr val="000000"/>
                </a:solidFill>
                <a:round/>
                <a:headEnd/>
                <a:tailEnd/>
              </a:ln>
            </p:spPr>
            <p:txBody>
              <a:bodyPr/>
              <a:lstStyle/>
              <a:p>
                <a:endParaRPr lang="en-US"/>
              </a:p>
            </p:txBody>
          </p:sp>
          <p:sp>
            <p:nvSpPr>
              <p:cNvPr id="33976" name="Freeform 658"/>
              <p:cNvSpPr>
                <a:spLocks/>
              </p:cNvSpPr>
              <p:nvPr/>
            </p:nvSpPr>
            <p:spPr bwMode="auto">
              <a:xfrm>
                <a:off x="2958" y="2323"/>
                <a:ext cx="232" cy="220"/>
              </a:xfrm>
              <a:custGeom>
                <a:avLst/>
                <a:gdLst>
                  <a:gd name="T0" fmla="*/ 47 w 184"/>
                  <a:gd name="T1" fmla="*/ 1209 h 172"/>
                  <a:gd name="T2" fmla="*/ 40 w 184"/>
                  <a:gd name="T3" fmla="*/ 1227 h 172"/>
                  <a:gd name="T4" fmla="*/ 1170 w 184"/>
                  <a:gd name="T5" fmla="*/ 36 h 172"/>
                  <a:gd name="T6" fmla="*/ 1127 w 184"/>
                  <a:gd name="T7" fmla="*/ 0 h 172"/>
                  <a:gd name="T8" fmla="*/ 1 w 184"/>
                  <a:gd name="T9" fmla="*/ 1190 h 172"/>
                  <a:gd name="T10" fmla="*/ 0 w 184"/>
                  <a:gd name="T11" fmla="*/ 1209 h 172"/>
                  <a:gd name="T12" fmla="*/ 47 w 184"/>
                  <a:gd name="T13" fmla="*/ 1209 h 172"/>
                  <a:gd name="T14" fmla="*/ 0 60000 65536"/>
                  <a:gd name="T15" fmla="*/ 0 60000 65536"/>
                  <a:gd name="T16" fmla="*/ 0 60000 65536"/>
                  <a:gd name="T17" fmla="*/ 0 60000 65536"/>
                  <a:gd name="T18" fmla="*/ 0 60000 65536"/>
                  <a:gd name="T19" fmla="*/ 0 60000 65536"/>
                  <a:gd name="T20" fmla="*/ 0 60000 65536"/>
                  <a:gd name="T21" fmla="*/ 0 w 184"/>
                  <a:gd name="T22" fmla="*/ 0 h 172"/>
                  <a:gd name="T23" fmla="*/ 184 w 184"/>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4" h="172">
                    <a:moveTo>
                      <a:pt x="7" y="169"/>
                    </a:moveTo>
                    <a:lnTo>
                      <a:pt x="6" y="171"/>
                    </a:lnTo>
                    <a:lnTo>
                      <a:pt x="183" y="5"/>
                    </a:lnTo>
                    <a:lnTo>
                      <a:pt x="177" y="0"/>
                    </a:lnTo>
                    <a:lnTo>
                      <a:pt x="1" y="166"/>
                    </a:lnTo>
                    <a:lnTo>
                      <a:pt x="0" y="169"/>
                    </a:lnTo>
                    <a:lnTo>
                      <a:pt x="7" y="169"/>
                    </a:lnTo>
                  </a:path>
                </a:pathLst>
              </a:custGeom>
              <a:solidFill>
                <a:srgbClr val="FFFFFF"/>
              </a:solidFill>
              <a:ln w="12700" cap="rnd">
                <a:solidFill>
                  <a:srgbClr val="000000"/>
                </a:solidFill>
                <a:round/>
                <a:headEnd/>
                <a:tailEnd/>
              </a:ln>
            </p:spPr>
            <p:txBody>
              <a:bodyPr/>
              <a:lstStyle/>
              <a:p>
                <a:endParaRPr lang="en-US"/>
              </a:p>
            </p:txBody>
          </p:sp>
          <p:sp>
            <p:nvSpPr>
              <p:cNvPr id="33977" name="Freeform 659"/>
              <p:cNvSpPr>
                <a:spLocks/>
              </p:cNvSpPr>
              <p:nvPr/>
            </p:nvSpPr>
            <p:spPr bwMode="auto">
              <a:xfrm>
                <a:off x="2955" y="2549"/>
                <a:ext cx="3" cy="109"/>
              </a:xfrm>
              <a:custGeom>
                <a:avLst/>
                <a:gdLst>
                  <a:gd name="T0" fmla="*/ 0 w 3"/>
                  <a:gd name="T1" fmla="*/ 527 h 86"/>
                  <a:gd name="T2" fmla="*/ 2 w 3"/>
                  <a:gd name="T3" fmla="*/ 551 h 86"/>
                  <a:gd name="T4" fmla="*/ 2 w 3"/>
                  <a:gd name="T5" fmla="*/ 0 h 86"/>
                  <a:gd name="T6" fmla="*/ 1 w 3"/>
                  <a:gd name="T7" fmla="*/ 0 h 86"/>
                  <a:gd name="T8" fmla="*/ 0 w 3"/>
                  <a:gd name="T9" fmla="*/ 551 h 86"/>
                  <a:gd name="T10" fmla="*/ 1 w 3"/>
                  <a:gd name="T11" fmla="*/ 570 h 86"/>
                  <a:gd name="T12" fmla="*/ 0 w 3"/>
                  <a:gd name="T13" fmla="*/ 527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79"/>
                    </a:moveTo>
                    <a:lnTo>
                      <a:pt x="2" y="83"/>
                    </a:lnTo>
                    <a:lnTo>
                      <a:pt x="2" y="0"/>
                    </a:lnTo>
                    <a:lnTo>
                      <a:pt x="1" y="0"/>
                    </a:lnTo>
                    <a:lnTo>
                      <a:pt x="0" y="83"/>
                    </a:lnTo>
                    <a:lnTo>
                      <a:pt x="1" y="85"/>
                    </a:lnTo>
                    <a:lnTo>
                      <a:pt x="0" y="79"/>
                    </a:lnTo>
                  </a:path>
                </a:pathLst>
              </a:custGeom>
              <a:solidFill>
                <a:srgbClr val="FFFFFF"/>
              </a:solidFill>
              <a:ln w="12700" cap="rnd">
                <a:solidFill>
                  <a:srgbClr val="000000"/>
                </a:solidFill>
                <a:round/>
                <a:headEnd/>
                <a:tailEnd/>
              </a:ln>
            </p:spPr>
            <p:txBody>
              <a:bodyPr/>
              <a:lstStyle/>
              <a:p>
                <a:endParaRPr lang="en-US"/>
              </a:p>
            </p:txBody>
          </p:sp>
          <p:sp>
            <p:nvSpPr>
              <p:cNvPr id="33978" name="Freeform 660"/>
              <p:cNvSpPr>
                <a:spLocks/>
              </p:cNvSpPr>
              <p:nvPr/>
            </p:nvSpPr>
            <p:spPr bwMode="auto">
              <a:xfrm>
                <a:off x="2955" y="2438"/>
                <a:ext cx="231" cy="220"/>
              </a:xfrm>
              <a:custGeom>
                <a:avLst/>
                <a:gdLst>
                  <a:gd name="T0" fmla="*/ 1132 w 183"/>
                  <a:gd name="T1" fmla="*/ 17 h 173"/>
                  <a:gd name="T2" fmla="*/ 1132 w 183"/>
                  <a:gd name="T3" fmla="*/ 0 h 173"/>
                  <a:gd name="T4" fmla="*/ 0 w 183"/>
                  <a:gd name="T5" fmla="*/ 1136 h 173"/>
                  <a:gd name="T6" fmla="*/ 40 w 183"/>
                  <a:gd name="T7" fmla="*/ 1176 h 173"/>
                  <a:gd name="T8" fmla="*/ 1173 w 183"/>
                  <a:gd name="T9" fmla="*/ 46 h 173"/>
                  <a:gd name="T10" fmla="*/ 1173 w 183"/>
                  <a:gd name="T11" fmla="*/ 17 h 173"/>
                  <a:gd name="T12" fmla="*/ 1132 w 183"/>
                  <a:gd name="T13" fmla="*/ 17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176" y="2"/>
                    </a:moveTo>
                    <a:lnTo>
                      <a:pt x="176" y="0"/>
                    </a:lnTo>
                    <a:lnTo>
                      <a:pt x="0" y="166"/>
                    </a:lnTo>
                    <a:lnTo>
                      <a:pt x="6" y="172"/>
                    </a:lnTo>
                    <a:lnTo>
                      <a:pt x="182" y="6"/>
                    </a:lnTo>
                    <a:lnTo>
                      <a:pt x="182" y="2"/>
                    </a:lnTo>
                    <a:lnTo>
                      <a:pt x="176" y="2"/>
                    </a:lnTo>
                  </a:path>
                </a:pathLst>
              </a:custGeom>
              <a:solidFill>
                <a:srgbClr val="FFFFFF"/>
              </a:solidFill>
              <a:ln w="12700" cap="rnd">
                <a:solidFill>
                  <a:srgbClr val="000000"/>
                </a:solidFill>
                <a:round/>
                <a:headEnd/>
                <a:tailEnd/>
              </a:ln>
            </p:spPr>
            <p:txBody>
              <a:bodyPr/>
              <a:lstStyle/>
              <a:p>
                <a:endParaRPr lang="en-US"/>
              </a:p>
            </p:txBody>
          </p:sp>
          <p:sp>
            <p:nvSpPr>
              <p:cNvPr id="33979" name="Freeform 661"/>
              <p:cNvSpPr>
                <a:spLocks/>
              </p:cNvSpPr>
              <p:nvPr/>
            </p:nvSpPr>
            <p:spPr bwMode="auto">
              <a:xfrm>
                <a:off x="2955" y="2546"/>
                <a:ext cx="3" cy="110"/>
              </a:xfrm>
              <a:custGeom>
                <a:avLst/>
                <a:gdLst>
                  <a:gd name="T0" fmla="*/ 2 w 3"/>
                  <a:gd name="T1" fmla="*/ 28 h 86"/>
                  <a:gd name="T2" fmla="*/ 1 w 3"/>
                  <a:gd name="T3" fmla="*/ 17 h 86"/>
                  <a:gd name="T4" fmla="*/ 0 w 3"/>
                  <a:gd name="T5" fmla="*/ 610 h 86"/>
                  <a:gd name="T6" fmla="*/ 2 w 3"/>
                  <a:gd name="T7" fmla="*/ 610 h 86"/>
                  <a:gd name="T8" fmla="*/ 2 w 3"/>
                  <a:gd name="T9" fmla="*/ 17 h 86"/>
                  <a:gd name="T10" fmla="*/ 1 w 3"/>
                  <a:gd name="T11" fmla="*/ 0 h 86"/>
                  <a:gd name="T12" fmla="*/ 2 w 3"/>
                  <a:gd name="T13" fmla="*/ 28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2" y="4"/>
                    </a:moveTo>
                    <a:lnTo>
                      <a:pt x="1" y="2"/>
                    </a:lnTo>
                    <a:lnTo>
                      <a:pt x="0" y="85"/>
                    </a:lnTo>
                    <a:lnTo>
                      <a:pt x="2" y="85"/>
                    </a:lnTo>
                    <a:lnTo>
                      <a:pt x="2" y="2"/>
                    </a:lnTo>
                    <a:lnTo>
                      <a:pt x="1" y="0"/>
                    </a:lnTo>
                    <a:lnTo>
                      <a:pt x="2" y="4"/>
                    </a:lnTo>
                  </a:path>
                </a:pathLst>
              </a:custGeom>
              <a:solidFill>
                <a:srgbClr val="FFFFFF"/>
              </a:solidFill>
              <a:ln w="12700" cap="rnd">
                <a:solidFill>
                  <a:srgbClr val="000000"/>
                </a:solidFill>
                <a:round/>
                <a:headEnd/>
                <a:tailEnd/>
              </a:ln>
            </p:spPr>
            <p:txBody>
              <a:bodyPr/>
              <a:lstStyle/>
              <a:p>
                <a:endParaRPr lang="en-US"/>
              </a:p>
            </p:txBody>
          </p:sp>
          <p:sp>
            <p:nvSpPr>
              <p:cNvPr id="33980" name="Freeform 662"/>
              <p:cNvSpPr>
                <a:spLocks/>
              </p:cNvSpPr>
              <p:nvPr/>
            </p:nvSpPr>
            <p:spPr bwMode="auto">
              <a:xfrm>
                <a:off x="2726" y="2546"/>
                <a:ext cx="232" cy="223"/>
              </a:xfrm>
              <a:custGeom>
                <a:avLst/>
                <a:gdLst>
                  <a:gd name="T0" fmla="*/ 47 w 183"/>
                  <a:gd name="T1" fmla="*/ 1238 h 174"/>
                  <a:gd name="T2" fmla="*/ 41 w 183"/>
                  <a:gd name="T3" fmla="*/ 1264 h 174"/>
                  <a:gd name="T4" fmla="*/ 1215 w 183"/>
                  <a:gd name="T5" fmla="*/ 36 h 174"/>
                  <a:gd name="T6" fmla="*/ 1178 w 183"/>
                  <a:gd name="T7" fmla="*/ 0 h 174"/>
                  <a:gd name="T8" fmla="*/ 1 w 183"/>
                  <a:gd name="T9" fmla="*/ 1214 h 174"/>
                  <a:gd name="T10" fmla="*/ 0 w 183"/>
                  <a:gd name="T11" fmla="*/ 1238 h 174"/>
                  <a:gd name="T12" fmla="*/ 47 w 183"/>
                  <a:gd name="T13" fmla="*/ 1238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7" y="170"/>
                    </a:moveTo>
                    <a:lnTo>
                      <a:pt x="6" y="173"/>
                    </a:lnTo>
                    <a:lnTo>
                      <a:pt x="182" y="5"/>
                    </a:lnTo>
                    <a:lnTo>
                      <a:pt x="177" y="0"/>
                    </a:lnTo>
                    <a:lnTo>
                      <a:pt x="1" y="167"/>
                    </a:lnTo>
                    <a:lnTo>
                      <a:pt x="0" y="170"/>
                    </a:lnTo>
                    <a:lnTo>
                      <a:pt x="7" y="170"/>
                    </a:lnTo>
                  </a:path>
                </a:pathLst>
              </a:custGeom>
              <a:solidFill>
                <a:srgbClr val="FFFFFF"/>
              </a:solidFill>
              <a:ln w="12700" cap="rnd">
                <a:solidFill>
                  <a:srgbClr val="000000"/>
                </a:solidFill>
                <a:round/>
                <a:headEnd/>
                <a:tailEnd/>
              </a:ln>
            </p:spPr>
            <p:txBody>
              <a:bodyPr/>
              <a:lstStyle/>
              <a:p>
                <a:endParaRPr lang="en-US"/>
              </a:p>
            </p:txBody>
          </p:sp>
          <p:sp>
            <p:nvSpPr>
              <p:cNvPr id="33981" name="Freeform 663"/>
              <p:cNvSpPr>
                <a:spLocks/>
              </p:cNvSpPr>
              <p:nvPr/>
            </p:nvSpPr>
            <p:spPr bwMode="auto">
              <a:xfrm>
                <a:off x="2723" y="2771"/>
                <a:ext cx="6" cy="109"/>
              </a:xfrm>
              <a:custGeom>
                <a:avLst/>
                <a:gdLst>
                  <a:gd name="T0" fmla="*/ 0 w 4"/>
                  <a:gd name="T1" fmla="*/ 527 h 86"/>
                  <a:gd name="T2" fmla="*/ 45 w 4"/>
                  <a:gd name="T3" fmla="*/ 548 h 86"/>
                  <a:gd name="T4" fmla="*/ 66 w 4"/>
                  <a:gd name="T5" fmla="*/ 0 h 86"/>
                  <a:gd name="T6" fmla="*/ 32 w 4"/>
                  <a:gd name="T7" fmla="*/ 0 h 86"/>
                  <a:gd name="T8" fmla="*/ 0 w 4"/>
                  <a:gd name="T9" fmla="*/ 548 h 86"/>
                  <a:gd name="T10" fmla="*/ 45 w 4"/>
                  <a:gd name="T11" fmla="*/ 570 h 86"/>
                  <a:gd name="T12" fmla="*/ 0 w 4"/>
                  <a:gd name="T13" fmla="*/ 527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0" y="79"/>
                    </a:moveTo>
                    <a:lnTo>
                      <a:pt x="2" y="82"/>
                    </a:lnTo>
                    <a:lnTo>
                      <a:pt x="3" y="0"/>
                    </a:lnTo>
                    <a:lnTo>
                      <a:pt x="1" y="0"/>
                    </a:lnTo>
                    <a:lnTo>
                      <a:pt x="0" y="82"/>
                    </a:lnTo>
                    <a:lnTo>
                      <a:pt x="2" y="85"/>
                    </a:lnTo>
                    <a:lnTo>
                      <a:pt x="0" y="79"/>
                    </a:lnTo>
                  </a:path>
                </a:pathLst>
              </a:custGeom>
              <a:solidFill>
                <a:srgbClr val="FFFFFF"/>
              </a:solidFill>
              <a:ln w="12700" cap="rnd">
                <a:solidFill>
                  <a:srgbClr val="000000"/>
                </a:solidFill>
                <a:round/>
                <a:headEnd/>
                <a:tailEnd/>
              </a:ln>
            </p:spPr>
            <p:txBody>
              <a:bodyPr/>
              <a:lstStyle/>
              <a:p>
                <a:endParaRPr lang="en-US"/>
              </a:p>
            </p:txBody>
          </p:sp>
          <p:sp>
            <p:nvSpPr>
              <p:cNvPr id="33982" name="Freeform 664"/>
              <p:cNvSpPr>
                <a:spLocks/>
              </p:cNvSpPr>
              <p:nvPr/>
            </p:nvSpPr>
            <p:spPr bwMode="auto">
              <a:xfrm>
                <a:off x="2724" y="2659"/>
                <a:ext cx="233" cy="221"/>
              </a:xfrm>
              <a:custGeom>
                <a:avLst/>
                <a:gdLst>
                  <a:gd name="T0" fmla="*/ 1211 w 183"/>
                  <a:gd name="T1" fmla="*/ 22 h 173"/>
                  <a:gd name="T2" fmla="*/ 1211 w 183"/>
                  <a:gd name="T3" fmla="*/ 0 h 173"/>
                  <a:gd name="T4" fmla="*/ 0 w 183"/>
                  <a:gd name="T5" fmla="*/ 1178 h 173"/>
                  <a:gd name="T6" fmla="*/ 46 w 183"/>
                  <a:gd name="T7" fmla="*/ 1223 h 173"/>
                  <a:gd name="T8" fmla="*/ 1248 w 183"/>
                  <a:gd name="T9" fmla="*/ 46 h 173"/>
                  <a:gd name="T10" fmla="*/ 1259 w 183"/>
                  <a:gd name="T11" fmla="*/ 22 h 173"/>
                  <a:gd name="T12" fmla="*/ 1211 w 183"/>
                  <a:gd name="T13" fmla="*/ 22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175" y="3"/>
                    </a:moveTo>
                    <a:lnTo>
                      <a:pt x="175" y="0"/>
                    </a:lnTo>
                    <a:lnTo>
                      <a:pt x="0" y="166"/>
                    </a:lnTo>
                    <a:lnTo>
                      <a:pt x="6" y="172"/>
                    </a:lnTo>
                    <a:lnTo>
                      <a:pt x="181" y="6"/>
                    </a:lnTo>
                    <a:lnTo>
                      <a:pt x="182" y="3"/>
                    </a:lnTo>
                    <a:lnTo>
                      <a:pt x="175" y="3"/>
                    </a:lnTo>
                  </a:path>
                </a:pathLst>
              </a:custGeom>
              <a:solidFill>
                <a:srgbClr val="FFFFFF"/>
              </a:solidFill>
              <a:ln w="12700" cap="rnd">
                <a:solidFill>
                  <a:srgbClr val="000000"/>
                </a:solidFill>
                <a:round/>
                <a:headEnd/>
                <a:tailEnd/>
              </a:ln>
            </p:spPr>
            <p:txBody>
              <a:bodyPr/>
              <a:lstStyle/>
              <a:p>
                <a:endParaRPr lang="en-US"/>
              </a:p>
            </p:txBody>
          </p:sp>
          <p:sp>
            <p:nvSpPr>
              <p:cNvPr id="33983" name="Freeform 665"/>
              <p:cNvSpPr>
                <a:spLocks/>
              </p:cNvSpPr>
              <p:nvPr/>
            </p:nvSpPr>
            <p:spPr bwMode="auto">
              <a:xfrm>
                <a:off x="2097" y="827"/>
                <a:ext cx="442" cy="447"/>
              </a:xfrm>
              <a:custGeom>
                <a:avLst/>
                <a:gdLst>
                  <a:gd name="T0" fmla="*/ 0 w 350"/>
                  <a:gd name="T1" fmla="*/ 1202 h 350"/>
                  <a:gd name="T2" fmla="*/ 1158 w 350"/>
                  <a:gd name="T3" fmla="*/ 0 h 350"/>
                  <a:gd name="T4" fmla="*/ 2258 w 350"/>
                  <a:gd name="T5" fmla="*/ 1267 h 350"/>
                  <a:gd name="T6" fmla="*/ 1102 w 350"/>
                  <a:gd name="T7" fmla="*/ 2474 h 350"/>
                  <a:gd name="T8" fmla="*/ 0 w 350"/>
                  <a:gd name="T9" fmla="*/ 1202 h 350"/>
                  <a:gd name="T10" fmla="*/ 0 60000 65536"/>
                  <a:gd name="T11" fmla="*/ 0 60000 65536"/>
                  <a:gd name="T12" fmla="*/ 0 60000 65536"/>
                  <a:gd name="T13" fmla="*/ 0 60000 65536"/>
                  <a:gd name="T14" fmla="*/ 0 60000 65536"/>
                  <a:gd name="T15" fmla="*/ 0 w 350"/>
                  <a:gd name="T16" fmla="*/ 0 h 350"/>
                  <a:gd name="T17" fmla="*/ 350 w 350"/>
                  <a:gd name="T18" fmla="*/ 350 h 350"/>
                </a:gdLst>
                <a:ahLst/>
                <a:cxnLst>
                  <a:cxn ang="T10">
                    <a:pos x="T0" y="T1"/>
                  </a:cxn>
                  <a:cxn ang="T11">
                    <a:pos x="T2" y="T3"/>
                  </a:cxn>
                  <a:cxn ang="T12">
                    <a:pos x="T4" y="T5"/>
                  </a:cxn>
                  <a:cxn ang="T13">
                    <a:pos x="T6" y="T7"/>
                  </a:cxn>
                  <a:cxn ang="T14">
                    <a:pos x="T8" y="T9"/>
                  </a:cxn>
                </a:cxnLst>
                <a:rect l="T15" t="T16" r="T17" b="T18"/>
                <a:pathLst>
                  <a:path w="350" h="350">
                    <a:moveTo>
                      <a:pt x="0" y="170"/>
                    </a:moveTo>
                    <a:lnTo>
                      <a:pt x="179" y="0"/>
                    </a:lnTo>
                    <a:lnTo>
                      <a:pt x="349" y="179"/>
                    </a:lnTo>
                    <a:lnTo>
                      <a:pt x="170" y="349"/>
                    </a:lnTo>
                    <a:lnTo>
                      <a:pt x="0" y="170"/>
                    </a:lnTo>
                  </a:path>
                </a:pathLst>
              </a:custGeom>
              <a:solidFill>
                <a:srgbClr val="FF3344"/>
              </a:solidFill>
              <a:ln w="12700" cap="rnd">
                <a:solidFill>
                  <a:srgbClr val="000000"/>
                </a:solidFill>
                <a:round/>
                <a:headEnd/>
                <a:tailEnd/>
              </a:ln>
            </p:spPr>
            <p:txBody>
              <a:bodyPr/>
              <a:lstStyle/>
              <a:p>
                <a:endParaRPr lang="en-US"/>
              </a:p>
            </p:txBody>
          </p:sp>
          <p:sp>
            <p:nvSpPr>
              <p:cNvPr id="33984" name="Freeform 666"/>
              <p:cNvSpPr>
                <a:spLocks/>
              </p:cNvSpPr>
              <p:nvPr/>
            </p:nvSpPr>
            <p:spPr bwMode="auto">
              <a:xfrm>
                <a:off x="2097" y="827"/>
                <a:ext cx="450" cy="456"/>
              </a:xfrm>
              <a:custGeom>
                <a:avLst/>
                <a:gdLst>
                  <a:gd name="T0" fmla="*/ 0 w 357"/>
                  <a:gd name="T1" fmla="*/ 1209 h 358"/>
                  <a:gd name="T2" fmla="*/ 1160 w 357"/>
                  <a:gd name="T3" fmla="*/ 0 h 358"/>
                  <a:gd name="T4" fmla="*/ 2269 w 357"/>
                  <a:gd name="T5" fmla="*/ 1267 h 358"/>
                  <a:gd name="T6" fmla="*/ 1108 w 357"/>
                  <a:gd name="T7" fmla="*/ 2477 h 358"/>
                  <a:gd name="T8" fmla="*/ 0 w 357"/>
                  <a:gd name="T9" fmla="*/ 1209 h 358"/>
                  <a:gd name="T10" fmla="*/ 0 60000 65536"/>
                  <a:gd name="T11" fmla="*/ 0 60000 65536"/>
                  <a:gd name="T12" fmla="*/ 0 60000 65536"/>
                  <a:gd name="T13" fmla="*/ 0 60000 65536"/>
                  <a:gd name="T14" fmla="*/ 0 60000 65536"/>
                  <a:gd name="T15" fmla="*/ 0 w 357"/>
                  <a:gd name="T16" fmla="*/ 0 h 358"/>
                  <a:gd name="T17" fmla="*/ 357 w 357"/>
                  <a:gd name="T18" fmla="*/ 358 h 358"/>
                </a:gdLst>
                <a:ahLst/>
                <a:cxnLst>
                  <a:cxn ang="T10">
                    <a:pos x="T0" y="T1"/>
                  </a:cxn>
                  <a:cxn ang="T11">
                    <a:pos x="T2" y="T3"/>
                  </a:cxn>
                  <a:cxn ang="T12">
                    <a:pos x="T4" y="T5"/>
                  </a:cxn>
                  <a:cxn ang="T13">
                    <a:pos x="T6" y="T7"/>
                  </a:cxn>
                  <a:cxn ang="T14">
                    <a:pos x="T8" y="T9"/>
                  </a:cxn>
                </a:cxnLst>
                <a:rect l="T15" t="T16" r="T17" b="T18"/>
                <a:pathLst>
                  <a:path w="357" h="358">
                    <a:moveTo>
                      <a:pt x="0" y="174"/>
                    </a:moveTo>
                    <a:lnTo>
                      <a:pt x="182" y="0"/>
                    </a:lnTo>
                    <a:lnTo>
                      <a:pt x="356" y="183"/>
                    </a:lnTo>
                    <a:lnTo>
                      <a:pt x="174" y="357"/>
                    </a:lnTo>
                    <a:lnTo>
                      <a:pt x="0" y="174"/>
                    </a:lnTo>
                  </a:path>
                </a:pathLst>
              </a:custGeom>
              <a:solidFill>
                <a:srgbClr val="FF0000"/>
              </a:solidFill>
              <a:ln w="12700" cap="rnd">
                <a:solidFill>
                  <a:srgbClr val="000000"/>
                </a:solidFill>
                <a:round/>
                <a:headEnd/>
                <a:tailEnd/>
              </a:ln>
            </p:spPr>
            <p:txBody>
              <a:bodyPr/>
              <a:lstStyle/>
              <a:p>
                <a:endParaRPr lang="en-US"/>
              </a:p>
            </p:txBody>
          </p:sp>
          <p:sp>
            <p:nvSpPr>
              <p:cNvPr id="33985" name="Freeform 667"/>
              <p:cNvSpPr>
                <a:spLocks/>
              </p:cNvSpPr>
              <p:nvPr/>
            </p:nvSpPr>
            <p:spPr bwMode="auto">
              <a:xfrm>
                <a:off x="2312" y="1060"/>
                <a:ext cx="227" cy="325"/>
              </a:xfrm>
              <a:custGeom>
                <a:avLst/>
                <a:gdLst>
                  <a:gd name="T0" fmla="*/ 1177 w 179"/>
                  <a:gd name="T1" fmla="*/ 576 h 256"/>
                  <a:gd name="T2" fmla="*/ 1195 w 179"/>
                  <a:gd name="T3" fmla="*/ 0 h 256"/>
                  <a:gd name="T4" fmla="*/ 16 w 179"/>
                  <a:gd name="T5" fmla="*/ 1146 h 256"/>
                  <a:gd name="T6" fmla="*/ 0 w 179"/>
                  <a:gd name="T7" fmla="*/ 1723 h 256"/>
                  <a:gd name="T8" fmla="*/ 1177 w 179"/>
                  <a:gd name="T9" fmla="*/ 576 h 256"/>
                  <a:gd name="T10" fmla="*/ 0 60000 65536"/>
                  <a:gd name="T11" fmla="*/ 0 60000 65536"/>
                  <a:gd name="T12" fmla="*/ 0 60000 65536"/>
                  <a:gd name="T13" fmla="*/ 0 60000 65536"/>
                  <a:gd name="T14" fmla="*/ 0 60000 65536"/>
                  <a:gd name="T15" fmla="*/ 0 w 179"/>
                  <a:gd name="T16" fmla="*/ 0 h 256"/>
                  <a:gd name="T17" fmla="*/ 179 w 179"/>
                  <a:gd name="T18" fmla="*/ 256 h 256"/>
                </a:gdLst>
                <a:ahLst/>
                <a:cxnLst>
                  <a:cxn ang="T10">
                    <a:pos x="T0" y="T1"/>
                  </a:cxn>
                  <a:cxn ang="T11">
                    <a:pos x="T2" y="T3"/>
                  </a:cxn>
                  <a:cxn ang="T12">
                    <a:pos x="T4" y="T5"/>
                  </a:cxn>
                  <a:cxn ang="T13">
                    <a:pos x="T6" y="T7"/>
                  </a:cxn>
                  <a:cxn ang="T14">
                    <a:pos x="T8" y="T9"/>
                  </a:cxn>
                </a:cxnLst>
                <a:rect l="T15" t="T16" r="T17" b="T18"/>
                <a:pathLst>
                  <a:path w="179" h="256">
                    <a:moveTo>
                      <a:pt x="176" y="86"/>
                    </a:moveTo>
                    <a:lnTo>
                      <a:pt x="178" y="0"/>
                    </a:lnTo>
                    <a:lnTo>
                      <a:pt x="2" y="169"/>
                    </a:lnTo>
                    <a:lnTo>
                      <a:pt x="0" y="255"/>
                    </a:lnTo>
                    <a:lnTo>
                      <a:pt x="176" y="86"/>
                    </a:lnTo>
                  </a:path>
                </a:pathLst>
              </a:custGeom>
              <a:solidFill>
                <a:srgbClr val="FFFFFF"/>
              </a:solidFill>
              <a:ln w="12700" cap="rnd">
                <a:solidFill>
                  <a:srgbClr val="000000"/>
                </a:solidFill>
                <a:round/>
                <a:headEnd/>
                <a:tailEnd/>
              </a:ln>
            </p:spPr>
            <p:txBody>
              <a:bodyPr/>
              <a:lstStyle/>
              <a:p>
                <a:endParaRPr lang="en-US"/>
              </a:p>
            </p:txBody>
          </p:sp>
          <p:sp>
            <p:nvSpPr>
              <p:cNvPr id="33986" name="Freeform 668"/>
              <p:cNvSpPr>
                <a:spLocks/>
              </p:cNvSpPr>
              <p:nvPr/>
            </p:nvSpPr>
            <p:spPr bwMode="auto">
              <a:xfrm>
                <a:off x="2312" y="1060"/>
                <a:ext cx="235" cy="336"/>
              </a:xfrm>
              <a:custGeom>
                <a:avLst/>
                <a:gdLst>
                  <a:gd name="T0" fmla="*/ 1188 w 186"/>
                  <a:gd name="T1" fmla="*/ 636 h 263"/>
                  <a:gd name="T2" fmla="*/ 1207 w 186"/>
                  <a:gd name="T3" fmla="*/ 0 h 263"/>
                  <a:gd name="T4" fmla="*/ 16 w 186"/>
                  <a:gd name="T5" fmla="*/ 1225 h 263"/>
                  <a:gd name="T6" fmla="*/ 0 w 186"/>
                  <a:gd name="T7" fmla="*/ 1863 h 263"/>
                  <a:gd name="T8" fmla="*/ 1188 w 186"/>
                  <a:gd name="T9" fmla="*/ 636 h 263"/>
                  <a:gd name="T10" fmla="*/ 0 60000 65536"/>
                  <a:gd name="T11" fmla="*/ 0 60000 65536"/>
                  <a:gd name="T12" fmla="*/ 0 60000 65536"/>
                  <a:gd name="T13" fmla="*/ 0 60000 65536"/>
                  <a:gd name="T14" fmla="*/ 0 60000 65536"/>
                  <a:gd name="T15" fmla="*/ 0 w 186"/>
                  <a:gd name="T16" fmla="*/ 0 h 263"/>
                  <a:gd name="T17" fmla="*/ 186 w 186"/>
                  <a:gd name="T18" fmla="*/ 263 h 263"/>
                </a:gdLst>
                <a:ahLst/>
                <a:cxnLst>
                  <a:cxn ang="T10">
                    <a:pos x="T0" y="T1"/>
                  </a:cxn>
                  <a:cxn ang="T11">
                    <a:pos x="T2" y="T3"/>
                  </a:cxn>
                  <a:cxn ang="T12">
                    <a:pos x="T4" y="T5"/>
                  </a:cxn>
                  <a:cxn ang="T13">
                    <a:pos x="T6" y="T7"/>
                  </a:cxn>
                  <a:cxn ang="T14">
                    <a:pos x="T8" y="T9"/>
                  </a:cxn>
                </a:cxnLst>
                <a:rect l="T15" t="T16" r="T17" b="T18"/>
                <a:pathLst>
                  <a:path w="186" h="263">
                    <a:moveTo>
                      <a:pt x="183" y="89"/>
                    </a:moveTo>
                    <a:lnTo>
                      <a:pt x="185" y="0"/>
                    </a:lnTo>
                    <a:lnTo>
                      <a:pt x="2" y="173"/>
                    </a:lnTo>
                    <a:lnTo>
                      <a:pt x="0" y="262"/>
                    </a:lnTo>
                    <a:lnTo>
                      <a:pt x="183"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87" name="Freeform 669"/>
              <p:cNvSpPr>
                <a:spLocks/>
              </p:cNvSpPr>
              <p:nvPr/>
            </p:nvSpPr>
            <p:spPr bwMode="auto">
              <a:xfrm>
                <a:off x="2090" y="1048"/>
                <a:ext cx="218" cy="337"/>
              </a:xfrm>
              <a:custGeom>
                <a:avLst/>
                <a:gdLst>
                  <a:gd name="T0" fmla="*/ 0 w 171"/>
                  <a:gd name="T1" fmla="*/ 589 h 265"/>
                  <a:gd name="T2" fmla="*/ 17 w 171"/>
                  <a:gd name="T3" fmla="*/ 0 h 265"/>
                  <a:gd name="T4" fmla="*/ 1189 w 171"/>
                  <a:gd name="T5" fmla="*/ 1213 h 265"/>
                  <a:gd name="T6" fmla="*/ 1173 w 171"/>
                  <a:gd name="T7" fmla="*/ 1808 h 265"/>
                  <a:gd name="T8" fmla="*/ 0 w 171"/>
                  <a:gd name="T9" fmla="*/ 589 h 265"/>
                  <a:gd name="T10" fmla="*/ 0 60000 65536"/>
                  <a:gd name="T11" fmla="*/ 0 60000 65536"/>
                  <a:gd name="T12" fmla="*/ 0 60000 65536"/>
                  <a:gd name="T13" fmla="*/ 0 60000 65536"/>
                  <a:gd name="T14" fmla="*/ 0 60000 65536"/>
                  <a:gd name="T15" fmla="*/ 0 w 171"/>
                  <a:gd name="T16" fmla="*/ 0 h 265"/>
                  <a:gd name="T17" fmla="*/ 171 w 171"/>
                  <a:gd name="T18" fmla="*/ 265 h 265"/>
                </a:gdLst>
                <a:ahLst/>
                <a:cxnLst>
                  <a:cxn ang="T10">
                    <a:pos x="T0" y="T1"/>
                  </a:cxn>
                  <a:cxn ang="T11">
                    <a:pos x="T2" y="T3"/>
                  </a:cxn>
                  <a:cxn ang="T12">
                    <a:pos x="T4" y="T5"/>
                  </a:cxn>
                  <a:cxn ang="T13">
                    <a:pos x="T6" y="T7"/>
                  </a:cxn>
                  <a:cxn ang="T14">
                    <a:pos x="T8" y="T9"/>
                  </a:cxn>
                </a:cxnLst>
                <a:rect l="T15" t="T16" r="T17" b="T18"/>
                <a:pathLst>
                  <a:path w="171" h="265">
                    <a:moveTo>
                      <a:pt x="0" y="86"/>
                    </a:moveTo>
                    <a:lnTo>
                      <a:pt x="2" y="0"/>
                    </a:lnTo>
                    <a:lnTo>
                      <a:pt x="170" y="178"/>
                    </a:lnTo>
                    <a:lnTo>
                      <a:pt x="168" y="264"/>
                    </a:lnTo>
                    <a:lnTo>
                      <a:pt x="0" y="86"/>
                    </a:lnTo>
                  </a:path>
                </a:pathLst>
              </a:custGeom>
              <a:solidFill>
                <a:srgbClr val="E53344"/>
              </a:solidFill>
              <a:ln w="12700" cap="rnd">
                <a:solidFill>
                  <a:srgbClr val="000000"/>
                </a:solidFill>
                <a:round/>
                <a:headEnd/>
                <a:tailEnd/>
              </a:ln>
            </p:spPr>
            <p:txBody>
              <a:bodyPr/>
              <a:lstStyle/>
              <a:p>
                <a:endParaRPr lang="en-US"/>
              </a:p>
            </p:txBody>
          </p:sp>
          <p:sp>
            <p:nvSpPr>
              <p:cNvPr id="33988" name="Freeform 670"/>
              <p:cNvSpPr>
                <a:spLocks/>
              </p:cNvSpPr>
              <p:nvPr/>
            </p:nvSpPr>
            <p:spPr bwMode="auto">
              <a:xfrm>
                <a:off x="2090" y="1048"/>
                <a:ext cx="227" cy="348"/>
              </a:xfrm>
              <a:custGeom>
                <a:avLst/>
                <a:gdLst>
                  <a:gd name="T0" fmla="*/ 0 w 178"/>
                  <a:gd name="T1" fmla="*/ 642 h 272"/>
                  <a:gd name="T2" fmla="*/ 17 w 178"/>
                  <a:gd name="T3" fmla="*/ 0 h 272"/>
                  <a:gd name="T4" fmla="*/ 1237 w 178"/>
                  <a:gd name="T5" fmla="*/ 1305 h 272"/>
                  <a:gd name="T6" fmla="*/ 1222 w 178"/>
                  <a:gd name="T7" fmla="*/ 1949 h 272"/>
                  <a:gd name="T8" fmla="*/ 0 w 178"/>
                  <a:gd name="T9" fmla="*/ 642 h 272"/>
                  <a:gd name="T10" fmla="*/ 0 60000 65536"/>
                  <a:gd name="T11" fmla="*/ 0 60000 65536"/>
                  <a:gd name="T12" fmla="*/ 0 60000 65536"/>
                  <a:gd name="T13" fmla="*/ 0 60000 65536"/>
                  <a:gd name="T14" fmla="*/ 0 60000 65536"/>
                  <a:gd name="T15" fmla="*/ 0 w 178"/>
                  <a:gd name="T16" fmla="*/ 0 h 272"/>
                  <a:gd name="T17" fmla="*/ 178 w 178"/>
                  <a:gd name="T18" fmla="*/ 272 h 272"/>
                </a:gdLst>
                <a:ahLst/>
                <a:cxnLst>
                  <a:cxn ang="T10">
                    <a:pos x="T0" y="T1"/>
                  </a:cxn>
                  <a:cxn ang="T11">
                    <a:pos x="T2" y="T3"/>
                  </a:cxn>
                  <a:cxn ang="T12">
                    <a:pos x="T4" y="T5"/>
                  </a:cxn>
                  <a:cxn ang="T13">
                    <a:pos x="T6" y="T7"/>
                  </a:cxn>
                  <a:cxn ang="T14">
                    <a:pos x="T8" y="T9"/>
                  </a:cxn>
                </a:cxnLst>
                <a:rect l="T15" t="T16" r="T17" b="T18"/>
                <a:pathLst>
                  <a:path w="178" h="272">
                    <a:moveTo>
                      <a:pt x="0" y="89"/>
                    </a:moveTo>
                    <a:lnTo>
                      <a:pt x="2" y="0"/>
                    </a:lnTo>
                    <a:lnTo>
                      <a:pt x="177" y="182"/>
                    </a:lnTo>
                    <a:lnTo>
                      <a:pt x="175" y="271"/>
                    </a:lnTo>
                    <a:lnTo>
                      <a:pt x="0" y="89"/>
                    </a:lnTo>
                  </a:path>
                </a:pathLst>
              </a:custGeom>
              <a:solidFill>
                <a:srgbClr val="FF0000"/>
              </a:solidFill>
              <a:ln w="12700" cap="rnd">
                <a:solidFill>
                  <a:srgbClr val="000000"/>
                </a:solidFill>
                <a:round/>
                <a:headEnd/>
                <a:tailEnd/>
              </a:ln>
            </p:spPr>
            <p:txBody>
              <a:bodyPr/>
              <a:lstStyle/>
              <a:p>
                <a:endParaRPr lang="en-US"/>
              </a:p>
            </p:txBody>
          </p:sp>
          <p:sp>
            <p:nvSpPr>
              <p:cNvPr id="33989" name="Freeform 671"/>
              <p:cNvSpPr>
                <a:spLocks/>
              </p:cNvSpPr>
              <p:nvPr/>
            </p:nvSpPr>
            <p:spPr bwMode="auto">
              <a:xfrm>
                <a:off x="2315" y="1060"/>
                <a:ext cx="443" cy="448"/>
              </a:xfrm>
              <a:custGeom>
                <a:avLst/>
                <a:gdLst>
                  <a:gd name="T0" fmla="*/ 0 w 350"/>
                  <a:gd name="T1" fmla="*/ 1228 h 350"/>
                  <a:gd name="T2" fmla="*/ 1177 w 350"/>
                  <a:gd name="T3" fmla="*/ 0 h 350"/>
                  <a:gd name="T4" fmla="*/ 2299 w 350"/>
                  <a:gd name="T5" fmla="*/ 1292 h 350"/>
                  <a:gd name="T6" fmla="*/ 1116 w 350"/>
                  <a:gd name="T7" fmla="*/ 2515 h 350"/>
                  <a:gd name="T8" fmla="*/ 0 w 350"/>
                  <a:gd name="T9" fmla="*/ 1228 h 350"/>
                  <a:gd name="T10" fmla="*/ 0 60000 65536"/>
                  <a:gd name="T11" fmla="*/ 0 60000 65536"/>
                  <a:gd name="T12" fmla="*/ 0 60000 65536"/>
                  <a:gd name="T13" fmla="*/ 0 60000 65536"/>
                  <a:gd name="T14" fmla="*/ 0 60000 65536"/>
                  <a:gd name="T15" fmla="*/ 0 w 350"/>
                  <a:gd name="T16" fmla="*/ 0 h 350"/>
                  <a:gd name="T17" fmla="*/ 350 w 350"/>
                  <a:gd name="T18" fmla="*/ 350 h 350"/>
                </a:gdLst>
                <a:ahLst/>
                <a:cxnLst>
                  <a:cxn ang="T10">
                    <a:pos x="T0" y="T1"/>
                  </a:cxn>
                  <a:cxn ang="T11">
                    <a:pos x="T2" y="T3"/>
                  </a:cxn>
                  <a:cxn ang="T12">
                    <a:pos x="T4" y="T5"/>
                  </a:cxn>
                  <a:cxn ang="T13">
                    <a:pos x="T6" y="T7"/>
                  </a:cxn>
                  <a:cxn ang="T14">
                    <a:pos x="T8" y="T9"/>
                  </a:cxn>
                </a:cxnLst>
                <a:rect l="T15" t="T16" r="T17" b="T18"/>
                <a:pathLst>
                  <a:path w="350" h="350">
                    <a:moveTo>
                      <a:pt x="0" y="170"/>
                    </a:moveTo>
                    <a:lnTo>
                      <a:pt x="179" y="0"/>
                    </a:lnTo>
                    <a:lnTo>
                      <a:pt x="349" y="180"/>
                    </a:lnTo>
                    <a:lnTo>
                      <a:pt x="170" y="349"/>
                    </a:lnTo>
                    <a:lnTo>
                      <a:pt x="0" y="170"/>
                    </a:lnTo>
                  </a:path>
                </a:pathLst>
              </a:custGeom>
              <a:solidFill>
                <a:srgbClr val="FF0000"/>
              </a:solidFill>
              <a:ln w="12700" cap="rnd">
                <a:solidFill>
                  <a:srgbClr val="000000"/>
                </a:solidFill>
                <a:round/>
                <a:headEnd/>
                <a:tailEnd/>
              </a:ln>
            </p:spPr>
            <p:txBody>
              <a:bodyPr/>
              <a:lstStyle/>
              <a:p>
                <a:endParaRPr lang="en-US"/>
              </a:p>
            </p:txBody>
          </p:sp>
          <p:sp>
            <p:nvSpPr>
              <p:cNvPr id="33990" name="Freeform 672"/>
              <p:cNvSpPr>
                <a:spLocks/>
              </p:cNvSpPr>
              <p:nvPr/>
            </p:nvSpPr>
            <p:spPr bwMode="auto">
              <a:xfrm>
                <a:off x="2315" y="1060"/>
                <a:ext cx="452" cy="457"/>
              </a:xfrm>
              <a:custGeom>
                <a:avLst/>
                <a:gdLst>
                  <a:gd name="T0" fmla="*/ 0 w 357"/>
                  <a:gd name="T1" fmla="*/ 1256 h 357"/>
                  <a:gd name="T2" fmla="*/ 1198 w 357"/>
                  <a:gd name="T3" fmla="*/ 0 h 357"/>
                  <a:gd name="T4" fmla="*/ 2350 w 357"/>
                  <a:gd name="T5" fmla="*/ 1321 h 357"/>
                  <a:gd name="T6" fmla="*/ 1150 w 357"/>
                  <a:gd name="T7" fmla="*/ 2570 h 357"/>
                  <a:gd name="T8" fmla="*/ 0 w 357"/>
                  <a:gd name="T9" fmla="*/ 1256 h 357"/>
                  <a:gd name="T10" fmla="*/ 0 60000 65536"/>
                  <a:gd name="T11" fmla="*/ 0 60000 65536"/>
                  <a:gd name="T12" fmla="*/ 0 60000 65536"/>
                  <a:gd name="T13" fmla="*/ 0 60000 65536"/>
                  <a:gd name="T14" fmla="*/ 0 60000 65536"/>
                  <a:gd name="T15" fmla="*/ 0 w 357"/>
                  <a:gd name="T16" fmla="*/ 0 h 357"/>
                  <a:gd name="T17" fmla="*/ 357 w 357"/>
                  <a:gd name="T18" fmla="*/ 357 h 357"/>
                </a:gdLst>
                <a:ahLst/>
                <a:cxnLst>
                  <a:cxn ang="T10">
                    <a:pos x="T0" y="T1"/>
                  </a:cxn>
                  <a:cxn ang="T11">
                    <a:pos x="T2" y="T3"/>
                  </a:cxn>
                  <a:cxn ang="T12">
                    <a:pos x="T4" y="T5"/>
                  </a:cxn>
                  <a:cxn ang="T13">
                    <a:pos x="T6" y="T7"/>
                  </a:cxn>
                  <a:cxn ang="T14">
                    <a:pos x="T8" y="T9"/>
                  </a:cxn>
                </a:cxnLst>
                <a:rect l="T15" t="T16" r="T17" b="T18"/>
                <a:pathLst>
                  <a:path w="357" h="357">
                    <a:moveTo>
                      <a:pt x="0" y="174"/>
                    </a:moveTo>
                    <a:lnTo>
                      <a:pt x="182" y="0"/>
                    </a:lnTo>
                    <a:lnTo>
                      <a:pt x="356" y="183"/>
                    </a:lnTo>
                    <a:lnTo>
                      <a:pt x="174" y="356"/>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91" name="Freeform 673"/>
              <p:cNvSpPr>
                <a:spLocks/>
              </p:cNvSpPr>
              <p:nvPr/>
            </p:nvSpPr>
            <p:spPr bwMode="auto">
              <a:xfrm>
                <a:off x="2531" y="1294"/>
                <a:ext cx="227" cy="328"/>
              </a:xfrm>
              <a:custGeom>
                <a:avLst/>
                <a:gdLst>
                  <a:gd name="T0" fmla="*/ 1177 w 179"/>
                  <a:gd name="T1" fmla="*/ 613 h 257"/>
                  <a:gd name="T2" fmla="*/ 1195 w 179"/>
                  <a:gd name="T3" fmla="*/ 0 h 257"/>
                  <a:gd name="T4" fmla="*/ 16 w 179"/>
                  <a:gd name="T5" fmla="*/ 1179 h 257"/>
                  <a:gd name="T6" fmla="*/ 0 w 179"/>
                  <a:gd name="T7" fmla="*/ 1803 h 257"/>
                  <a:gd name="T8" fmla="*/ 1177 w 179"/>
                  <a:gd name="T9" fmla="*/ 613 h 257"/>
                  <a:gd name="T10" fmla="*/ 0 60000 65536"/>
                  <a:gd name="T11" fmla="*/ 0 60000 65536"/>
                  <a:gd name="T12" fmla="*/ 0 60000 65536"/>
                  <a:gd name="T13" fmla="*/ 0 60000 65536"/>
                  <a:gd name="T14" fmla="*/ 0 60000 65536"/>
                  <a:gd name="T15" fmla="*/ 0 w 179"/>
                  <a:gd name="T16" fmla="*/ 0 h 257"/>
                  <a:gd name="T17" fmla="*/ 179 w 179"/>
                  <a:gd name="T18" fmla="*/ 257 h 257"/>
                </a:gdLst>
                <a:ahLst/>
                <a:cxnLst>
                  <a:cxn ang="T10">
                    <a:pos x="T0" y="T1"/>
                  </a:cxn>
                  <a:cxn ang="T11">
                    <a:pos x="T2" y="T3"/>
                  </a:cxn>
                  <a:cxn ang="T12">
                    <a:pos x="T4" y="T5"/>
                  </a:cxn>
                  <a:cxn ang="T13">
                    <a:pos x="T6" y="T7"/>
                  </a:cxn>
                  <a:cxn ang="T14">
                    <a:pos x="T8" y="T9"/>
                  </a:cxn>
                </a:cxnLst>
                <a:rect l="T15" t="T16" r="T17" b="T18"/>
                <a:pathLst>
                  <a:path w="179" h="257">
                    <a:moveTo>
                      <a:pt x="176" y="87"/>
                    </a:moveTo>
                    <a:lnTo>
                      <a:pt x="178" y="0"/>
                    </a:lnTo>
                    <a:lnTo>
                      <a:pt x="2" y="168"/>
                    </a:lnTo>
                    <a:lnTo>
                      <a:pt x="0" y="256"/>
                    </a:lnTo>
                    <a:lnTo>
                      <a:pt x="176" y="87"/>
                    </a:lnTo>
                  </a:path>
                </a:pathLst>
              </a:custGeom>
              <a:solidFill>
                <a:srgbClr val="FFFFFF"/>
              </a:solidFill>
              <a:ln w="12700" cap="rnd">
                <a:solidFill>
                  <a:srgbClr val="000000"/>
                </a:solidFill>
                <a:round/>
                <a:headEnd/>
                <a:tailEnd/>
              </a:ln>
            </p:spPr>
            <p:txBody>
              <a:bodyPr/>
              <a:lstStyle/>
              <a:p>
                <a:endParaRPr lang="en-US"/>
              </a:p>
            </p:txBody>
          </p:sp>
          <p:sp>
            <p:nvSpPr>
              <p:cNvPr id="33992" name="Freeform 674"/>
              <p:cNvSpPr>
                <a:spLocks/>
              </p:cNvSpPr>
              <p:nvPr/>
            </p:nvSpPr>
            <p:spPr bwMode="auto">
              <a:xfrm>
                <a:off x="2531" y="1294"/>
                <a:ext cx="236" cy="336"/>
              </a:xfrm>
              <a:custGeom>
                <a:avLst/>
                <a:gdLst>
                  <a:gd name="T0" fmla="*/ 1226 w 186"/>
                  <a:gd name="T1" fmla="*/ 612 h 264"/>
                  <a:gd name="T2" fmla="*/ 1245 w 186"/>
                  <a:gd name="T3" fmla="*/ 0 h 264"/>
                  <a:gd name="T4" fmla="*/ 16 w 186"/>
                  <a:gd name="T5" fmla="*/ 1189 h 264"/>
                  <a:gd name="T6" fmla="*/ 0 w 186"/>
                  <a:gd name="T7" fmla="*/ 1810 h 264"/>
                  <a:gd name="T8" fmla="*/ 1226 w 186"/>
                  <a:gd name="T9" fmla="*/ 612 h 264"/>
                  <a:gd name="T10" fmla="*/ 0 60000 65536"/>
                  <a:gd name="T11" fmla="*/ 0 60000 65536"/>
                  <a:gd name="T12" fmla="*/ 0 60000 65536"/>
                  <a:gd name="T13" fmla="*/ 0 60000 65536"/>
                  <a:gd name="T14" fmla="*/ 0 60000 65536"/>
                  <a:gd name="T15" fmla="*/ 0 w 186"/>
                  <a:gd name="T16" fmla="*/ 0 h 264"/>
                  <a:gd name="T17" fmla="*/ 186 w 186"/>
                  <a:gd name="T18" fmla="*/ 264 h 264"/>
                </a:gdLst>
                <a:ahLst/>
                <a:cxnLst>
                  <a:cxn ang="T10">
                    <a:pos x="T0" y="T1"/>
                  </a:cxn>
                  <a:cxn ang="T11">
                    <a:pos x="T2" y="T3"/>
                  </a:cxn>
                  <a:cxn ang="T12">
                    <a:pos x="T4" y="T5"/>
                  </a:cxn>
                  <a:cxn ang="T13">
                    <a:pos x="T6" y="T7"/>
                  </a:cxn>
                  <a:cxn ang="T14">
                    <a:pos x="T8" y="T9"/>
                  </a:cxn>
                </a:cxnLst>
                <a:rect l="T15" t="T16" r="T17" b="T18"/>
                <a:pathLst>
                  <a:path w="186" h="264">
                    <a:moveTo>
                      <a:pt x="183" y="89"/>
                    </a:moveTo>
                    <a:lnTo>
                      <a:pt x="185" y="0"/>
                    </a:lnTo>
                    <a:lnTo>
                      <a:pt x="2" y="173"/>
                    </a:lnTo>
                    <a:lnTo>
                      <a:pt x="0" y="263"/>
                    </a:lnTo>
                    <a:lnTo>
                      <a:pt x="183"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93" name="Freeform 675"/>
              <p:cNvSpPr>
                <a:spLocks/>
              </p:cNvSpPr>
              <p:nvPr/>
            </p:nvSpPr>
            <p:spPr bwMode="auto">
              <a:xfrm>
                <a:off x="2312" y="1282"/>
                <a:ext cx="216" cy="340"/>
              </a:xfrm>
              <a:custGeom>
                <a:avLst/>
                <a:gdLst>
                  <a:gd name="T0" fmla="*/ 0 w 171"/>
                  <a:gd name="T1" fmla="*/ 615 h 266"/>
                  <a:gd name="T2" fmla="*/ 16 w 171"/>
                  <a:gd name="T3" fmla="*/ 0 h 266"/>
                  <a:gd name="T4" fmla="*/ 1105 w 171"/>
                  <a:gd name="T5" fmla="*/ 1259 h 266"/>
                  <a:gd name="T6" fmla="*/ 1090 w 171"/>
                  <a:gd name="T7" fmla="*/ 1887 h 266"/>
                  <a:gd name="T8" fmla="*/ 0 w 171"/>
                  <a:gd name="T9" fmla="*/ 615 h 266"/>
                  <a:gd name="T10" fmla="*/ 0 60000 65536"/>
                  <a:gd name="T11" fmla="*/ 0 60000 65536"/>
                  <a:gd name="T12" fmla="*/ 0 60000 65536"/>
                  <a:gd name="T13" fmla="*/ 0 60000 65536"/>
                  <a:gd name="T14" fmla="*/ 0 60000 65536"/>
                  <a:gd name="T15" fmla="*/ 0 w 171"/>
                  <a:gd name="T16" fmla="*/ 0 h 266"/>
                  <a:gd name="T17" fmla="*/ 171 w 171"/>
                  <a:gd name="T18" fmla="*/ 266 h 266"/>
                </a:gdLst>
                <a:ahLst/>
                <a:cxnLst>
                  <a:cxn ang="T10">
                    <a:pos x="T0" y="T1"/>
                  </a:cxn>
                  <a:cxn ang="T11">
                    <a:pos x="T2" y="T3"/>
                  </a:cxn>
                  <a:cxn ang="T12">
                    <a:pos x="T4" y="T5"/>
                  </a:cxn>
                  <a:cxn ang="T13">
                    <a:pos x="T6" y="T7"/>
                  </a:cxn>
                  <a:cxn ang="T14">
                    <a:pos x="T8" y="T9"/>
                  </a:cxn>
                </a:cxnLst>
                <a:rect l="T15" t="T16" r="T17" b="T18"/>
                <a:pathLst>
                  <a:path w="171" h="266">
                    <a:moveTo>
                      <a:pt x="0" y="86"/>
                    </a:moveTo>
                    <a:lnTo>
                      <a:pt x="2" y="0"/>
                    </a:lnTo>
                    <a:lnTo>
                      <a:pt x="170" y="177"/>
                    </a:lnTo>
                    <a:lnTo>
                      <a:pt x="168" y="265"/>
                    </a:lnTo>
                    <a:lnTo>
                      <a:pt x="0" y="86"/>
                    </a:lnTo>
                  </a:path>
                </a:pathLst>
              </a:custGeom>
              <a:solidFill>
                <a:srgbClr val="E53344"/>
              </a:solidFill>
              <a:ln w="12700" cap="rnd">
                <a:solidFill>
                  <a:srgbClr val="000000"/>
                </a:solidFill>
                <a:round/>
                <a:headEnd/>
                <a:tailEnd/>
              </a:ln>
            </p:spPr>
            <p:txBody>
              <a:bodyPr/>
              <a:lstStyle/>
              <a:p>
                <a:endParaRPr lang="en-US"/>
              </a:p>
            </p:txBody>
          </p:sp>
          <p:sp>
            <p:nvSpPr>
              <p:cNvPr id="33994" name="Freeform 676"/>
              <p:cNvSpPr>
                <a:spLocks/>
              </p:cNvSpPr>
              <p:nvPr/>
            </p:nvSpPr>
            <p:spPr bwMode="auto">
              <a:xfrm>
                <a:off x="2312" y="1282"/>
                <a:ext cx="224" cy="348"/>
              </a:xfrm>
              <a:custGeom>
                <a:avLst/>
                <a:gdLst>
                  <a:gd name="T0" fmla="*/ 0 w 178"/>
                  <a:gd name="T1" fmla="*/ 621 h 273"/>
                  <a:gd name="T2" fmla="*/ 16 w 178"/>
                  <a:gd name="T3" fmla="*/ 0 h 273"/>
                  <a:gd name="T4" fmla="*/ 1116 w 178"/>
                  <a:gd name="T5" fmla="*/ 1270 h 273"/>
                  <a:gd name="T6" fmla="*/ 1101 w 178"/>
                  <a:gd name="T7" fmla="*/ 1894 h 273"/>
                  <a:gd name="T8" fmla="*/ 0 w 178"/>
                  <a:gd name="T9" fmla="*/ 621 h 273"/>
                  <a:gd name="T10" fmla="*/ 0 60000 65536"/>
                  <a:gd name="T11" fmla="*/ 0 60000 65536"/>
                  <a:gd name="T12" fmla="*/ 0 60000 65536"/>
                  <a:gd name="T13" fmla="*/ 0 60000 65536"/>
                  <a:gd name="T14" fmla="*/ 0 60000 65536"/>
                  <a:gd name="T15" fmla="*/ 0 w 178"/>
                  <a:gd name="T16" fmla="*/ 0 h 273"/>
                  <a:gd name="T17" fmla="*/ 178 w 178"/>
                  <a:gd name="T18" fmla="*/ 273 h 273"/>
                </a:gdLst>
                <a:ahLst/>
                <a:cxnLst>
                  <a:cxn ang="T10">
                    <a:pos x="T0" y="T1"/>
                  </a:cxn>
                  <a:cxn ang="T11">
                    <a:pos x="T2" y="T3"/>
                  </a:cxn>
                  <a:cxn ang="T12">
                    <a:pos x="T4" y="T5"/>
                  </a:cxn>
                  <a:cxn ang="T13">
                    <a:pos x="T6" y="T7"/>
                  </a:cxn>
                  <a:cxn ang="T14">
                    <a:pos x="T8" y="T9"/>
                  </a:cxn>
                </a:cxnLst>
                <a:rect l="T15" t="T16" r="T17" b="T18"/>
                <a:pathLst>
                  <a:path w="178" h="273">
                    <a:moveTo>
                      <a:pt x="0" y="89"/>
                    </a:moveTo>
                    <a:lnTo>
                      <a:pt x="2" y="0"/>
                    </a:lnTo>
                    <a:lnTo>
                      <a:pt x="177" y="182"/>
                    </a:lnTo>
                    <a:lnTo>
                      <a:pt x="175" y="272"/>
                    </a:lnTo>
                    <a:lnTo>
                      <a:pt x="0" y="89"/>
                    </a:lnTo>
                  </a:path>
                </a:pathLst>
              </a:custGeom>
              <a:solidFill>
                <a:srgbClr val="FF0000"/>
              </a:solidFill>
              <a:ln w="12700" cap="rnd">
                <a:solidFill>
                  <a:srgbClr val="000000"/>
                </a:solidFill>
                <a:round/>
                <a:headEnd/>
                <a:tailEnd/>
              </a:ln>
            </p:spPr>
            <p:txBody>
              <a:bodyPr/>
              <a:lstStyle/>
              <a:p>
                <a:endParaRPr lang="en-US"/>
              </a:p>
            </p:txBody>
          </p:sp>
          <p:sp>
            <p:nvSpPr>
              <p:cNvPr id="33995" name="Freeform 677"/>
              <p:cNvSpPr>
                <a:spLocks/>
              </p:cNvSpPr>
              <p:nvPr/>
            </p:nvSpPr>
            <p:spPr bwMode="auto">
              <a:xfrm>
                <a:off x="2534" y="1294"/>
                <a:ext cx="443" cy="446"/>
              </a:xfrm>
              <a:custGeom>
                <a:avLst/>
                <a:gdLst>
                  <a:gd name="T0" fmla="*/ 0 w 350"/>
                  <a:gd name="T1" fmla="*/ 1203 h 349"/>
                  <a:gd name="T2" fmla="*/ 1177 w 350"/>
                  <a:gd name="T3" fmla="*/ 0 h 349"/>
                  <a:gd name="T4" fmla="*/ 2299 w 350"/>
                  <a:gd name="T5" fmla="*/ 1275 h 349"/>
                  <a:gd name="T6" fmla="*/ 1116 w 350"/>
                  <a:gd name="T7" fmla="*/ 2478 h 349"/>
                  <a:gd name="T8" fmla="*/ 0 w 350"/>
                  <a:gd name="T9" fmla="*/ 1203 h 349"/>
                  <a:gd name="T10" fmla="*/ 0 60000 65536"/>
                  <a:gd name="T11" fmla="*/ 0 60000 65536"/>
                  <a:gd name="T12" fmla="*/ 0 60000 65536"/>
                  <a:gd name="T13" fmla="*/ 0 60000 65536"/>
                  <a:gd name="T14" fmla="*/ 0 60000 65536"/>
                  <a:gd name="T15" fmla="*/ 0 w 350"/>
                  <a:gd name="T16" fmla="*/ 0 h 349"/>
                  <a:gd name="T17" fmla="*/ 350 w 350"/>
                  <a:gd name="T18" fmla="*/ 349 h 349"/>
                </a:gdLst>
                <a:ahLst/>
                <a:cxnLst>
                  <a:cxn ang="T10">
                    <a:pos x="T0" y="T1"/>
                  </a:cxn>
                  <a:cxn ang="T11">
                    <a:pos x="T2" y="T3"/>
                  </a:cxn>
                  <a:cxn ang="T12">
                    <a:pos x="T4" y="T5"/>
                  </a:cxn>
                  <a:cxn ang="T13">
                    <a:pos x="T6" y="T7"/>
                  </a:cxn>
                  <a:cxn ang="T14">
                    <a:pos x="T8" y="T9"/>
                  </a:cxn>
                </a:cxnLst>
                <a:rect l="T15" t="T16" r="T17" b="T18"/>
                <a:pathLst>
                  <a:path w="350" h="349">
                    <a:moveTo>
                      <a:pt x="0" y="169"/>
                    </a:moveTo>
                    <a:lnTo>
                      <a:pt x="179" y="0"/>
                    </a:lnTo>
                    <a:lnTo>
                      <a:pt x="349" y="179"/>
                    </a:lnTo>
                    <a:lnTo>
                      <a:pt x="170" y="348"/>
                    </a:lnTo>
                    <a:lnTo>
                      <a:pt x="0" y="169"/>
                    </a:lnTo>
                  </a:path>
                </a:pathLst>
              </a:custGeom>
              <a:solidFill>
                <a:srgbClr val="FF0000"/>
              </a:solidFill>
              <a:ln w="12700" cap="rnd">
                <a:solidFill>
                  <a:srgbClr val="000000"/>
                </a:solidFill>
                <a:round/>
                <a:headEnd/>
                <a:tailEnd/>
              </a:ln>
            </p:spPr>
            <p:txBody>
              <a:bodyPr/>
              <a:lstStyle/>
              <a:p>
                <a:endParaRPr lang="en-US"/>
              </a:p>
            </p:txBody>
          </p:sp>
          <p:sp>
            <p:nvSpPr>
              <p:cNvPr id="33996" name="Freeform 678"/>
              <p:cNvSpPr>
                <a:spLocks/>
              </p:cNvSpPr>
              <p:nvPr/>
            </p:nvSpPr>
            <p:spPr bwMode="auto">
              <a:xfrm>
                <a:off x="2534" y="1294"/>
                <a:ext cx="452" cy="455"/>
              </a:xfrm>
              <a:custGeom>
                <a:avLst/>
                <a:gdLst>
                  <a:gd name="T0" fmla="*/ 0 w 357"/>
                  <a:gd name="T1" fmla="*/ 1228 h 356"/>
                  <a:gd name="T2" fmla="*/ 1198 w 357"/>
                  <a:gd name="T3" fmla="*/ 0 h 356"/>
                  <a:gd name="T4" fmla="*/ 2350 w 357"/>
                  <a:gd name="T5" fmla="*/ 1299 h 356"/>
                  <a:gd name="T6" fmla="*/ 1150 w 357"/>
                  <a:gd name="T7" fmla="*/ 2526 h 356"/>
                  <a:gd name="T8" fmla="*/ 0 w 357"/>
                  <a:gd name="T9" fmla="*/ 1228 h 356"/>
                  <a:gd name="T10" fmla="*/ 0 60000 65536"/>
                  <a:gd name="T11" fmla="*/ 0 60000 65536"/>
                  <a:gd name="T12" fmla="*/ 0 60000 65536"/>
                  <a:gd name="T13" fmla="*/ 0 60000 65536"/>
                  <a:gd name="T14" fmla="*/ 0 60000 65536"/>
                  <a:gd name="T15" fmla="*/ 0 w 357"/>
                  <a:gd name="T16" fmla="*/ 0 h 356"/>
                  <a:gd name="T17" fmla="*/ 357 w 357"/>
                  <a:gd name="T18" fmla="*/ 356 h 356"/>
                </a:gdLst>
                <a:ahLst/>
                <a:cxnLst>
                  <a:cxn ang="T10">
                    <a:pos x="T0" y="T1"/>
                  </a:cxn>
                  <a:cxn ang="T11">
                    <a:pos x="T2" y="T3"/>
                  </a:cxn>
                  <a:cxn ang="T12">
                    <a:pos x="T4" y="T5"/>
                  </a:cxn>
                  <a:cxn ang="T13">
                    <a:pos x="T6" y="T7"/>
                  </a:cxn>
                  <a:cxn ang="T14">
                    <a:pos x="T8" y="T9"/>
                  </a:cxn>
                </a:cxnLst>
                <a:rect l="T15" t="T16" r="T17" b="T18"/>
                <a:pathLst>
                  <a:path w="357" h="356">
                    <a:moveTo>
                      <a:pt x="0" y="173"/>
                    </a:moveTo>
                    <a:lnTo>
                      <a:pt x="182" y="0"/>
                    </a:lnTo>
                    <a:lnTo>
                      <a:pt x="356" y="182"/>
                    </a:lnTo>
                    <a:lnTo>
                      <a:pt x="174" y="355"/>
                    </a:lnTo>
                    <a:lnTo>
                      <a:pt x="0" y="17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97" name="Freeform 679"/>
              <p:cNvSpPr>
                <a:spLocks/>
              </p:cNvSpPr>
              <p:nvPr/>
            </p:nvSpPr>
            <p:spPr bwMode="auto">
              <a:xfrm>
                <a:off x="2750" y="1526"/>
                <a:ext cx="227" cy="328"/>
              </a:xfrm>
              <a:custGeom>
                <a:avLst/>
                <a:gdLst>
                  <a:gd name="T0" fmla="*/ 1183 w 179"/>
                  <a:gd name="T1" fmla="*/ 625 h 256"/>
                  <a:gd name="T2" fmla="*/ 1195 w 179"/>
                  <a:gd name="T3" fmla="*/ 0 h 256"/>
                  <a:gd name="T4" fmla="*/ 16 w 179"/>
                  <a:gd name="T5" fmla="*/ 1216 h 256"/>
                  <a:gd name="T6" fmla="*/ 0 w 179"/>
                  <a:gd name="T7" fmla="*/ 1854 h 256"/>
                  <a:gd name="T8" fmla="*/ 1183 w 179"/>
                  <a:gd name="T9" fmla="*/ 625 h 256"/>
                  <a:gd name="T10" fmla="*/ 0 60000 65536"/>
                  <a:gd name="T11" fmla="*/ 0 60000 65536"/>
                  <a:gd name="T12" fmla="*/ 0 60000 65536"/>
                  <a:gd name="T13" fmla="*/ 0 60000 65536"/>
                  <a:gd name="T14" fmla="*/ 0 60000 65536"/>
                  <a:gd name="T15" fmla="*/ 0 w 179"/>
                  <a:gd name="T16" fmla="*/ 0 h 256"/>
                  <a:gd name="T17" fmla="*/ 179 w 179"/>
                  <a:gd name="T18" fmla="*/ 256 h 256"/>
                </a:gdLst>
                <a:ahLst/>
                <a:cxnLst>
                  <a:cxn ang="T10">
                    <a:pos x="T0" y="T1"/>
                  </a:cxn>
                  <a:cxn ang="T11">
                    <a:pos x="T2" y="T3"/>
                  </a:cxn>
                  <a:cxn ang="T12">
                    <a:pos x="T4" y="T5"/>
                  </a:cxn>
                  <a:cxn ang="T13">
                    <a:pos x="T6" y="T7"/>
                  </a:cxn>
                  <a:cxn ang="T14">
                    <a:pos x="T8" y="T9"/>
                  </a:cxn>
                </a:cxnLst>
                <a:rect l="T15" t="T16" r="T17" b="T18"/>
                <a:pathLst>
                  <a:path w="179" h="256">
                    <a:moveTo>
                      <a:pt x="177" y="86"/>
                    </a:moveTo>
                    <a:lnTo>
                      <a:pt x="178" y="0"/>
                    </a:lnTo>
                    <a:lnTo>
                      <a:pt x="2" y="168"/>
                    </a:lnTo>
                    <a:lnTo>
                      <a:pt x="0" y="255"/>
                    </a:lnTo>
                    <a:lnTo>
                      <a:pt x="177" y="86"/>
                    </a:lnTo>
                  </a:path>
                </a:pathLst>
              </a:custGeom>
              <a:solidFill>
                <a:srgbClr val="FF5960"/>
              </a:solidFill>
              <a:ln w="12700" cap="rnd">
                <a:solidFill>
                  <a:srgbClr val="000000"/>
                </a:solidFill>
                <a:round/>
                <a:headEnd/>
                <a:tailEnd/>
              </a:ln>
            </p:spPr>
            <p:txBody>
              <a:bodyPr/>
              <a:lstStyle/>
              <a:p>
                <a:endParaRPr lang="en-US"/>
              </a:p>
            </p:txBody>
          </p:sp>
          <p:sp>
            <p:nvSpPr>
              <p:cNvPr id="33998" name="Freeform 680"/>
              <p:cNvSpPr>
                <a:spLocks/>
              </p:cNvSpPr>
              <p:nvPr/>
            </p:nvSpPr>
            <p:spPr bwMode="auto">
              <a:xfrm>
                <a:off x="2750" y="1526"/>
                <a:ext cx="236" cy="336"/>
              </a:xfrm>
              <a:custGeom>
                <a:avLst/>
                <a:gdLst>
                  <a:gd name="T0" fmla="*/ 1236 w 186"/>
                  <a:gd name="T1" fmla="*/ 636 h 263"/>
                  <a:gd name="T2" fmla="*/ 1245 w 186"/>
                  <a:gd name="T3" fmla="*/ 0 h 263"/>
                  <a:gd name="T4" fmla="*/ 16 w 186"/>
                  <a:gd name="T5" fmla="*/ 1223 h 263"/>
                  <a:gd name="T6" fmla="*/ 0 w 186"/>
                  <a:gd name="T7" fmla="*/ 1863 h 263"/>
                  <a:gd name="T8" fmla="*/ 1236 w 186"/>
                  <a:gd name="T9" fmla="*/ 636 h 263"/>
                  <a:gd name="T10" fmla="*/ 0 60000 65536"/>
                  <a:gd name="T11" fmla="*/ 0 60000 65536"/>
                  <a:gd name="T12" fmla="*/ 0 60000 65536"/>
                  <a:gd name="T13" fmla="*/ 0 60000 65536"/>
                  <a:gd name="T14" fmla="*/ 0 60000 65536"/>
                  <a:gd name="T15" fmla="*/ 0 w 186"/>
                  <a:gd name="T16" fmla="*/ 0 h 263"/>
                  <a:gd name="T17" fmla="*/ 186 w 186"/>
                  <a:gd name="T18" fmla="*/ 263 h 263"/>
                </a:gdLst>
                <a:ahLst/>
                <a:cxnLst>
                  <a:cxn ang="T10">
                    <a:pos x="T0" y="T1"/>
                  </a:cxn>
                  <a:cxn ang="T11">
                    <a:pos x="T2" y="T3"/>
                  </a:cxn>
                  <a:cxn ang="T12">
                    <a:pos x="T4" y="T5"/>
                  </a:cxn>
                  <a:cxn ang="T13">
                    <a:pos x="T6" y="T7"/>
                  </a:cxn>
                  <a:cxn ang="T14">
                    <a:pos x="T8" y="T9"/>
                  </a:cxn>
                </a:cxnLst>
                <a:rect l="T15" t="T16" r="T17" b="T18"/>
                <a:pathLst>
                  <a:path w="186" h="263">
                    <a:moveTo>
                      <a:pt x="184" y="89"/>
                    </a:moveTo>
                    <a:lnTo>
                      <a:pt x="185" y="0"/>
                    </a:lnTo>
                    <a:lnTo>
                      <a:pt x="2" y="172"/>
                    </a:lnTo>
                    <a:lnTo>
                      <a:pt x="0" y="262"/>
                    </a:lnTo>
                    <a:lnTo>
                      <a:pt x="184" y="89"/>
                    </a:lnTo>
                  </a:path>
                </a:pathLst>
              </a:custGeom>
              <a:solidFill>
                <a:srgbClr val="FF0000"/>
              </a:solidFill>
              <a:ln w="12700" cap="rnd">
                <a:solidFill>
                  <a:srgbClr val="000000"/>
                </a:solidFill>
                <a:round/>
                <a:headEnd/>
                <a:tailEnd/>
              </a:ln>
            </p:spPr>
            <p:txBody>
              <a:bodyPr/>
              <a:lstStyle/>
              <a:p>
                <a:endParaRPr lang="en-US"/>
              </a:p>
            </p:txBody>
          </p:sp>
          <p:sp>
            <p:nvSpPr>
              <p:cNvPr id="33999" name="Freeform 681"/>
              <p:cNvSpPr>
                <a:spLocks/>
              </p:cNvSpPr>
              <p:nvPr/>
            </p:nvSpPr>
            <p:spPr bwMode="auto">
              <a:xfrm>
                <a:off x="2531" y="1514"/>
                <a:ext cx="215" cy="340"/>
              </a:xfrm>
              <a:custGeom>
                <a:avLst/>
                <a:gdLst>
                  <a:gd name="T0" fmla="*/ 0 w 170"/>
                  <a:gd name="T1" fmla="*/ 624 h 266"/>
                  <a:gd name="T2" fmla="*/ 16 w 170"/>
                  <a:gd name="T3" fmla="*/ 0 h 266"/>
                  <a:gd name="T4" fmla="*/ 1110 w 170"/>
                  <a:gd name="T5" fmla="*/ 1259 h 266"/>
                  <a:gd name="T6" fmla="*/ 1093 w 170"/>
                  <a:gd name="T7" fmla="*/ 1887 h 266"/>
                  <a:gd name="T8" fmla="*/ 0 w 170"/>
                  <a:gd name="T9" fmla="*/ 624 h 266"/>
                  <a:gd name="T10" fmla="*/ 0 60000 65536"/>
                  <a:gd name="T11" fmla="*/ 0 60000 65536"/>
                  <a:gd name="T12" fmla="*/ 0 60000 65536"/>
                  <a:gd name="T13" fmla="*/ 0 60000 65536"/>
                  <a:gd name="T14" fmla="*/ 0 60000 65536"/>
                  <a:gd name="T15" fmla="*/ 0 w 170"/>
                  <a:gd name="T16" fmla="*/ 0 h 266"/>
                  <a:gd name="T17" fmla="*/ 170 w 170"/>
                  <a:gd name="T18" fmla="*/ 266 h 266"/>
                </a:gdLst>
                <a:ahLst/>
                <a:cxnLst>
                  <a:cxn ang="T10">
                    <a:pos x="T0" y="T1"/>
                  </a:cxn>
                  <a:cxn ang="T11">
                    <a:pos x="T2" y="T3"/>
                  </a:cxn>
                  <a:cxn ang="T12">
                    <a:pos x="T4" y="T5"/>
                  </a:cxn>
                  <a:cxn ang="T13">
                    <a:pos x="T6" y="T7"/>
                  </a:cxn>
                  <a:cxn ang="T14">
                    <a:pos x="T8" y="T9"/>
                  </a:cxn>
                </a:cxnLst>
                <a:rect l="T15" t="T16" r="T17" b="T18"/>
                <a:pathLst>
                  <a:path w="170" h="266">
                    <a:moveTo>
                      <a:pt x="0" y="88"/>
                    </a:moveTo>
                    <a:lnTo>
                      <a:pt x="2" y="0"/>
                    </a:lnTo>
                    <a:lnTo>
                      <a:pt x="169" y="177"/>
                    </a:lnTo>
                    <a:lnTo>
                      <a:pt x="167" y="265"/>
                    </a:lnTo>
                    <a:lnTo>
                      <a:pt x="0" y="88"/>
                    </a:lnTo>
                  </a:path>
                </a:pathLst>
              </a:custGeom>
              <a:solidFill>
                <a:srgbClr val="E53344"/>
              </a:solidFill>
              <a:ln w="12700" cap="rnd">
                <a:solidFill>
                  <a:srgbClr val="000000"/>
                </a:solidFill>
                <a:round/>
                <a:headEnd/>
                <a:tailEnd/>
              </a:ln>
            </p:spPr>
            <p:txBody>
              <a:bodyPr/>
              <a:lstStyle/>
              <a:p>
                <a:endParaRPr lang="en-US"/>
              </a:p>
            </p:txBody>
          </p:sp>
          <p:sp>
            <p:nvSpPr>
              <p:cNvPr id="34000" name="Freeform 682"/>
              <p:cNvSpPr>
                <a:spLocks/>
              </p:cNvSpPr>
              <p:nvPr/>
            </p:nvSpPr>
            <p:spPr bwMode="auto">
              <a:xfrm>
                <a:off x="2531" y="1514"/>
                <a:ext cx="225" cy="348"/>
              </a:xfrm>
              <a:custGeom>
                <a:avLst/>
                <a:gdLst>
                  <a:gd name="T0" fmla="*/ 0 w 178"/>
                  <a:gd name="T1" fmla="*/ 627 h 273"/>
                  <a:gd name="T2" fmla="*/ 16 w 178"/>
                  <a:gd name="T3" fmla="*/ 0 h 273"/>
                  <a:gd name="T4" fmla="*/ 1157 w 178"/>
                  <a:gd name="T5" fmla="*/ 1270 h 273"/>
                  <a:gd name="T6" fmla="*/ 1139 w 178"/>
                  <a:gd name="T7" fmla="*/ 1894 h 273"/>
                  <a:gd name="T8" fmla="*/ 0 w 178"/>
                  <a:gd name="T9" fmla="*/ 627 h 273"/>
                  <a:gd name="T10" fmla="*/ 0 60000 65536"/>
                  <a:gd name="T11" fmla="*/ 0 60000 65536"/>
                  <a:gd name="T12" fmla="*/ 0 60000 65536"/>
                  <a:gd name="T13" fmla="*/ 0 60000 65536"/>
                  <a:gd name="T14" fmla="*/ 0 60000 65536"/>
                  <a:gd name="T15" fmla="*/ 0 w 178"/>
                  <a:gd name="T16" fmla="*/ 0 h 273"/>
                  <a:gd name="T17" fmla="*/ 178 w 178"/>
                  <a:gd name="T18" fmla="*/ 273 h 273"/>
                </a:gdLst>
                <a:ahLst/>
                <a:cxnLst>
                  <a:cxn ang="T10">
                    <a:pos x="T0" y="T1"/>
                  </a:cxn>
                  <a:cxn ang="T11">
                    <a:pos x="T2" y="T3"/>
                  </a:cxn>
                  <a:cxn ang="T12">
                    <a:pos x="T4" y="T5"/>
                  </a:cxn>
                  <a:cxn ang="T13">
                    <a:pos x="T6" y="T7"/>
                  </a:cxn>
                  <a:cxn ang="T14">
                    <a:pos x="T8" y="T9"/>
                  </a:cxn>
                </a:cxnLst>
                <a:rect l="T15" t="T16" r="T17" b="T18"/>
                <a:pathLst>
                  <a:path w="178" h="273">
                    <a:moveTo>
                      <a:pt x="0" y="90"/>
                    </a:moveTo>
                    <a:lnTo>
                      <a:pt x="2" y="0"/>
                    </a:lnTo>
                    <a:lnTo>
                      <a:pt x="177" y="182"/>
                    </a:lnTo>
                    <a:lnTo>
                      <a:pt x="175" y="272"/>
                    </a:lnTo>
                    <a:lnTo>
                      <a:pt x="0" y="90"/>
                    </a:lnTo>
                  </a:path>
                </a:pathLst>
              </a:custGeom>
              <a:solidFill>
                <a:srgbClr val="FF0000"/>
              </a:solidFill>
              <a:ln w="12700" cap="rnd">
                <a:solidFill>
                  <a:srgbClr val="000000"/>
                </a:solidFill>
                <a:round/>
                <a:headEnd/>
                <a:tailEnd/>
              </a:ln>
            </p:spPr>
            <p:txBody>
              <a:bodyPr/>
              <a:lstStyle/>
              <a:p>
                <a:endParaRPr lang="en-US"/>
              </a:p>
            </p:txBody>
          </p:sp>
          <p:sp>
            <p:nvSpPr>
              <p:cNvPr id="34001" name="Freeform 683"/>
              <p:cNvSpPr>
                <a:spLocks/>
              </p:cNvSpPr>
              <p:nvPr/>
            </p:nvSpPr>
            <p:spPr bwMode="auto">
              <a:xfrm>
                <a:off x="2525" y="1746"/>
                <a:ext cx="444" cy="449"/>
              </a:xfrm>
              <a:custGeom>
                <a:avLst/>
                <a:gdLst>
                  <a:gd name="T0" fmla="*/ 0 w 352"/>
                  <a:gd name="T1" fmla="*/ 1227 h 351"/>
                  <a:gd name="T2" fmla="*/ 1145 w 352"/>
                  <a:gd name="T3" fmla="*/ 0 h 351"/>
                  <a:gd name="T4" fmla="*/ 2250 w 352"/>
                  <a:gd name="T5" fmla="*/ 1284 h 351"/>
                  <a:gd name="T6" fmla="*/ 1096 w 352"/>
                  <a:gd name="T7" fmla="*/ 2512 h 351"/>
                  <a:gd name="T8" fmla="*/ 0 w 352"/>
                  <a:gd name="T9" fmla="*/ 1227 h 351"/>
                  <a:gd name="T10" fmla="*/ 0 60000 65536"/>
                  <a:gd name="T11" fmla="*/ 0 60000 65536"/>
                  <a:gd name="T12" fmla="*/ 0 60000 65536"/>
                  <a:gd name="T13" fmla="*/ 0 60000 65536"/>
                  <a:gd name="T14" fmla="*/ 0 60000 65536"/>
                  <a:gd name="T15" fmla="*/ 0 w 352"/>
                  <a:gd name="T16" fmla="*/ 0 h 351"/>
                  <a:gd name="T17" fmla="*/ 352 w 352"/>
                  <a:gd name="T18" fmla="*/ 351 h 351"/>
                </a:gdLst>
                <a:ahLst/>
                <a:cxnLst>
                  <a:cxn ang="T10">
                    <a:pos x="T0" y="T1"/>
                  </a:cxn>
                  <a:cxn ang="T11">
                    <a:pos x="T2" y="T3"/>
                  </a:cxn>
                  <a:cxn ang="T12">
                    <a:pos x="T4" y="T5"/>
                  </a:cxn>
                  <a:cxn ang="T13">
                    <a:pos x="T6" y="T7"/>
                  </a:cxn>
                  <a:cxn ang="T14">
                    <a:pos x="T8" y="T9"/>
                  </a:cxn>
                </a:cxnLst>
                <a:rect l="T15" t="T16" r="T17" b="T18"/>
                <a:pathLst>
                  <a:path w="352" h="351">
                    <a:moveTo>
                      <a:pt x="0" y="171"/>
                    </a:moveTo>
                    <a:lnTo>
                      <a:pt x="179" y="0"/>
                    </a:lnTo>
                    <a:lnTo>
                      <a:pt x="351" y="179"/>
                    </a:lnTo>
                    <a:lnTo>
                      <a:pt x="171" y="350"/>
                    </a:lnTo>
                    <a:lnTo>
                      <a:pt x="0" y="171"/>
                    </a:lnTo>
                  </a:path>
                </a:pathLst>
              </a:custGeom>
              <a:solidFill>
                <a:srgbClr val="FF0000"/>
              </a:solidFill>
              <a:ln w="12700" cap="rnd">
                <a:solidFill>
                  <a:srgbClr val="000000"/>
                </a:solidFill>
                <a:round/>
                <a:headEnd/>
                <a:tailEnd/>
              </a:ln>
            </p:spPr>
            <p:txBody>
              <a:bodyPr/>
              <a:lstStyle/>
              <a:p>
                <a:endParaRPr lang="en-US"/>
              </a:p>
            </p:txBody>
          </p:sp>
          <p:sp>
            <p:nvSpPr>
              <p:cNvPr id="34002" name="Freeform 684"/>
              <p:cNvSpPr>
                <a:spLocks/>
              </p:cNvSpPr>
              <p:nvPr/>
            </p:nvSpPr>
            <p:spPr bwMode="auto">
              <a:xfrm>
                <a:off x="2525" y="1746"/>
                <a:ext cx="452" cy="458"/>
              </a:xfrm>
              <a:custGeom>
                <a:avLst/>
                <a:gdLst>
                  <a:gd name="T0" fmla="*/ 0 w 359"/>
                  <a:gd name="T1" fmla="*/ 1250 h 358"/>
                  <a:gd name="T2" fmla="*/ 1156 w 359"/>
                  <a:gd name="T3" fmla="*/ 0 h 358"/>
                  <a:gd name="T4" fmla="*/ 2263 w 359"/>
                  <a:gd name="T5" fmla="*/ 1313 h 358"/>
                  <a:gd name="T6" fmla="*/ 1097 w 359"/>
                  <a:gd name="T7" fmla="*/ 2562 h 358"/>
                  <a:gd name="T8" fmla="*/ 0 w 359"/>
                  <a:gd name="T9" fmla="*/ 1250 h 358"/>
                  <a:gd name="T10" fmla="*/ 0 60000 65536"/>
                  <a:gd name="T11" fmla="*/ 0 60000 65536"/>
                  <a:gd name="T12" fmla="*/ 0 60000 65536"/>
                  <a:gd name="T13" fmla="*/ 0 60000 65536"/>
                  <a:gd name="T14" fmla="*/ 0 60000 65536"/>
                  <a:gd name="T15" fmla="*/ 0 w 359"/>
                  <a:gd name="T16" fmla="*/ 0 h 358"/>
                  <a:gd name="T17" fmla="*/ 359 w 359"/>
                  <a:gd name="T18" fmla="*/ 358 h 358"/>
                </a:gdLst>
                <a:ahLst/>
                <a:cxnLst>
                  <a:cxn ang="T10">
                    <a:pos x="T0" y="T1"/>
                  </a:cxn>
                  <a:cxn ang="T11">
                    <a:pos x="T2" y="T3"/>
                  </a:cxn>
                  <a:cxn ang="T12">
                    <a:pos x="T4" y="T5"/>
                  </a:cxn>
                  <a:cxn ang="T13">
                    <a:pos x="T6" y="T7"/>
                  </a:cxn>
                  <a:cxn ang="T14">
                    <a:pos x="T8" y="T9"/>
                  </a:cxn>
                </a:cxnLst>
                <a:rect l="T15" t="T16" r="T17" b="T18"/>
                <a:pathLst>
                  <a:path w="359" h="358">
                    <a:moveTo>
                      <a:pt x="0" y="174"/>
                    </a:moveTo>
                    <a:lnTo>
                      <a:pt x="183" y="0"/>
                    </a:lnTo>
                    <a:lnTo>
                      <a:pt x="358" y="183"/>
                    </a:lnTo>
                    <a:lnTo>
                      <a:pt x="174" y="357"/>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03" name="Freeform 685"/>
              <p:cNvSpPr>
                <a:spLocks/>
              </p:cNvSpPr>
              <p:nvPr/>
            </p:nvSpPr>
            <p:spPr bwMode="auto">
              <a:xfrm>
                <a:off x="2743" y="1981"/>
                <a:ext cx="226" cy="328"/>
              </a:xfrm>
              <a:custGeom>
                <a:avLst/>
                <a:gdLst>
                  <a:gd name="T0" fmla="*/ 1091 w 180"/>
                  <a:gd name="T1" fmla="*/ 613 h 257"/>
                  <a:gd name="T2" fmla="*/ 1102 w 180"/>
                  <a:gd name="T3" fmla="*/ 0 h 257"/>
                  <a:gd name="T4" fmla="*/ 16 w 180"/>
                  <a:gd name="T5" fmla="*/ 1191 h 257"/>
                  <a:gd name="T6" fmla="*/ 0 w 180"/>
                  <a:gd name="T7" fmla="*/ 1803 h 257"/>
                  <a:gd name="T8" fmla="*/ 1091 w 180"/>
                  <a:gd name="T9" fmla="*/ 613 h 257"/>
                  <a:gd name="T10" fmla="*/ 0 60000 65536"/>
                  <a:gd name="T11" fmla="*/ 0 60000 65536"/>
                  <a:gd name="T12" fmla="*/ 0 60000 65536"/>
                  <a:gd name="T13" fmla="*/ 0 60000 65536"/>
                  <a:gd name="T14" fmla="*/ 0 60000 65536"/>
                  <a:gd name="T15" fmla="*/ 0 w 180"/>
                  <a:gd name="T16" fmla="*/ 0 h 257"/>
                  <a:gd name="T17" fmla="*/ 180 w 180"/>
                  <a:gd name="T18" fmla="*/ 257 h 257"/>
                </a:gdLst>
                <a:ahLst/>
                <a:cxnLst>
                  <a:cxn ang="T10">
                    <a:pos x="T0" y="T1"/>
                  </a:cxn>
                  <a:cxn ang="T11">
                    <a:pos x="T2" y="T3"/>
                  </a:cxn>
                  <a:cxn ang="T12">
                    <a:pos x="T4" y="T5"/>
                  </a:cxn>
                  <a:cxn ang="T13">
                    <a:pos x="T6" y="T7"/>
                  </a:cxn>
                  <a:cxn ang="T14">
                    <a:pos x="T8" y="T9"/>
                  </a:cxn>
                </a:cxnLst>
                <a:rect l="T15" t="T16" r="T17" b="T18"/>
                <a:pathLst>
                  <a:path w="180" h="257">
                    <a:moveTo>
                      <a:pt x="177" y="87"/>
                    </a:moveTo>
                    <a:lnTo>
                      <a:pt x="179" y="0"/>
                    </a:lnTo>
                    <a:lnTo>
                      <a:pt x="2" y="169"/>
                    </a:lnTo>
                    <a:lnTo>
                      <a:pt x="0" y="256"/>
                    </a:lnTo>
                    <a:lnTo>
                      <a:pt x="177" y="87"/>
                    </a:lnTo>
                  </a:path>
                </a:pathLst>
              </a:custGeom>
              <a:solidFill>
                <a:srgbClr val="FF5960"/>
              </a:solidFill>
              <a:ln w="12700" cap="rnd">
                <a:solidFill>
                  <a:srgbClr val="000000"/>
                </a:solidFill>
                <a:round/>
                <a:headEnd/>
                <a:tailEnd/>
              </a:ln>
            </p:spPr>
            <p:txBody>
              <a:bodyPr/>
              <a:lstStyle/>
              <a:p>
                <a:endParaRPr lang="en-US"/>
              </a:p>
            </p:txBody>
          </p:sp>
          <p:sp>
            <p:nvSpPr>
              <p:cNvPr id="34004" name="Freeform 686"/>
              <p:cNvSpPr>
                <a:spLocks/>
              </p:cNvSpPr>
              <p:nvPr/>
            </p:nvSpPr>
            <p:spPr bwMode="auto">
              <a:xfrm>
                <a:off x="2743" y="1981"/>
                <a:ext cx="234" cy="338"/>
              </a:xfrm>
              <a:custGeom>
                <a:avLst/>
                <a:gdLst>
                  <a:gd name="T0" fmla="*/ 1104 w 187"/>
                  <a:gd name="T1" fmla="*/ 643 h 264"/>
                  <a:gd name="T2" fmla="*/ 1121 w 187"/>
                  <a:gd name="T3" fmla="*/ 0 h 264"/>
                  <a:gd name="T4" fmla="*/ 16 w 187"/>
                  <a:gd name="T5" fmla="*/ 1259 h 264"/>
                  <a:gd name="T6" fmla="*/ 0 w 187"/>
                  <a:gd name="T7" fmla="*/ 1900 h 264"/>
                  <a:gd name="T8" fmla="*/ 1104 w 187"/>
                  <a:gd name="T9" fmla="*/ 643 h 264"/>
                  <a:gd name="T10" fmla="*/ 0 60000 65536"/>
                  <a:gd name="T11" fmla="*/ 0 60000 65536"/>
                  <a:gd name="T12" fmla="*/ 0 60000 65536"/>
                  <a:gd name="T13" fmla="*/ 0 60000 65536"/>
                  <a:gd name="T14" fmla="*/ 0 60000 65536"/>
                  <a:gd name="T15" fmla="*/ 0 w 187"/>
                  <a:gd name="T16" fmla="*/ 0 h 264"/>
                  <a:gd name="T17" fmla="*/ 187 w 187"/>
                  <a:gd name="T18" fmla="*/ 264 h 264"/>
                </a:gdLst>
                <a:ahLst/>
                <a:cxnLst>
                  <a:cxn ang="T10">
                    <a:pos x="T0" y="T1"/>
                  </a:cxn>
                  <a:cxn ang="T11">
                    <a:pos x="T2" y="T3"/>
                  </a:cxn>
                  <a:cxn ang="T12">
                    <a:pos x="T4" y="T5"/>
                  </a:cxn>
                  <a:cxn ang="T13">
                    <a:pos x="T6" y="T7"/>
                  </a:cxn>
                  <a:cxn ang="T14">
                    <a:pos x="T8" y="T9"/>
                  </a:cxn>
                </a:cxnLst>
                <a:rect l="T15" t="T16" r="T17" b="T18"/>
                <a:pathLst>
                  <a:path w="187" h="264">
                    <a:moveTo>
                      <a:pt x="184" y="89"/>
                    </a:moveTo>
                    <a:lnTo>
                      <a:pt x="186" y="0"/>
                    </a:lnTo>
                    <a:lnTo>
                      <a:pt x="2" y="174"/>
                    </a:lnTo>
                    <a:lnTo>
                      <a:pt x="0" y="263"/>
                    </a:lnTo>
                    <a:lnTo>
                      <a:pt x="184" y="89"/>
                    </a:lnTo>
                  </a:path>
                </a:pathLst>
              </a:custGeom>
              <a:solidFill>
                <a:srgbClr val="FF0000"/>
              </a:solidFill>
              <a:ln w="12700" cap="rnd">
                <a:solidFill>
                  <a:srgbClr val="000000"/>
                </a:solidFill>
                <a:round/>
                <a:headEnd/>
                <a:tailEnd/>
              </a:ln>
            </p:spPr>
            <p:txBody>
              <a:bodyPr/>
              <a:lstStyle/>
              <a:p>
                <a:endParaRPr lang="en-US"/>
              </a:p>
            </p:txBody>
          </p:sp>
          <p:sp>
            <p:nvSpPr>
              <p:cNvPr id="34005" name="Freeform 687"/>
              <p:cNvSpPr>
                <a:spLocks/>
              </p:cNvSpPr>
              <p:nvPr/>
            </p:nvSpPr>
            <p:spPr bwMode="auto">
              <a:xfrm>
                <a:off x="2521" y="1970"/>
                <a:ext cx="215" cy="339"/>
              </a:xfrm>
              <a:custGeom>
                <a:avLst/>
                <a:gdLst>
                  <a:gd name="T0" fmla="*/ 0 w 170"/>
                  <a:gd name="T1" fmla="*/ 615 h 265"/>
                  <a:gd name="T2" fmla="*/ 16 w 170"/>
                  <a:gd name="T3" fmla="*/ 0 h 265"/>
                  <a:gd name="T4" fmla="*/ 1110 w 170"/>
                  <a:gd name="T5" fmla="*/ 1279 h 265"/>
                  <a:gd name="T6" fmla="*/ 1093 w 170"/>
                  <a:gd name="T7" fmla="*/ 1892 h 265"/>
                  <a:gd name="T8" fmla="*/ 0 w 170"/>
                  <a:gd name="T9" fmla="*/ 615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2" y="0"/>
                    </a:lnTo>
                    <a:lnTo>
                      <a:pt x="169" y="178"/>
                    </a:lnTo>
                    <a:lnTo>
                      <a:pt x="167" y="264"/>
                    </a:lnTo>
                    <a:lnTo>
                      <a:pt x="0" y="86"/>
                    </a:lnTo>
                  </a:path>
                </a:pathLst>
              </a:custGeom>
              <a:solidFill>
                <a:srgbClr val="AA5BFF"/>
              </a:solidFill>
              <a:ln w="12700" cap="rnd">
                <a:solidFill>
                  <a:srgbClr val="000000"/>
                </a:solidFill>
                <a:round/>
                <a:headEnd/>
                <a:tailEnd/>
              </a:ln>
            </p:spPr>
            <p:txBody>
              <a:bodyPr/>
              <a:lstStyle/>
              <a:p>
                <a:endParaRPr lang="en-US"/>
              </a:p>
            </p:txBody>
          </p:sp>
          <p:sp>
            <p:nvSpPr>
              <p:cNvPr id="34006" name="Freeform 688"/>
              <p:cNvSpPr>
                <a:spLocks/>
              </p:cNvSpPr>
              <p:nvPr/>
            </p:nvSpPr>
            <p:spPr bwMode="auto">
              <a:xfrm>
                <a:off x="2521" y="1970"/>
                <a:ext cx="225" cy="349"/>
              </a:xfrm>
              <a:custGeom>
                <a:avLst/>
                <a:gdLst>
                  <a:gd name="T0" fmla="*/ 0 w 177"/>
                  <a:gd name="T1" fmla="*/ 651 h 272"/>
                  <a:gd name="T2" fmla="*/ 17 w 177"/>
                  <a:gd name="T3" fmla="*/ 0 h 272"/>
                  <a:gd name="T4" fmla="*/ 1203 w 177"/>
                  <a:gd name="T5" fmla="*/ 1338 h 272"/>
                  <a:gd name="T6" fmla="*/ 1185 w 177"/>
                  <a:gd name="T7" fmla="*/ 1994 h 272"/>
                  <a:gd name="T8" fmla="*/ 0 w 177"/>
                  <a:gd name="T9" fmla="*/ 651 h 272"/>
                  <a:gd name="T10" fmla="*/ 0 60000 65536"/>
                  <a:gd name="T11" fmla="*/ 0 60000 65536"/>
                  <a:gd name="T12" fmla="*/ 0 60000 65536"/>
                  <a:gd name="T13" fmla="*/ 0 60000 65536"/>
                  <a:gd name="T14" fmla="*/ 0 60000 65536"/>
                  <a:gd name="T15" fmla="*/ 0 w 177"/>
                  <a:gd name="T16" fmla="*/ 0 h 272"/>
                  <a:gd name="T17" fmla="*/ 177 w 177"/>
                  <a:gd name="T18" fmla="*/ 272 h 272"/>
                </a:gdLst>
                <a:ahLst/>
                <a:cxnLst>
                  <a:cxn ang="T10">
                    <a:pos x="T0" y="T1"/>
                  </a:cxn>
                  <a:cxn ang="T11">
                    <a:pos x="T2" y="T3"/>
                  </a:cxn>
                  <a:cxn ang="T12">
                    <a:pos x="T4" y="T5"/>
                  </a:cxn>
                  <a:cxn ang="T13">
                    <a:pos x="T6" y="T7"/>
                  </a:cxn>
                  <a:cxn ang="T14">
                    <a:pos x="T8" y="T9"/>
                  </a:cxn>
                </a:cxnLst>
                <a:rect l="T15" t="T16" r="T17" b="T18"/>
                <a:pathLst>
                  <a:path w="177" h="272">
                    <a:moveTo>
                      <a:pt x="0" y="89"/>
                    </a:moveTo>
                    <a:lnTo>
                      <a:pt x="2" y="0"/>
                    </a:lnTo>
                    <a:lnTo>
                      <a:pt x="176" y="182"/>
                    </a:lnTo>
                    <a:lnTo>
                      <a:pt x="174"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07" name="Freeform 689"/>
              <p:cNvSpPr>
                <a:spLocks/>
              </p:cNvSpPr>
              <p:nvPr/>
            </p:nvSpPr>
            <p:spPr bwMode="auto">
              <a:xfrm>
                <a:off x="2294" y="1970"/>
                <a:ext cx="442" cy="446"/>
              </a:xfrm>
              <a:custGeom>
                <a:avLst/>
                <a:gdLst>
                  <a:gd name="T0" fmla="*/ 0 w 350"/>
                  <a:gd name="T1" fmla="*/ 1203 h 349"/>
                  <a:gd name="T2" fmla="*/ 1158 w 350"/>
                  <a:gd name="T3" fmla="*/ 0 h 349"/>
                  <a:gd name="T4" fmla="*/ 2258 w 350"/>
                  <a:gd name="T5" fmla="*/ 1275 h 349"/>
                  <a:gd name="T6" fmla="*/ 1102 w 350"/>
                  <a:gd name="T7" fmla="*/ 2478 h 349"/>
                  <a:gd name="T8" fmla="*/ 0 w 350"/>
                  <a:gd name="T9" fmla="*/ 1203 h 349"/>
                  <a:gd name="T10" fmla="*/ 0 60000 65536"/>
                  <a:gd name="T11" fmla="*/ 0 60000 65536"/>
                  <a:gd name="T12" fmla="*/ 0 60000 65536"/>
                  <a:gd name="T13" fmla="*/ 0 60000 65536"/>
                  <a:gd name="T14" fmla="*/ 0 60000 65536"/>
                  <a:gd name="T15" fmla="*/ 0 w 350"/>
                  <a:gd name="T16" fmla="*/ 0 h 349"/>
                  <a:gd name="T17" fmla="*/ 350 w 350"/>
                  <a:gd name="T18" fmla="*/ 349 h 349"/>
                </a:gdLst>
                <a:ahLst/>
                <a:cxnLst>
                  <a:cxn ang="T10">
                    <a:pos x="T0" y="T1"/>
                  </a:cxn>
                  <a:cxn ang="T11">
                    <a:pos x="T2" y="T3"/>
                  </a:cxn>
                  <a:cxn ang="T12">
                    <a:pos x="T4" y="T5"/>
                  </a:cxn>
                  <a:cxn ang="T13">
                    <a:pos x="T6" y="T7"/>
                  </a:cxn>
                  <a:cxn ang="T14">
                    <a:pos x="T8" y="T9"/>
                  </a:cxn>
                </a:cxnLst>
                <a:rect l="T15" t="T16" r="T17" b="T18"/>
                <a:pathLst>
                  <a:path w="350" h="349">
                    <a:moveTo>
                      <a:pt x="0" y="169"/>
                    </a:moveTo>
                    <a:lnTo>
                      <a:pt x="179" y="0"/>
                    </a:lnTo>
                    <a:lnTo>
                      <a:pt x="349" y="179"/>
                    </a:lnTo>
                    <a:lnTo>
                      <a:pt x="170" y="348"/>
                    </a:lnTo>
                    <a:lnTo>
                      <a:pt x="0" y="169"/>
                    </a:lnTo>
                  </a:path>
                </a:pathLst>
              </a:custGeom>
              <a:solidFill>
                <a:srgbClr val="AA5BFF"/>
              </a:solidFill>
              <a:ln w="12700" cap="rnd">
                <a:solidFill>
                  <a:srgbClr val="000000"/>
                </a:solidFill>
                <a:round/>
                <a:headEnd/>
                <a:tailEnd/>
              </a:ln>
            </p:spPr>
            <p:txBody>
              <a:bodyPr/>
              <a:lstStyle/>
              <a:p>
                <a:endParaRPr lang="en-US"/>
              </a:p>
            </p:txBody>
          </p:sp>
          <p:sp>
            <p:nvSpPr>
              <p:cNvPr id="34008" name="Freeform 690"/>
              <p:cNvSpPr>
                <a:spLocks/>
              </p:cNvSpPr>
              <p:nvPr/>
            </p:nvSpPr>
            <p:spPr bwMode="auto">
              <a:xfrm>
                <a:off x="2294" y="1970"/>
                <a:ext cx="452" cy="455"/>
              </a:xfrm>
              <a:custGeom>
                <a:avLst/>
                <a:gdLst>
                  <a:gd name="T0" fmla="*/ 0 w 357"/>
                  <a:gd name="T1" fmla="*/ 1228 h 356"/>
                  <a:gd name="T2" fmla="*/ 1198 w 357"/>
                  <a:gd name="T3" fmla="*/ 0 h 356"/>
                  <a:gd name="T4" fmla="*/ 2350 w 357"/>
                  <a:gd name="T5" fmla="*/ 1299 h 356"/>
                  <a:gd name="T6" fmla="*/ 1150 w 357"/>
                  <a:gd name="T7" fmla="*/ 2526 h 356"/>
                  <a:gd name="T8" fmla="*/ 0 w 357"/>
                  <a:gd name="T9" fmla="*/ 1228 h 356"/>
                  <a:gd name="T10" fmla="*/ 0 60000 65536"/>
                  <a:gd name="T11" fmla="*/ 0 60000 65536"/>
                  <a:gd name="T12" fmla="*/ 0 60000 65536"/>
                  <a:gd name="T13" fmla="*/ 0 60000 65536"/>
                  <a:gd name="T14" fmla="*/ 0 60000 65536"/>
                  <a:gd name="T15" fmla="*/ 0 w 357"/>
                  <a:gd name="T16" fmla="*/ 0 h 356"/>
                  <a:gd name="T17" fmla="*/ 357 w 357"/>
                  <a:gd name="T18" fmla="*/ 356 h 356"/>
                </a:gdLst>
                <a:ahLst/>
                <a:cxnLst>
                  <a:cxn ang="T10">
                    <a:pos x="T0" y="T1"/>
                  </a:cxn>
                  <a:cxn ang="T11">
                    <a:pos x="T2" y="T3"/>
                  </a:cxn>
                  <a:cxn ang="T12">
                    <a:pos x="T4" y="T5"/>
                  </a:cxn>
                  <a:cxn ang="T13">
                    <a:pos x="T6" y="T7"/>
                  </a:cxn>
                  <a:cxn ang="T14">
                    <a:pos x="T8" y="T9"/>
                  </a:cxn>
                </a:cxnLst>
                <a:rect l="T15" t="T16" r="T17" b="T18"/>
                <a:pathLst>
                  <a:path w="357" h="356">
                    <a:moveTo>
                      <a:pt x="0" y="173"/>
                    </a:moveTo>
                    <a:lnTo>
                      <a:pt x="182" y="0"/>
                    </a:lnTo>
                    <a:lnTo>
                      <a:pt x="356" y="182"/>
                    </a:lnTo>
                    <a:lnTo>
                      <a:pt x="174" y="355"/>
                    </a:lnTo>
                    <a:lnTo>
                      <a:pt x="0" y="17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09" name="Freeform 691"/>
              <p:cNvSpPr>
                <a:spLocks/>
              </p:cNvSpPr>
              <p:nvPr/>
            </p:nvSpPr>
            <p:spPr bwMode="auto">
              <a:xfrm>
                <a:off x="2510" y="2203"/>
                <a:ext cx="226" cy="328"/>
              </a:xfrm>
              <a:custGeom>
                <a:avLst/>
                <a:gdLst>
                  <a:gd name="T0" fmla="*/ 1183 w 178"/>
                  <a:gd name="T1" fmla="*/ 613 h 257"/>
                  <a:gd name="T2" fmla="*/ 1197 w 178"/>
                  <a:gd name="T3" fmla="*/ 0 h 257"/>
                  <a:gd name="T4" fmla="*/ 17 w 178"/>
                  <a:gd name="T5" fmla="*/ 1179 h 257"/>
                  <a:gd name="T6" fmla="*/ 0 w 178"/>
                  <a:gd name="T7" fmla="*/ 1803 h 257"/>
                  <a:gd name="T8" fmla="*/ 1183 w 178"/>
                  <a:gd name="T9" fmla="*/ 613 h 257"/>
                  <a:gd name="T10" fmla="*/ 0 60000 65536"/>
                  <a:gd name="T11" fmla="*/ 0 60000 65536"/>
                  <a:gd name="T12" fmla="*/ 0 60000 65536"/>
                  <a:gd name="T13" fmla="*/ 0 60000 65536"/>
                  <a:gd name="T14" fmla="*/ 0 60000 65536"/>
                  <a:gd name="T15" fmla="*/ 0 w 178"/>
                  <a:gd name="T16" fmla="*/ 0 h 257"/>
                  <a:gd name="T17" fmla="*/ 178 w 178"/>
                  <a:gd name="T18" fmla="*/ 257 h 257"/>
                </a:gdLst>
                <a:ahLst/>
                <a:cxnLst>
                  <a:cxn ang="T10">
                    <a:pos x="T0" y="T1"/>
                  </a:cxn>
                  <a:cxn ang="T11">
                    <a:pos x="T2" y="T3"/>
                  </a:cxn>
                  <a:cxn ang="T12">
                    <a:pos x="T4" y="T5"/>
                  </a:cxn>
                  <a:cxn ang="T13">
                    <a:pos x="T6" y="T7"/>
                  </a:cxn>
                  <a:cxn ang="T14">
                    <a:pos x="T8" y="T9"/>
                  </a:cxn>
                </a:cxnLst>
                <a:rect l="T15" t="T16" r="T17" b="T18"/>
                <a:pathLst>
                  <a:path w="178" h="257">
                    <a:moveTo>
                      <a:pt x="175" y="87"/>
                    </a:moveTo>
                    <a:lnTo>
                      <a:pt x="177" y="0"/>
                    </a:lnTo>
                    <a:lnTo>
                      <a:pt x="2" y="168"/>
                    </a:lnTo>
                    <a:lnTo>
                      <a:pt x="0" y="256"/>
                    </a:lnTo>
                    <a:lnTo>
                      <a:pt x="175" y="87"/>
                    </a:lnTo>
                  </a:path>
                </a:pathLst>
              </a:custGeom>
              <a:solidFill>
                <a:srgbClr val="AA5BFF"/>
              </a:solidFill>
              <a:ln w="12700" cap="rnd">
                <a:solidFill>
                  <a:srgbClr val="000000"/>
                </a:solidFill>
                <a:round/>
                <a:headEnd/>
                <a:tailEnd/>
              </a:ln>
            </p:spPr>
            <p:txBody>
              <a:bodyPr/>
              <a:lstStyle/>
              <a:p>
                <a:endParaRPr lang="en-US"/>
              </a:p>
            </p:txBody>
          </p:sp>
          <p:sp>
            <p:nvSpPr>
              <p:cNvPr id="34010" name="Freeform 692"/>
              <p:cNvSpPr>
                <a:spLocks/>
              </p:cNvSpPr>
              <p:nvPr/>
            </p:nvSpPr>
            <p:spPr bwMode="auto">
              <a:xfrm>
                <a:off x="2510" y="2203"/>
                <a:ext cx="236" cy="337"/>
              </a:xfrm>
              <a:custGeom>
                <a:avLst/>
                <a:gdLst>
                  <a:gd name="T0" fmla="*/ 1277 w 185"/>
                  <a:gd name="T1" fmla="*/ 631 h 264"/>
                  <a:gd name="T2" fmla="*/ 1295 w 185"/>
                  <a:gd name="T3" fmla="*/ 0 h 264"/>
                  <a:gd name="T4" fmla="*/ 17 w 185"/>
                  <a:gd name="T5" fmla="*/ 1220 h 264"/>
                  <a:gd name="T6" fmla="*/ 0 w 185"/>
                  <a:gd name="T7" fmla="*/ 1860 h 264"/>
                  <a:gd name="T8" fmla="*/ 1277 w 185"/>
                  <a:gd name="T9" fmla="*/ 631 h 264"/>
                  <a:gd name="T10" fmla="*/ 0 60000 65536"/>
                  <a:gd name="T11" fmla="*/ 0 60000 65536"/>
                  <a:gd name="T12" fmla="*/ 0 60000 65536"/>
                  <a:gd name="T13" fmla="*/ 0 60000 65536"/>
                  <a:gd name="T14" fmla="*/ 0 60000 65536"/>
                  <a:gd name="T15" fmla="*/ 0 w 185"/>
                  <a:gd name="T16" fmla="*/ 0 h 264"/>
                  <a:gd name="T17" fmla="*/ 185 w 185"/>
                  <a:gd name="T18" fmla="*/ 264 h 264"/>
                </a:gdLst>
                <a:ahLst/>
                <a:cxnLst>
                  <a:cxn ang="T10">
                    <a:pos x="T0" y="T1"/>
                  </a:cxn>
                  <a:cxn ang="T11">
                    <a:pos x="T2" y="T3"/>
                  </a:cxn>
                  <a:cxn ang="T12">
                    <a:pos x="T4" y="T5"/>
                  </a:cxn>
                  <a:cxn ang="T13">
                    <a:pos x="T6" y="T7"/>
                  </a:cxn>
                  <a:cxn ang="T14">
                    <a:pos x="T8" y="T9"/>
                  </a:cxn>
                </a:cxnLst>
                <a:rect l="T15" t="T16" r="T17" b="T18"/>
                <a:pathLst>
                  <a:path w="185" h="264">
                    <a:moveTo>
                      <a:pt x="182" y="89"/>
                    </a:moveTo>
                    <a:lnTo>
                      <a:pt x="184" y="0"/>
                    </a:lnTo>
                    <a:lnTo>
                      <a:pt x="2" y="173"/>
                    </a:lnTo>
                    <a:lnTo>
                      <a:pt x="0" y="263"/>
                    </a:lnTo>
                    <a:lnTo>
                      <a:pt x="182"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11" name="Freeform 693"/>
              <p:cNvSpPr>
                <a:spLocks/>
              </p:cNvSpPr>
              <p:nvPr/>
            </p:nvSpPr>
            <p:spPr bwMode="auto">
              <a:xfrm>
                <a:off x="2291" y="2190"/>
                <a:ext cx="216" cy="341"/>
              </a:xfrm>
              <a:custGeom>
                <a:avLst/>
                <a:gdLst>
                  <a:gd name="T0" fmla="*/ 0 w 170"/>
                  <a:gd name="T1" fmla="*/ 623 h 267"/>
                  <a:gd name="T2" fmla="*/ 17 w 170"/>
                  <a:gd name="T3" fmla="*/ 0 h 267"/>
                  <a:gd name="T4" fmla="*/ 1150 w 170"/>
                  <a:gd name="T5" fmla="*/ 1258 h 267"/>
                  <a:gd name="T6" fmla="*/ 1135 w 170"/>
                  <a:gd name="T7" fmla="*/ 1884 h 267"/>
                  <a:gd name="T8" fmla="*/ 0 w 170"/>
                  <a:gd name="T9" fmla="*/ 623 h 267"/>
                  <a:gd name="T10" fmla="*/ 0 60000 65536"/>
                  <a:gd name="T11" fmla="*/ 0 60000 65536"/>
                  <a:gd name="T12" fmla="*/ 0 60000 65536"/>
                  <a:gd name="T13" fmla="*/ 0 60000 65536"/>
                  <a:gd name="T14" fmla="*/ 0 60000 65536"/>
                  <a:gd name="T15" fmla="*/ 0 w 170"/>
                  <a:gd name="T16" fmla="*/ 0 h 267"/>
                  <a:gd name="T17" fmla="*/ 170 w 170"/>
                  <a:gd name="T18" fmla="*/ 267 h 267"/>
                </a:gdLst>
                <a:ahLst/>
                <a:cxnLst>
                  <a:cxn ang="T10">
                    <a:pos x="T0" y="T1"/>
                  </a:cxn>
                  <a:cxn ang="T11">
                    <a:pos x="T2" y="T3"/>
                  </a:cxn>
                  <a:cxn ang="T12">
                    <a:pos x="T4" y="T5"/>
                  </a:cxn>
                  <a:cxn ang="T13">
                    <a:pos x="T6" y="T7"/>
                  </a:cxn>
                  <a:cxn ang="T14">
                    <a:pos x="T8" y="T9"/>
                  </a:cxn>
                </a:cxnLst>
                <a:rect l="T15" t="T16" r="T17" b="T18"/>
                <a:pathLst>
                  <a:path w="170" h="267">
                    <a:moveTo>
                      <a:pt x="0" y="88"/>
                    </a:moveTo>
                    <a:lnTo>
                      <a:pt x="2" y="0"/>
                    </a:lnTo>
                    <a:lnTo>
                      <a:pt x="169" y="178"/>
                    </a:lnTo>
                    <a:lnTo>
                      <a:pt x="167" y="266"/>
                    </a:lnTo>
                    <a:lnTo>
                      <a:pt x="0" y="88"/>
                    </a:lnTo>
                  </a:path>
                </a:pathLst>
              </a:custGeom>
              <a:solidFill>
                <a:srgbClr val="FFFFFF"/>
              </a:solidFill>
              <a:ln w="12700" cap="rnd">
                <a:solidFill>
                  <a:srgbClr val="000000"/>
                </a:solidFill>
                <a:round/>
                <a:headEnd/>
                <a:tailEnd/>
              </a:ln>
            </p:spPr>
            <p:txBody>
              <a:bodyPr/>
              <a:lstStyle/>
              <a:p>
                <a:endParaRPr lang="en-US"/>
              </a:p>
            </p:txBody>
          </p:sp>
          <p:sp>
            <p:nvSpPr>
              <p:cNvPr id="34012" name="Freeform 694"/>
              <p:cNvSpPr>
                <a:spLocks/>
              </p:cNvSpPr>
              <p:nvPr/>
            </p:nvSpPr>
            <p:spPr bwMode="auto">
              <a:xfrm>
                <a:off x="2291" y="2190"/>
                <a:ext cx="225" cy="350"/>
              </a:xfrm>
              <a:custGeom>
                <a:avLst/>
                <a:gdLst>
                  <a:gd name="T0" fmla="*/ 0 w 177"/>
                  <a:gd name="T1" fmla="*/ 640 h 274"/>
                  <a:gd name="T2" fmla="*/ 17 w 177"/>
                  <a:gd name="T3" fmla="*/ 0 h 274"/>
                  <a:gd name="T4" fmla="*/ 1203 w 177"/>
                  <a:gd name="T5" fmla="*/ 1299 h 274"/>
                  <a:gd name="T6" fmla="*/ 1185 w 177"/>
                  <a:gd name="T7" fmla="*/ 1939 h 274"/>
                  <a:gd name="T8" fmla="*/ 0 w 177"/>
                  <a:gd name="T9" fmla="*/ 640 h 274"/>
                  <a:gd name="T10" fmla="*/ 0 60000 65536"/>
                  <a:gd name="T11" fmla="*/ 0 60000 65536"/>
                  <a:gd name="T12" fmla="*/ 0 60000 65536"/>
                  <a:gd name="T13" fmla="*/ 0 60000 65536"/>
                  <a:gd name="T14" fmla="*/ 0 60000 65536"/>
                  <a:gd name="T15" fmla="*/ 0 w 177"/>
                  <a:gd name="T16" fmla="*/ 0 h 274"/>
                  <a:gd name="T17" fmla="*/ 177 w 177"/>
                  <a:gd name="T18" fmla="*/ 274 h 274"/>
                </a:gdLst>
                <a:ahLst/>
                <a:cxnLst>
                  <a:cxn ang="T10">
                    <a:pos x="T0" y="T1"/>
                  </a:cxn>
                  <a:cxn ang="T11">
                    <a:pos x="T2" y="T3"/>
                  </a:cxn>
                  <a:cxn ang="T12">
                    <a:pos x="T4" y="T5"/>
                  </a:cxn>
                  <a:cxn ang="T13">
                    <a:pos x="T6" y="T7"/>
                  </a:cxn>
                  <a:cxn ang="T14">
                    <a:pos x="T8" y="T9"/>
                  </a:cxn>
                </a:cxnLst>
                <a:rect l="T15" t="T16" r="T17" b="T18"/>
                <a:pathLst>
                  <a:path w="177" h="274">
                    <a:moveTo>
                      <a:pt x="0" y="90"/>
                    </a:moveTo>
                    <a:lnTo>
                      <a:pt x="2" y="0"/>
                    </a:lnTo>
                    <a:lnTo>
                      <a:pt x="176" y="183"/>
                    </a:lnTo>
                    <a:lnTo>
                      <a:pt x="174" y="273"/>
                    </a:lnTo>
                    <a:lnTo>
                      <a:pt x="0"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13" name="Freeform 695"/>
              <p:cNvSpPr>
                <a:spLocks/>
              </p:cNvSpPr>
              <p:nvPr/>
            </p:nvSpPr>
            <p:spPr bwMode="auto">
              <a:xfrm>
                <a:off x="2063" y="2190"/>
                <a:ext cx="444" cy="451"/>
              </a:xfrm>
              <a:custGeom>
                <a:avLst/>
                <a:gdLst>
                  <a:gd name="T0" fmla="*/ 0 w 350"/>
                  <a:gd name="T1" fmla="*/ 1248 h 352"/>
                  <a:gd name="T2" fmla="*/ 1199 w 350"/>
                  <a:gd name="T3" fmla="*/ 0 h 352"/>
                  <a:gd name="T4" fmla="*/ 2342 w 350"/>
                  <a:gd name="T5" fmla="*/ 1294 h 352"/>
                  <a:gd name="T6" fmla="*/ 1140 w 350"/>
                  <a:gd name="T7" fmla="*/ 2551 h 352"/>
                  <a:gd name="T8" fmla="*/ 0 w 350"/>
                  <a:gd name="T9" fmla="*/ 1248 h 352"/>
                  <a:gd name="T10" fmla="*/ 0 60000 65536"/>
                  <a:gd name="T11" fmla="*/ 0 60000 65536"/>
                  <a:gd name="T12" fmla="*/ 0 60000 65536"/>
                  <a:gd name="T13" fmla="*/ 0 60000 65536"/>
                  <a:gd name="T14" fmla="*/ 0 60000 65536"/>
                  <a:gd name="T15" fmla="*/ 0 w 350"/>
                  <a:gd name="T16" fmla="*/ 0 h 352"/>
                  <a:gd name="T17" fmla="*/ 350 w 350"/>
                  <a:gd name="T18" fmla="*/ 352 h 352"/>
                </a:gdLst>
                <a:ahLst/>
                <a:cxnLst>
                  <a:cxn ang="T10">
                    <a:pos x="T0" y="T1"/>
                  </a:cxn>
                  <a:cxn ang="T11">
                    <a:pos x="T2" y="T3"/>
                  </a:cxn>
                  <a:cxn ang="T12">
                    <a:pos x="T4" y="T5"/>
                  </a:cxn>
                  <a:cxn ang="T13">
                    <a:pos x="T6" y="T7"/>
                  </a:cxn>
                  <a:cxn ang="T14">
                    <a:pos x="T8" y="T9"/>
                  </a:cxn>
                </a:cxnLst>
                <a:rect l="T15" t="T16" r="T17" b="T18"/>
                <a:pathLst>
                  <a:path w="350" h="352">
                    <a:moveTo>
                      <a:pt x="0" y="172"/>
                    </a:moveTo>
                    <a:lnTo>
                      <a:pt x="179" y="0"/>
                    </a:lnTo>
                    <a:lnTo>
                      <a:pt x="349" y="179"/>
                    </a:lnTo>
                    <a:lnTo>
                      <a:pt x="170" y="351"/>
                    </a:lnTo>
                    <a:lnTo>
                      <a:pt x="0" y="172"/>
                    </a:lnTo>
                  </a:path>
                </a:pathLst>
              </a:custGeom>
              <a:solidFill>
                <a:srgbClr val="AA5BFF"/>
              </a:solidFill>
              <a:ln w="12700" cap="rnd">
                <a:solidFill>
                  <a:srgbClr val="000000"/>
                </a:solidFill>
                <a:round/>
                <a:headEnd/>
                <a:tailEnd/>
              </a:ln>
            </p:spPr>
            <p:txBody>
              <a:bodyPr/>
              <a:lstStyle/>
              <a:p>
                <a:endParaRPr lang="en-US"/>
              </a:p>
            </p:txBody>
          </p:sp>
          <p:sp>
            <p:nvSpPr>
              <p:cNvPr id="34014" name="Freeform 696"/>
              <p:cNvSpPr>
                <a:spLocks/>
              </p:cNvSpPr>
              <p:nvPr/>
            </p:nvSpPr>
            <p:spPr bwMode="auto">
              <a:xfrm>
                <a:off x="2063" y="2190"/>
                <a:ext cx="453" cy="458"/>
              </a:xfrm>
              <a:custGeom>
                <a:avLst/>
                <a:gdLst>
                  <a:gd name="T0" fmla="*/ 0 w 357"/>
                  <a:gd name="T1" fmla="*/ 1222 h 359"/>
                  <a:gd name="T2" fmla="*/ 1223 w 357"/>
                  <a:gd name="T3" fmla="*/ 0 h 359"/>
                  <a:gd name="T4" fmla="*/ 2394 w 357"/>
                  <a:gd name="T5" fmla="*/ 1281 h 359"/>
                  <a:gd name="T6" fmla="*/ 1167 w 357"/>
                  <a:gd name="T7" fmla="*/ 2515 h 359"/>
                  <a:gd name="T8" fmla="*/ 0 w 357"/>
                  <a:gd name="T9" fmla="*/ 1222 h 359"/>
                  <a:gd name="T10" fmla="*/ 0 60000 65536"/>
                  <a:gd name="T11" fmla="*/ 0 60000 65536"/>
                  <a:gd name="T12" fmla="*/ 0 60000 65536"/>
                  <a:gd name="T13" fmla="*/ 0 60000 65536"/>
                  <a:gd name="T14" fmla="*/ 0 60000 65536"/>
                  <a:gd name="T15" fmla="*/ 0 w 357"/>
                  <a:gd name="T16" fmla="*/ 0 h 359"/>
                  <a:gd name="T17" fmla="*/ 357 w 357"/>
                  <a:gd name="T18" fmla="*/ 359 h 359"/>
                </a:gdLst>
                <a:ahLst/>
                <a:cxnLst>
                  <a:cxn ang="T10">
                    <a:pos x="T0" y="T1"/>
                  </a:cxn>
                  <a:cxn ang="T11">
                    <a:pos x="T2" y="T3"/>
                  </a:cxn>
                  <a:cxn ang="T12">
                    <a:pos x="T4" y="T5"/>
                  </a:cxn>
                  <a:cxn ang="T13">
                    <a:pos x="T6" y="T7"/>
                  </a:cxn>
                  <a:cxn ang="T14">
                    <a:pos x="T8" y="T9"/>
                  </a:cxn>
                </a:cxnLst>
                <a:rect l="T15" t="T16" r="T17" b="T18"/>
                <a:pathLst>
                  <a:path w="357" h="359">
                    <a:moveTo>
                      <a:pt x="0" y="175"/>
                    </a:moveTo>
                    <a:lnTo>
                      <a:pt x="182" y="0"/>
                    </a:lnTo>
                    <a:lnTo>
                      <a:pt x="356" y="183"/>
                    </a:lnTo>
                    <a:lnTo>
                      <a:pt x="174" y="358"/>
                    </a:lnTo>
                    <a:lnTo>
                      <a:pt x="0" y="17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15" name="Freeform 697"/>
              <p:cNvSpPr>
                <a:spLocks/>
              </p:cNvSpPr>
              <p:nvPr/>
            </p:nvSpPr>
            <p:spPr bwMode="auto">
              <a:xfrm>
                <a:off x="2280" y="2424"/>
                <a:ext cx="227" cy="328"/>
              </a:xfrm>
              <a:custGeom>
                <a:avLst/>
                <a:gdLst>
                  <a:gd name="T0" fmla="*/ 1177 w 179"/>
                  <a:gd name="T1" fmla="*/ 600 h 258"/>
                  <a:gd name="T2" fmla="*/ 1195 w 179"/>
                  <a:gd name="T3" fmla="*/ 0 h 258"/>
                  <a:gd name="T4" fmla="*/ 16 w 179"/>
                  <a:gd name="T5" fmla="*/ 1166 h 258"/>
                  <a:gd name="T6" fmla="*/ 0 w 179"/>
                  <a:gd name="T7" fmla="*/ 1758 h 258"/>
                  <a:gd name="T8" fmla="*/ 1177 w 179"/>
                  <a:gd name="T9" fmla="*/ 600 h 258"/>
                  <a:gd name="T10" fmla="*/ 0 60000 65536"/>
                  <a:gd name="T11" fmla="*/ 0 60000 65536"/>
                  <a:gd name="T12" fmla="*/ 0 60000 65536"/>
                  <a:gd name="T13" fmla="*/ 0 60000 65536"/>
                  <a:gd name="T14" fmla="*/ 0 60000 65536"/>
                  <a:gd name="T15" fmla="*/ 0 w 179"/>
                  <a:gd name="T16" fmla="*/ 0 h 258"/>
                  <a:gd name="T17" fmla="*/ 179 w 179"/>
                  <a:gd name="T18" fmla="*/ 258 h 258"/>
                </a:gdLst>
                <a:ahLst/>
                <a:cxnLst>
                  <a:cxn ang="T10">
                    <a:pos x="T0" y="T1"/>
                  </a:cxn>
                  <a:cxn ang="T11">
                    <a:pos x="T2" y="T3"/>
                  </a:cxn>
                  <a:cxn ang="T12">
                    <a:pos x="T4" y="T5"/>
                  </a:cxn>
                  <a:cxn ang="T13">
                    <a:pos x="T6" y="T7"/>
                  </a:cxn>
                  <a:cxn ang="T14">
                    <a:pos x="T8" y="T9"/>
                  </a:cxn>
                </a:cxnLst>
                <a:rect l="T15" t="T16" r="T17" b="T18"/>
                <a:pathLst>
                  <a:path w="179" h="258">
                    <a:moveTo>
                      <a:pt x="176" y="88"/>
                    </a:moveTo>
                    <a:lnTo>
                      <a:pt x="178" y="0"/>
                    </a:lnTo>
                    <a:lnTo>
                      <a:pt x="2" y="171"/>
                    </a:lnTo>
                    <a:lnTo>
                      <a:pt x="0" y="257"/>
                    </a:lnTo>
                    <a:lnTo>
                      <a:pt x="176" y="88"/>
                    </a:lnTo>
                  </a:path>
                </a:pathLst>
              </a:custGeom>
              <a:solidFill>
                <a:srgbClr val="AA5BFF"/>
              </a:solidFill>
              <a:ln w="12700" cap="rnd">
                <a:solidFill>
                  <a:srgbClr val="000000"/>
                </a:solidFill>
                <a:round/>
                <a:headEnd/>
                <a:tailEnd/>
              </a:ln>
            </p:spPr>
            <p:txBody>
              <a:bodyPr/>
              <a:lstStyle/>
              <a:p>
                <a:endParaRPr lang="en-US"/>
              </a:p>
            </p:txBody>
          </p:sp>
          <p:sp>
            <p:nvSpPr>
              <p:cNvPr id="34016" name="Freeform 698"/>
              <p:cNvSpPr>
                <a:spLocks/>
              </p:cNvSpPr>
              <p:nvPr/>
            </p:nvSpPr>
            <p:spPr bwMode="auto">
              <a:xfrm>
                <a:off x="2280" y="2424"/>
                <a:ext cx="236" cy="337"/>
              </a:xfrm>
              <a:custGeom>
                <a:avLst/>
                <a:gdLst>
                  <a:gd name="T0" fmla="*/ 1226 w 186"/>
                  <a:gd name="T1" fmla="*/ 613 h 265"/>
                  <a:gd name="T2" fmla="*/ 1245 w 186"/>
                  <a:gd name="T3" fmla="*/ 0 h 265"/>
                  <a:gd name="T4" fmla="*/ 16 w 186"/>
                  <a:gd name="T5" fmla="*/ 1202 h 265"/>
                  <a:gd name="T6" fmla="*/ 0 w 186"/>
                  <a:gd name="T7" fmla="*/ 1808 h 265"/>
                  <a:gd name="T8" fmla="*/ 1226 w 186"/>
                  <a:gd name="T9" fmla="*/ 613 h 265"/>
                  <a:gd name="T10" fmla="*/ 0 60000 65536"/>
                  <a:gd name="T11" fmla="*/ 0 60000 65536"/>
                  <a:gd name="T12" fmla="*/ 0 60000 65536"/>
                  <a:gd name="T13" fmla="*/ 0 60000 65536"/>
                  <a:gd name="T14" fmla="*/ 0 60000 65536"/>
                  <a:gd name="T15" fmla="*/ 0 w 186"/>
                  <a:gd name="T16" fmla="*/ 0 h 265"/>
                  <a:gd name="T17" fmla="*/ 186 w 186"/>
                  <a:gd name="T18" fmla="*/ 265 h 265"/>
                </a:gdLst>
                <a:ahLst/>
                <a:cxnLst>
                  <a:cxn ang="T10">
                    <a:pos x="T0" y="T1"/>
                  </a:cxn>
                  <a:cxn ang="T11">
                    <a:pos x="T2" y="T3"/>
                  </a:cxn>
                  <a:cxn ang="T12">
                    <a:pos x="T4" y="T5"/>
                  </a:cxn>
                  <a:cxn ang="T13">
                    <a:pos x="T6" y="T7"/>
                  </a:cxn>
                  <a:cxn ang="T14">
                    <a:pos x="T8" y="T9"/>
                  </a:cxn>
                </a:cxnLst>
                <a:rect l="T15" t="T16" r="T17" b="T18"/>
                <a:pathLst>
                  <a:path w="186" h="265">
                    <a:moveTo>
                      <a:pt x="183" y="90"/>
                    </a:moveTo>
                    <a:lnTo>
                      <a:pt x="185" y="0"/>
                    </a:lnTo>
                    <a:lnTo>
                      <a:pt x="2" y="175"/>
                    </a:lnTo>
                    <a:lnTo>
                      <a:pt x="0" y="264"/>
                    </a:lnTo>
                    <a:lnTo>
                      <a:pt x="183"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17" name="Freeform 699"/>
              <p:cNvSpPr>
                <a:spLocks/>
              </p:cNvSpPr>
              <p:nvPr/>
            </p:nvSpPr>
            <p:spPr bwMode="auto">
              <a:xfrm>
                <a:off x="2060" y="2415"/>
                <a:ext cx="216" cy="337"/>
              </a:xfrm>
              <a:custGeom>
                <a:avLst/>
                <a:gdLst>
                  <a:gd name="T0" fmla="*/ 0 w 170"/>
                  <a:gd name="T1" fmla="*/ 589 h 265"/>
                  <a:gd name="T2" fmla="*/ 17 w 170"/>
                  <a:gd name="T3" fmla="*/ 0 h 265"/>
                  <a:gd name="T4" fmla="*/ 1150 w 170"/>
                  <a:gd name="T5" fmla="*/ 1213 h 265"/>
                  <a:gd name="T6" fmla="*/ 1135 w 170"/>
                  <a:gd name="T7" fmla="*/ 1808 h 265"/>
                  <a:gd name="T8" fmla="*/ 0 w 170"/>
                  <a:gd name="T9" fmla="*/ 589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2" y="0"/>
                    </a:lnTo>
                    <a:lnTo>
                      <a:pt x="169" y="178"/>
                    </a:lnTo>
                    <a:lnTo>
                      <a:pt x="167" y="264"/>
                    </a:lnTo>
                    <a:lnTo>
                      <a:pt x="0" y="86"/>
                    </a:lnTo>
                  </a:path>
                </a:pathLst>
              </a:custGeom>
              <a:solidFill>
                <a:srgbClr val="9142FF"/>
              </a:solidFill>
              <a:ln w="12700" cap="rnd">
                <a:solidFill>
                  <a:srgbClr val="000000"/>
                </a:solidFill>
                <a:round/>
                <a:headEnd/>
                <a:tailEnd/>
              </a:ln>
            </p:spPr>
            <p:txBody>
              <a:bodyPr/>
              <a:lstStyle/>
              <a:p>
                <a:endParaRPr lang="en-US"/>
              </a:p>
            </p:txBody>
          </p:sp>
          <p:sp>
            <p:nvSpPr>
              <p:cNvPr id="34018" name="Freeform 700"/>
              <p:cNvSpPr>
                <a:spLocks/>
              </p:cNvSpPr>
              <p:nvPr/>
            </p:nvSpPr>
            <p:spPr bwMode="auto">
              <a:xfrm>
                <a:off x="2060" y="2415"/>
                <a:ext cx="226" cy="346"/>
              </a:xfrm>
              <a:custGeom>
                <a:avLst/>
                <a:gdLst>
                  <a:gd name="T0" fmla="*/ 0 w 178"/>
                  <a:gd name="T1" fmla="*/ 611 h 272"/>
                  <a:gd name="T2" fmla="*/ 17 w 178"/>
                  <a:gd name="T3" fmla="*/ 0 h 272"/>
                  <a:gd name="T4" fmla="*/ 1197 w 178"/>
                  <a:gd name="T5" fmla="*/ 1249 h 272"/>
                  <a:gd name="T6" fmla="*/ 1183 w 178"/>
                  <a:gd name="T7" fmla="*/ 1860 h 272"/>
                  <a:gd name="T8" fmla="*/ 0 w 178"/>
                  <a:gd name="T9" fmla="*/ 611 h 272"/>
                  <a:gd name="T10" fmla="*/ 0 60000 65536"/>
                  <a:gd name="T11" fmla="*/ 0 60000 65536"/>
                  <a:gd name="T12" fmla="*/ 0 60000 65536"/>
                  <a:gd name="T13" fmla="*/ 0 60000 65536"/>
                  <a:gd name="T14" fmla="*/ 0 60000 65536"/>
                  <a:gd name="T15" fmla="*/ 0 w 178"/>
                  <a:gd name="T16" fmla="*/ 0 h 272"/>
                  <a:gd name="T17" fmla="*/ 178 w 178"/>
                  <a:gd name="T18" fmla="*/ 272 h 272"/>
                </a:gdLst>
                <a:ahLst/>
                <a:cxnLst>
                  <a:cxn ang="T10">
                    <a:pos x="T0" y="T1"/>
                  </a:cxn>
                  <a:cxn ang="T11">
                    <a:pos x="T2" y="T3"/>
                  </a:cxn>
                  <a:cxn ang="T12">
                    <a:pos x="T4" y="T5"/>
                  </a:cxn>
                  <a:cxn ang="T13">
                    <a:pos x="T6" y="T7"/>
                  </a:cxn>
                  <a:cxn ang="T14">
                    <a:pos x="T8" y="T9"/>
                  </a:cxn>
                </a:cxnLst>
                <a:rect l="T15" t="T16" r="T17" b="T18"/>
                <a:pathLst>
                  <a:path w="178" h="272">
                    <a:moveTo>
                      <a:pt x="0" y="89"/>
                    </a:moveTo>
                    <a:lnTo>
                      <a:pt x="2" y="0"/>
                    </a:lnTo>
                    <a:lnTo>
                      <a:pt x="177" y="182"/>
                    </a:lnTo>
                    <a:lnTo>
                      <a:pt x="175"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19" name="Freeform 701"/>
              <p:cNvSpPr>
                <a:spLocks/>
              </p:cNvSpPr>
              <p:nvPr/>
            </p:nvSpPr>
            <p:spPr bwMode="auto">
              <a:xfrm>
                <a:off x="1377" y="2508"/>
                <a:ext cx="230" cy="225"/>
              </a:xfrm>
              <a:custGeom>
                <a:avLst/>
                <a:gdLst>
                  <a:gd name="T0" fmla="*/ 1177 w 182"/>
                  <a:gd name="T1" fmla="*/ 22 h 176"/>
                  <a:gd name="T2" fmla="*/ 1139 w 182"/>
                  <a:gd name="T3" fmla="*/ 22 h 176"/>
                  <a:gd name="T4" fmla="*/ 0 w 182"/>
                  <a:gd name="T5" fmla="*/ 1209 h 176"/>
                  <a:gd name="T6" fmla="*/ 32 w 182"/>
                  <a:gd name="T7" fmla="*/ 1249 h 176"/>
                  <a:gd name="T8" fmla="*/ 1177 w 182"/>
                  <a:gd name="T9" fmla="*/ 59 h 176"/>
                  <a:gd name="T10" fmla="*/ 1139 w 182"/>
                  <a:gd name="T11" fmla="*/ 59 h 176"/>
                  <a:gd name="T12" fmla="*/ 1177 w 182"/>
                  <a:gd name="T13" fmla="*/ 22 h 176"/>
                  <a:gd name="T14" fmla="*/ 1158 w 182"/>
                  <a:gd name="T15" fmla="*/ 0 h 176"/>
                  <a:gd name="T16" fmla="*/ 1139 w 182"/>
                  <a:gd name="T17" fmla="*/ 22 h 176"/>
                  <a:gd name="T18" fmla="*/ 1177 w 182"/>
                  <a:gd name="T19" fmla="*/ 22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3"/>
                    </a:moveTo>
                    <a:lnTo>
                      <a:pt x="175" y="3"/>
                    </a:lnTo>
                    <a:lnTo>
                      <a:pt x="0" y="170"/>
                    </a:lnTo>
                    <a:lnTo>
                      <a:pt x="5" y="175"/>
                    </a:lnTo>
                    <a:lnTo>
                      <a:pt x="181" y="8"/>
                    </a:lnTo>
                    <a:lnTo>
                      <a:pt x="175" y="8"/>
                    </a:lnTo>
                    <a:lnTo>
                      <a:pt x="181" y="3"/>
                    </a:lnTo>
                    <a:lnTo>
                      <a:pt x="178" y="0"/>
                    </a:lnTo>
                    <a:lnTo>
                      <a:pt x="175" y="3"/>
                    </a:lnTo>
                    <a:lnTo>
                      <a:pt x="181" y="3"/>
                    </a:lnTo>
                  </a:path>
                </a:pathLst>
              </a:custGeom>
              <a:solidFill>
                <a:srgbClr val="FFFFFF"/>
              </a:solidFill>
              <a:ln w="12700" cap="rnd">
                <a:solidFill>
                  <a:srgbClr val="000000"/>
                </a:solidFill>
                <a:round/>
                <a:headEnd/>
                <a:tailEnd/>
              </a:ln>
            </p:spPr>
            <p:txBody>
              <a:bodyPr/>
              <a:lstStyle/>
              <a:p>
                <a:endParaRPr lang="en-US"/>
              </a:p>
            </p:txBody>
          </p:sp>
          <p:sp>
            <p:nvSpPr>
              <p:cNvPr id="34020" name="Freeform 702"/>
              <p:cNvSpPr>
                <a:spLocks/>
              </p:cNvSpPr>
              <p:nvPr/>
            </p:nvSpPr>
            <p:spPr bwMode="auto">
              <a:xfrm>
                <a:off x="1607" y="2512"/>
                <a:ext cx="223" cy="231"/>
              </a:xfrm>
              <a:custGeom>
                <a:avLst/>
                <a:gdLst>
                  <a:gd name="T0" fmla="*/ 1104 w 177"/>
                  <a:gd name="T1" fmla="*/ 1270 h 181"/>
                  <a:gd name="T2" fmla="*/ 1104 w 177"/>
                  <a:gd name="T3" fmla="*/ 1233 h 181"/>
                  <a:gd name="T4" fmla="*/ 39 w 177"/>
                  <a:gd name="T5" fmla="*/ 0 h 181"/>
                  <a:gd name="T6" fmla="*/ 0 w 177"/>
                  <a:gd name="T7" fmla="*/ 36 h 181"/>
                  <a:gd name="T8" fmla="*/ 1067 w 177"/>
                  <a:gd name="T9" fmla="*/ 1270 h 181"/>
                  <a:gd name="T10" fmla="*/ 1067 w 177"/>
                  <a:gd name="T11" fmla="*/ 1233 h 181"/>
                  <a:gd name="T12" fmla="*/ 1104 w 177"/>
                  <a:gd name="T13" fmla="*/ 1270 h 181"/>
                  <a:gd name="T14" fmla="*/ 1123 w 177"/>
                  <a:gd name="T15" fmla="*/ 1251 h 181"/>
                  <a:gd name="T16" fmla="*/ 1104 w 177"/>
                  <a:gd name="T17" fmla="*/ 1233 h 181"/>
                  <a:gd name="T18" fmla="*/ 1104 w 177"/>
                  <a:gd name="T19" fmla="*/ 127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174" y="180"/>
                    </a:moveTo>
                    <a:lnTo>
                      <a:pt x="174" y="175"/>
                    </a:lnTo>
                    <a:lnTo>
                      <a:pt x="6" y="0"/>
                    </a:lnTo>
                    <a:lnTo>
                      <a:pt x="0" y="5"/>
                    </a:lnTo>
                    <a:lnTo>
                      <a:pt x="168" y="180"/>
                    </a:lnTo>
                    <a:lnTo>
                      <a:pt x="168" y="175"/>
                    </a:lnTo>
                    <a:lnTo>
                      <a:pt x="174" y="180"/>
                    </a:lnTo>
                    <a:lnTo>
                      <a:pt x="176" y="178"/>
                    </a:lnTo>
                    <a:lnTo>
                      <a:pt x="174" y="175"/>
                    </a:lnTo>
                    <a:lnTo>
                      <a:pt x="174" y="180"/>
                    </a:lnTo>
                  </a:path>
                </a:pathLst>
              </a:custGeom>
              <a:solidFill>
                <a:srgbClr val="FFFFFF"/>
              </a:solidFill>
              <a:ln w="12700" cap="rnd">
                <a:solidFill>
                  <a:srgbClr val="000000"/>
                </a:solidFill>
                <a:round/>
                <a:headEnd/>
                <a:tailEnd/>
              </a:ln>
            </p:spPr>
            <p:txBody>
              <a:bodyPr/>
              <a:lstStyle/>
              <a:p>
                <a:endParaRPr lang="en-US"/>
              </a:p>
            </p:txBody>
          </p:sp>
          <p:sp>
            <p:nvSpPr>
              <p:cNvPr id="34021" name="Freeform 703"/>
              <p:cNvSpPr>
                <a:spLocks/>
              </p:cNvSpPr>
              <p:nvPr/>
            </p:nvSpPr>
            <p:spPr bwMode="auto">
              <a:xfrm>
                <a:off x="1596" y="2746"/>
                <a:ext cx="230" cy="223"/>
              </a:xfrm>
              <a:custGeom>
                <a:avLst/>
                <a:gdLst>
                  <a:gd name="T0" fmla="*/ 0 w 182"/>
                  <a:gd name="T1" fmla="*/ 1198 h 175"/>
                  <a:gd name="T2" fmla="*/ 32 w 182"/>
                  <a:gd name="T3" fmla="*/ 1198 h 175"/>
                  <a:gd name="T4" fmla="*/ 1177 w 182"/>
                  <a:gd name="T5" fmla="*/ 36 h 175"/>
                  <a:gd name="T6" fmla="*/ 1139 w 182"/>
                  <a:gd name="T7" fmla="*/ 0 h 175"/>
                  <a:gd name="T8" fmla="*/ 0 w 182"/>
                  <a:gd name="T9" fmla="*/ 1155 h 175"/>
                  <a:gd name="T10" fmla="*/ 32 w 182"/>
                  <a:gd name="T11" fmla="*/ 1155 h 175"/>
                  <a:gd name="T12" fmla="*/ 0 w 182"/>
                  <a:gd name="T13" fmla="*/ 1198 h 175"/>
                  <a:gd name="T14" fmla="*/ 16 w 182"/>
                  <a:gd name="T15" fmla="*/ 1213 h 175"/>
                  <a:gd name="T16" fmla="*/ 32 w 182"/>
                  <a:gd name="T17" fmla="*/ 1198 h 175"/>
                  <a:gd name="T18" fmla="*/ 0 w 182"/>
                  <a:gd name="T19" fmla="*/ 1198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5" y="172"/>
                    </a:lnTo>
                    <a:lnTo>
                      <a:pt x="181" y="5"/>
                    </a:lnTo>
                    <a:lnTo>
                      <a:pt x="175" y="0"/>
                    </a:lnTo>
                    <a:lnTo>
                      <a:pt x="0" y="166"/>
                    </a:lnTo>
                    <a:lnTo>
                      <a:pt x="5" y="166"/>
                    </a:lnTo>
                    <a:lnTo>
                      <a:pt x="0" y="172"/>
                    </a:lnTo>
                    <a:lnTo>
                      <a:pt x="2" y="174"/>
                    </a:lnTo>
                    <a:lnTo>
                      <a:pt x="5" y="172"/>
                    </a:lnTo>
                    <a:lnTo>
                      <a:pt x="0" y="172"/>
                    </a:lnTo>
                  </a:path>
                </a:pathLst>
              </a:custGeom>
              <a:solidFill>
                <a:srgbClr val="FFFFFF"/>
              </a:solidFill>
              <a:ln w="12700" cap="rnd">
                <a:solidFill>
                  <a:srgbClr val="000000"/>
                </a:solidFill>
                <a:round/>
                <a:headEnd/>
                <a:tailEnd/>
              </a:ln>
            </p:spPr>
            <p:txBody>
              <a:bodyPr/>
              <a:lstStyle/>
              <a:p>
                <a:endParaRPr lang="en-US"/>
              </a:p>
            </p:txBody>
          </p:sp>
          <p:sp>
            <p:nvSpPr>
              <p:cNvPr id="34022" name="Freeform 704"/>
              <p:cNvSpPr>
                <a:spLocks/>
              </p:cNvSpPr>
              <p:nvPr/>
            </p:nvSpPr>
            <p:spPr bwMode="auto">
              <a:xfrm>
                <a:off x="1371" y="2733"/>
                <a:ext cx="223" cy="233"/>
              </a:xfrm>
              <a:custGeom>
                <a:avLst/>
                <a:gdLst>
                  <a:gd name="T0" fmla="*/ 20 w 177"/>
                  <a:gd name="T1" fmla="*/ 0 h 181"/>
                  <a:gd name="T2" fmla="*/ 20 w 177"/>
                  <a:gd name="T3" fmla="*/ 36 h 181"/>
                  <a:gd name="T4" fmla="*/ 1085 w 177"/>
                  <a:gd name="T5" fmla="*/ 1361 h 181"/>
                  <a:gd name="T6" fmla="*/ 1123 w 177"/>
                  <a:gd name="T7" fmla="*/ 1313 h 181"/>
                  <a:gd name="T8" fmla="*/ 49 w 177"/>
                  <a:gd name="T9" fmla="*/ 0 h 181"/>
                  <a:gd name="T10" fmla="*/ 49 w 177"/>
                  <a:gd name="T11" fmla="*/ 36 h 181"/>
                  <a:gd name="T12" fmla="*/ 20 w 177"/>
                  <a:gd name="T13" fmla="*/ 0 h 181"/>
                  <a:gd name="T14" fmla="*/ 0 w 177"/>
                  <a:gd name="T15" fmla="*/ 17 h 181"/>
                  <a:gd name="T16" fmla="*/ 20 w 177"/>
                  <a:gd name="T17" fmla="*/ 36 h 181"/>
                  <a:gd name="T18" fmla="*/ 20 w 177"/>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3" y="0"/>
                    </a:moveTo>
                    <a:lnTo>
                      <a:pt x="3" y="5"/>
                    </a:lnTo>
                    <a:lnTo>
                      <a:pt x="171" y="180"/>
                    </a:lnTo>
                    <a:lnTo>
                      <a:pt x="176" y="174"/>
                    </a:lnTo>
                    <a:lnTo>
                      <a:pt x="8" y="0"/>
                    </a:lnTo>
                    <a:lnTo>
                      <a:pt x="8" y="5"/>
                    </a:lnTo>
                    <a:lnTo>
                      <a:pt x="3" y="0"/>
                    </a:lnTo>
                    <a:lnTo>
                      <a:pt x="0" y="2"/>
                    </a:lnTo>
                    <a:lnTo>
                      <a:pt x="3" y="5"/>
                    </a:lnTo>
                    <a:lnTo>
                      <a:pt x="3" y="0"/>
                    </a:lnTo>
                  </a:path>
                </a:pathLst>
              </a:custGeom>
              <a:solidFill>
                <a:srgbClr val="FFFFFF"/>
              </a:solidFill>
              <a:ln w="12700" cap="rnd">
                <a:solidFill>
                  <a:srgbClr val="000000"/>
                </a:solidFill>
                <a:round/>
                <a:headEnd/>
                <a:tailEnd/>
              </a:ln>
            </p:spPr>
            <p:txBody>
              <a:bodyPr/>
              <a:lstStyle/>
              <a:p>
                <a:endParaRPr lang="en-US"/>
              </a:p>
            </p:txBody>
          </p:sp>
          <p:sp>
            <p:nvSpPr>
              <p:cNvPr id="34023" name="Freeform 705"/>
              <p:cNvSpPr>
                <a:spLocks/>
              </p:cNvSpPr>
              <p:nvPr/>
            </p:nvSpPr>
            <p:spPr bwMode="auto">
              <a:xfrm>
                <a:off x="1376" y="2732"/>
                <a:ext cx="1" cy="3"/>
              </a:xfrm>
              <a:custGeom>
                <a:avLst/>
                <a:gdLst>
                  <a:gd name="T0" fmla="*/ 0 w 2"/>
                  <a:gd name="T1" fmla="*/ 2 h 3"/>
                  <a:gd name="T2" fmla="*/ 0 w 2"/>
                  <a:gd name="T3" fmla="*/ 1 h 3"/>
                  <a:gd name="T4" fmla="*/ 0 w 2"/>
                  <a:gd name="T5" fmla="*/ 0 h 3"/>
                  <a:gd name="T6" fmla="*/ 1 w 2"/>
                  <a:gd name="T7" fmla="*/ 0 h 3"/>
                  <a:gd name="T8" fmla="*/ 1 w 2"/>
                  <a:gd name="T9" fmla="*/ 1 h 3"/>
                  <a:gd name="T10" fmla="*/ 1 w 2"/>
                  <a:gd name="T11" fmla="*/ 0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1"/>
                    </a:lnTo>
                    <a:lnTo>
                      <a:pt x="0" y="0"/>
                    </a:lnTo>
                    <a:lnTo>
                      <a:pt x="1" y="0"/>
                    </a:lnTo>
                    <a:lnTo>
                      <a:pt x="1" y="1"/>
                    </a:lnTo>
                    <a:lnTo>
                      <a:pt x="1" y="0"/>
                    </a:lnTo>
                    <a:lnTo>
                      <a:pt x="0" y="2"/>
                    </a:lnTo>
                  </a:path>
                </a:pathLst>
              </a:custGeom>
              <a:solidFill>
                <a:srgbClr val="FFFFFF"/>
              </a:solidFill>
              <a:ln w="12700" cap="rnd">
                <a:solidFill>
                  <a:srgbClr val="000000"/>
                </a:solidFill>
                <a:round/>
                <a:headEnd/>
                <a:tailEnd/>
              </a:ln>
            </p:spPr>
            <p:txBody>
              <a:bodyPr/>
              <a:lstStyle/>
              <a:p>
                <a:endParaRPr lang="en-US"/>
              </a:p>
            </p:txBody>
          </p:sp>
          <p:sp>
            <p:nvSpPr>
              <p:cNvPr id="34024" name="Freeform 706"/>
              <p:cNvSpPr>
                <a:spLocks/>
              </p:cNvSpPr>
              <p:nvPr/>
            </p:nvSpPr>
            <p:spPr bwMode="auto">
              <a:xfrm>
                <a:off x="1377" y="2512"/>
                <a:ext cx="230" cy="221"/>
              </a:xfrm>
              <a:custGeom>
                <a:avLst/>
                <a:gdLst>
                  <a:gd name="T0" fmla="*/ 1177 w 182"/>
                  <a:gd name="T1" fmla="*/ 17 h 173"/>
                  <a:gd name="T2" fmla="*/ 1139 w 182"/>
                  <a:gd name="T3" fmla="*/ 0 h 173"/>
                  <a:gd name="T4" fmla="*/ 0 w 182"/>
                  <a:gd name="T5" fmla="*/ 1180 h 173"/>
                  <a:gd name="T6" fmla="*/ 32 w 182"/>
                  <a:gd name="T7" fmla="*/ 1223 h 173"/>
                  <a:gd name="T8" fmla="*/ 1177 w 182"/>
                  <a:gd name="T9" fmla="*/ 36 h 173"/>
                  <a:gd name="T10" fmla="*/ 1139 w 182"/>
                  <a:gd name="T11" fmla="*/ 17 h 173"/>
                  <a:gd name="T12" fmla="*/ 1177 w 182"/>
                  <a:gd name="T13" fmla="*/ 17 h 173"/>
                  <a:gd name="T14" fmla="*/ 0 60000 65536"/>
                  <a:gd name="T15" fmla="*/ 0 60000 65536"/>
                  <a:gd name="T16" fmla="*/ 0 60000 65536"/>
                  <a:gd name="T17" fmla="*/ 0 60000 65536"/>
                  <a:gd name="T18" fmla="*/ 0 60000 65536"/>
                  <a:gd name="T19" fmla="*/ 0 60000 65536"/>
                  <a:gd name="T20" fmla="*/ 0 60000 65536"/>
                  <a:gd name="T21" fmla="*/ 0 w 182"/>
                  <a:gd name="T22" fmla="*/ 0 h 173"/>
                  <a:gd name="T23" fmla="*/ 182 w 182"/>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3">
                    <a:moveTo>
                      <a:pt x="181" y="2"/>
                    </a:moveTo>
                    <a:lnTo>
                      <a:pt x="175" y="0"/>
                    </a:lnTo>
                    <a:lnTo>
                      <a:pt x="0" y="167"/>
                    </a:lnTo>
                    <a:lnTo>
                      <a:pt x="5" y="172"/>
                    </a:lnTo>
                    <a:lnTo>
                      <a:pt x="181" y="5"/>
                    </a:lnTo>
                    <a:lnTo>
                      <a:pt x="175"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34025" name="Freeform 707"/>
              <p:cNvSpPr>
                <a:spLocks/>
              </p:cNvSpPr>
              <p:nvPr/>
            </p:nvSpPr>
            <p:spPr bwMode="auto">
              <a:xfrm>
                <a:off x="1604" y="2515"/>
                <a:ext cx="3" cy="112"/>
              </a:xfrm>
              <a:custGeom>
                <a:avLst/>
                <a:gdLst>
                  <a:gd name="T0" fmla="*/ 1 w 3"/>
                  <a:gd name="T1" fmla="*/ 707 h 86"/>
                  <a:gd name="T2" fmla="*/ 2 w 3"/>
                  <a:gd name="T3" fmla="*/ 679 h 86"/>
                  <a:gd name="T4" fmla="*/ 2 w 3"/>
                  <a:gd name="T5" fmla="*/ 0 h 86"/>
                  <a:gd name="T6" fmla="*/ 1 w 3"/>
                  <a:gd name="T7" fmla="*/ 0 h 86"/>
                  <a:gd name="T8" fmla="*/ 0 w 3"/>
                  <a:gd name="T9" fmla="*/ 679 h 86"/>
                  <a:gd name="T10" fmla="*/ 0 w 3"/>
                  <a:gd name="T11" fmla="*/ 656 h 86"/>
                  <a:gd name="T12" fmla="*/ 1 w 3"/>
                  <a:gd name="T13" fmla="*/ 707 h 86"/>
                  <a:gd name="T14" fmla="*/ 2 w 3"/>
                  <a:gd name="T15" fmla="*/ 692 h 86"/>
                  <a:gd name="T16" fmla="*/ 2 w 3"/>
                  <a:gd name="T17" fmla="*/ 679 h 86"/>
                  <a:gd name="T18" fmla="*/ 1 w 3"/>
                  <a:gd name="T19" fmla="*/ 70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1" y="85"/>
                    </a:moveTo>
                    <a:lnTo>
                      <a:pt x="2" y="82"/>
                    </a:lnTo>
                    <a:lnTo>
                      <a:pt x="2" y="0"/>
                    </a:lnTo>
                    <a:lnTo>
                      <a:pt x="1" y="0"/>
                    </a:lnTo>
                    <a:lnTo>
                      <a:pt x="0" y="82"/>
                    </a:lnTo>
                    <a:lnTo>
                      <a:pt x="0" y="79"/>
                    </a:lnTo>
                    <a:lnTo>
                      <a:pt x="1" y="85"/>
                    </a:lnTo>
                    <a:lnTo>
                      <a:pt x="2" y="83"/>
                    </a:lnTo>
                    <a:lnTo>
                      <a:pt x="2" y="82"/>
                    </a:lnTo>
                    <a:lnTo>
                      <a:pt x="1" y="85"/>
                    </a:lnTo>
                  </a:path>
                </a:pathLst>
              </a:custGeom>
              <a:solidFill>
                <a:srgbClr val="FFFFFF"/>
              </a:solidFill>
              <a:ln w="12700" cap="rnd">
                <a:solidFill>
                  <a:srgbClr val="000000"/>
                </a:solidFill>
                <a:round/>
                <a:headEnd/>
                <a:tailEnd/>
              </a:ln>
            </p:spPr>
            <p:txBody>
              <a:bodyPr/>
              <a:lstStyle/>
              <a:p>
                <a:endParaRPr lang="en-US"/>
              </a:p>
            </p:txBody>
          </p:sp>
          <p:sp>
            <p:nvSpPr>
              <p:cNvPr id="34026" name="Freeform 708"/>
              <p:cNvSpPr>
                <a:spLocks/>
              </p:cNvSpPr>
              <p:nvPr/>
            </p:nvSpPr>
            <p:spPr bwMode="auto">
              <a:xfrm>
                <a:off x="1434" y="2627"/>
                <a:ext cx="170" cy="168"/>
              </a:xfrm>
              <a:custGeom>
                <a:avLst/>
                <a:gdLst>
                  <a:gd name="T0" fmla="*/ 17 w 133"/>
                  <a:gd name="T1" fmla="*/ 835 h 133"/>
                  <a:gd name="T2" fmla="*/ 36 w 133"/>
                  <a:gd name="T3" fmla="*/ 859 h 133"/>
                  <a:gd name="T4" fmla="*/ 941 w 133"/>
                  <a:gd name="T5" fmla="*/ 40 h 133"/>
                  <a:gd name="T6" fmla="*/ 904 w 133"/>
                  <a:gd name="T7" fmla="*/ 0 h 133"/>
                  <a:gd name="T8" fmla="*/ 0 w 133"/>
                  <a:gd name="T9" fmla="*/ 817 h 133"/>
                  <a:gd name="T10" fmla="*/ 17 w 133"/>
                  <a:gd name="T11" fmla="*/ 835 h 133"/>
                  <a:gd name="T12" fmla="*/ 0 60000 65536"/>
                  <a:gd name="T13" fmla="*/ 0 60000 65536"/>
                  <a:gd name="T14" fmla="*/ 0 60000 65536"/>
                  <a:gd name="T15" fmla="*/ 0 60000 65536"/>
                  <a:gd name="T16" fmla="*/ 0 60000 65536"/>
                  <a:gd name="T17" fmla="*/ 0 60000 65536"/>
                  <a:gd name="T18" fmla="*/ 0 w 133"/>
                  <a:gd name="T19" fmla="*/ 0 h 133"/>
                  <a:gd name="T20" fmla="*/ 133 w 133"/>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33" h="133">
                    <a:moveTo>
                      <a:pt x="2" y="129"/>
                    </a:moveTo>
                    <a:lnTo>
                      <a:pt x="5" y="132"/>
                    </a:lnTo>
                    <a:lnTo>
                      <a:pt x="132" y="6"/>
                    </a:lnTo>
                    <a:lnTo>
                      <a:pt x="127" y="0"/>
                    </a:lnTo>
                    <a:lnTo>
                      <a:pt x="0" y="126"/>
                    </a:lnTo>
                    <a:lnTo>
                      <a:pt x="2" y="129"/>
                    </a:lnTo>
                  </a:path>
                </a:pathLst>
              </a:custGeom>
              <a:solidFill>
                <a:srgbClr val="FFFFFF"/>
              </a:solidFill>
              <a:ln w="12700" cap="rnd">
                <a:solidFill>
                  <a:srgbClr val="000000"/>
                </a:solidFill>
                <a:round/>
                <a:headEnd/>
                <a:tailEnd/>
              </a:ln>
            </p:spPr>
            <p:txBody>
              <a:bodyPr/>
              <a:lstStyle/>
              <a:p>
                <a:endParaRPr lang="en-US"/>
              </a:p>
            </p:txBody>
          </p:sp>
          <p:sp>
            <p:nvSpPr>
              <p:cNvPr id="34027" name="Freeform 709"/>
              <p:cNvSpPr>
                <a:spLocks/>
              </p:cNvSpPr>
              <p:nvPr/>
            </p:nvSpPr>
            <p:spPr bwMode="auto">
              <a:xfrm>
                <a:off x="1604" y="2515"/>
                <a:ext cx="3" cy="112"/>
              </a:xfrm>
              <a:custGeom>
                <a:avLst/>
                <a:gdLst>
                  <a:gd name="T0" fmla="*/ 1 w 3"/>
                  <a:gd name="T1" fmla="*/ 656 h 86"/>
                  <a:gd name="T2" fmla="*/ 2 w 3"/>
                  <a:gd name="T3" fmla="*/ 679 h 86"/>
                  <a:gd name="T4" fmla="*/ 2 w 3"/>
                  <a:gd name="T5" fmla="*/ 0 h 86"/>
                  <a:gd name="T6" fmla="*/ 1 w 3"/>
                  <a:gd name="T7" fmla="*/ 0 h 86"/>
                  <a:gd name="T8" fmla="*/ 0 w 3"/>
                  <a:gd name="T9" fmla="*/ 679 h 86"/>
                  <a:gd name="T10" fmla="*/ 0 w 3"/>
                  <a:gd name="T11" fmla="*/ 707 h 86"/>
                  <a:gd name="T12" fmla="*/ 1 w 3"/>
                  <a:gd name="T13" fmla="*/ 656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1" y="79"/>
                    </a:moveTo>
                    <a:lnTo>
                      <a:pt x="2" y="82"/>
                    </a:lnTo>
                    <a:lnTo>
                      <a:pt x="2" y="0"/>
                    </a:lnTo>
                    <a:lnTo>
                      <a:pt x="1" y="0"/>
                    </a:lnTo>
                    <a:lnTo>
                      <a:pt x="0" y="82"/>
                    </a:lnTo>
                    <a:lnTo>
                      <a:pt x="0" y="85"/>
                    </a:lnTo>
                    <a:lnTo>
                      <a:pt x="1" y="79"/>
                    </a:lnTo>
                  </a:path>
                </a:pathLst>
              </a:custGeom>
              <a:solidFill>
                <a:srgbClr val="FFFFFF"/>
              </a:solidFill>
              <a:ln w="12700" cap="rnd">
                <a:solidFill>
                  <a:srgbClr val="000000"/>
                </a:solidFill>
                <a:round/>
                <a:headEnd/>
                <a:tailEnd/>
              </a:ln>
            </p:spPr>
            <p:txBody>
              <a:bodyPr/>
              <a:lstStyle/>
              <a:p>
                <a:endParaRPr lang="en-US"/>
              </a:p>
            </p:txBody>
          </p:sp>
          <p:sp>
            <p:nvSpPr>
              <p:cNvPr id="34028" name="Freeform 710"/>
              <p:cNvSpPr>
                <a:spLocks/>
              </p:cNvSpPr>
              <p:nvPr/>
            </p:nvSpPr>
            <p:spPr bwMode="auto">
              <a:xfrm>
                <a:off x="1604" y="2627"/>
                <a:ext cx="168" cy="170"/>
              </a:xfrm>
              <a:custGeom>
                <a:avLst/>
                <a:gdLst>
                  <a:gd name="T0" fmla="*/ 817 w 133"/>
                  <a:gd name="T1" fmla="*/ 851 h 134"/>
                  <a:gd name="T2" fmla="*/ 859 w 133"/>
                  <a:gd name="T3" fmla="*/ 851 h 134"/>
                  <a:gd name="T4" fmla="*/ 32 w 133"/>
                  <a:gd name="T5" fmla="*/ 0 h 134"/>
                  <a:gd name="T6" fmla="*/ 0 w 133"/>
                  <a:gd name="T7" fmla="*/ 41 h 134"/>
                  <a:gd name="T8" fmla="*/ 817 w 133"/>
                  <a:gd name="T9" fmla="*/ 891 h 134"/>
                  <a:gd name="T10" fmla="*/ 859 w 133"/>
                  <a:gd name="T11" fmla="*/ 891 h 134"/>
                  <a:gd name="T12" fmla="*/ 817 w 133"/>
                  <a:gd name="T13" fmla="*/ 851 h 134"/>
                  <a:gd name="T14" fmla="*/ 0 60000 65536"/>
                  <a:gd name="T15" fmla="*/ 0 60000 65536"/>
                  <a:gd name="T16" fmla="*/ 0 60000 65536"/>
                  <a:gd name="T17" fmla="*/ 0 60000 65536"/>
                  <a:gd name="T18" fmla="*/ 0 60000 65536"/>
                  <a:gd name="T19" fmla="*/ 0 60000 65536"/>
                  <a:gd name="T20" fmla="*/ 0 60000 65536"/>
                  <a:gd name="T21" fmla="*/ 0 w 133"/>
                  <a:gd name="T22" fmla="*/ 0 h 134"/>
                  <a:gd name="T23" fmla="*/ 133 w 133"/>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34">
                    <a:moveTo>
                      <a:pt x="126" y="127"/>
                    </a:moveTo>
                    <a:lnTo>
                      <a:pt x="132" y="127"/>
                    </a:lnTo>
                    <a:lnTo>
                      <a:pt x="5" y="0"/>
                    </a:lnTo>
                    <a:lnTo>
                      <a:pt x="0" y="6"/>
                    </a:lnTo>
                    <a:lnTo>
                      <a:pt x="126" y="133"/>
                    </a:lnTo>
                    <a:lnTo>
                      <a:pt x="132" y="133"/>
                    </a:lnTo>
                    <a:lnTo>
                      <a:pt x="126" y="127"/>
                    </a:lnTo>
                  </a:path>
                </a:pathLst>
              </a:custGeom>
              <a:solidFill>
                <a:srgbClr val="FFFFFF"/>
              </a:solidFill>
              <a:ln w="12700" cap="rnd">
                <a:solidFill>
                  <a:srgbClr val="000000"/>
                </a:solidFill>
                <a:round/>
                <a:headEnd/>
                <a:tailEnd/>
              </a:ln>
            </p:spPr>
            <p:txBody>
              <a:bodyPr/>
              <a:lstStyle/>
              <a:p>
                <a:endParaRPr lang="en-US"/>
              </a:p>
            </p:txBody>
          </p:sp>
          <p:sp>
            <p:nvSpPr>
              <p:cNvPr id="34029" name="Freeform 711"/>
              <p:cNvSpPr>
                <a:spLocks/>
              </p:cNvSpPr>
              <p:nvPr/>
            </p:nvSpPr>
            <p:spPr bwMode="auto">
              <a:xfrm>
                <a:off x="1772" y="2746"/>
                <a:ext cx="54" cy="51"/>
              </a:xfrm>
              <a:custGeom>
                <a:avLst/>
                <a:gdLst>
                  <a:gd name="T0" fmla="*/ 230 w 43"/>
                  <a:gd name="T1" fmla="*/ 28 h 40"/>
                  <a:gd name="T2" fmla="*/ 230 w 43"/>
                  <a:gd name="T3" fmla="*/ 0 h 40"/>
                  <a:gd name="T4" fmla="*/ 0 w 43"/>
                  <a:gd name="T5" fmla="*/ 235 h 40"/>
                  <a:gd name="T6" fmla="*/ 31 w 43"/>
                  <a:gd name="T7" fmla="*/ 278 h 40"/>
                  <a:gd name="T8" fmla="*/ 261 w 43"/>
                  <a:gd name="T9" fmla="*/ 28 h 40"/>
                  <a:gd name="T10" fmla="*/ 261 w 43"/>
                  <a:gd name="T11" fmla="*/ 0 h 40"/>
                  <a:gd name="T12" fmla="*/ 230 w 43"/>
                  <a:gd name="T13" fmla="*/ 28 h 40"/>
                  <a:gd name="T14" fmla="*/ 0 60000 65536"/>
                  <a:gd name="T15" fmla="*/ 0 60000 65536"/>
                  <a:gd name="T16" fmla="*/ 0 60000 65536"/>
                  <a:gd name="T17" fmla="*/ 0 60000 65536"/>
                  <a:gd name="T18" fmla="*/ 0 60000 65536"/>
                  <a:gd name="T19" fmla="*/ 0 60000 65536"/>
                  <a:gd name="T20" fmla="*/ 0 60000 65536"/>
                  <a:gd name="T21" fmla="*/ 0 w 43"/>
                  <a:gd name="T22" fmla="*/ 0 h 40"/>
                  <a:gd name="T23" fmla="*/ 43 w 43"/>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0">
                    <a:moveTo>
                      <a:pt x="37" y="4"/>
                    </a:moveTo>
                    <a:lnTo>
                      <a:pt x="37" y="0"/>
                    </a:lnTo>
                    <a:lnTo>
                      <a:pt x="0" y="34"/>
                    </a:lnTo>
                    <a:lnTo>
                      <a:pt x="5" y="39"/>
                    </a:lnTo>
                    <a:lnTo>
                      <a:pt x="42" y="4"/>
                    </a:lnTo>
                    <a:lnTo>
                      <a:pt x="42" y="0"/>
                    </a:lnTo>
                    <a:lnTo>
                      <a:pt x="37" y="4"/>
                    </a:lnTo>
                  </a:path>
                </a:pathLst>
              </a:custGeom>
              <a:solidFill>
                <a:srgbClr val="FFFFFF"/>
              </a:solidFill>
              <a:ln w="12700" cap="rnd">
                <a:solidFill>
                  <a:srgbClr val="000000"/>
                </a:solidFill>
                <a:round/>
                <a:headEnd/>
                <a:tailEnd/>
              </a:ln>
            </p:spPr>
            <p:txBody>
              <a:bodyPr/>
              <a:lstStyle/>
              <a:p>
                <a:endParaRPr lang="en-US"/>
              </a:p>
            </p:txBody>
          </p:sp>
          <p:sp>
            <p:nvSpPr>
              <p:cNvPr id="34030" name="Freeform 712"/>
              <p:cNvSpPr>
                <a:spLocks/>
              </p:cNvSpPr>
              <p:nvPr/>
            </p:nvSpPr>
            <p:spPr bwMode="auto">
              <a:xfrm>
                <a:off x="1607" y="2512"/>
                <a:ext cx="219" cy="231"/>
              </a:xfrm>
              <a:custGeom>
                <a:avLst/>
                <a:gdLst>
                  <a:gd name="T0" fmla="*/ 39 w 174"/>
                  <a:gd name="T1" fmla="*/ 17 h 181"/>
                  <a:gd name="T2" fmla="*/ 0 w 174"/>
                  <a:gd name="T3" fmla="*/ 36 h 181"/>
                  <a:gd name="T4" fmla="*/ 1048 w 174"/>
                  <a:gd name="T5" fmla="*/ 1270 h 181"/>
                  <a:gd name="T6" fmla="*/ 1089 w 174"/>
                  <a:gd name="T7" fmla="*/ 1233 h 181"/>
                  <a:gd name="T8" fmla="*/ 39 w 174"/>
                  <a:gd name="T9" fmla="*/ 0 h 181"/>
                  <a:gd name="T10" fmla="*/ 0 w 174"/>
                  <a:gd name="T11" fmla="*/ 17 h 181"/>
                  <a:gd name="T12" fmla="*/ 39 w 174"/>
                  <a:gd name="T13" fmla="*/ 17 h 181"/>
                  <a:gd name="T14" fmla="*/ 0 60000 65536"/>
                  <a:gd name="T15" fmla="*/ 0 60000 65536"/>
                  <a:gd name="T16" fmla="*/ 0 60000 65536"/>
                  <a:gd name="T17" fmla="*/ 0 60000 65536"/>
                  <a:gd name="T18" fmla="*/ 0 60000 65536"/>
                  <a:gd name="T19" fmla="*/ 0 60000 65536"/>
                  <a:gd name="T20" fmla="*/ 0 60000 65536"/>
                  <a:gd name="T21" fmla="*/ 0 w 174"/>
                  <a:gd name="T22" fmla="*/ 0 h 181"/>
                  <a:gd name="T23" fmla="*/ 174 w 174"/>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1">
                    <a:moveTo>
                      <a:pt x="6" y="2"/>
                    </a:moveTo>
                    <a:lnTo>
                      <a:pt x="0" y="5"/>
                    </a:lnTo>
                    <a:lnTo>
                      <a:pt x="167" y="180"/>
                    </a:lnTo>
                    <a:lnTo>
                      <a:pt x="173" y="175"/>
                    </a:lnTo>
                    <a:lnTo>
                      <a:pt x="6" y="0"/>
                    </a:lnTo>
                    <a:lnTo>
                      <a:pt x="0" y="2"/>
                    </a:lnTo>
                    <a:lnTo>
                      <a:pt x="6" y="2"/>
                    </a:lnTo>
                  </a:path>
                </a:pathLst>
              </a:custGeom>
              <a:solidFill>
                <a:srgbClr val="FFFFFF"/>
              </a:solidFill>
              <a:ln w="12700" cap="rnd">
                <a:solidFill>
                  <a:srgbClr val="000000"/>
                </a:solidFill>
                <a:round/>
                <a:headEnd/>
                <a:tailEnd/>
              </a:ln>
            </p:spPr>
            <p:txBody>
              <a:bodyPr/>
              <a:lstStyle/>
              <a:p>
                <a:endParaRPr lang="en-US"/>
              </a:p>
            </p:txBody>
          </p:sp>
          <p:sp>
            <p:nvSpPr>
              <p:cNvPr id="34031" name="Freeform 713"/>
              <p:cNvSpPr>
                <a:spLocks/>
              </p:cNvSpPr>
              <p:nvPr/>
            </p:nvSpPr>
            <p:spPr bwMode="auto">
              <a:xfrm>
                <a:off x="1824" y="2746"/>
                <a:ext cx="2" cy="108"/>
              </a:xfrm>
              <a:custGeom>
                <a:avLst/>
                <a:gdLst>
                  <a:gd name="T0" fmla="*/ 1 w 2"/>
                  <a:gd name="T1" fmla="*/ 28 h 85"/>
                  <a:gd name="T2" fmla="*/ 0 w 2"/>
                  <a:gd name="T3" fmla="*/ 17 h 85"/>
                  <a:gd name="T4" fmla="*/ 0 w 2"/>
                  <a:gd name="T5" fmla="*/ 574 h 85"/>
                  <a:gd name="T6" fmla="*/ 1 w 2"/>
                  <a:gd name="T7" fmla="*/ 574 h 85"/>
                  <a:gd name="T8" fmla="*/ 1 w 2"/>
                  <a:gd name="T9" fmla="*/ 17 h 85"/>
                  <a:gd name="T10" fmla="*/ 0 w 2"/>
                  <a:gd name="T11" fmla="*/ 0 h 85"/>
                  <a:gd name="T12" fmla="*/ 1 w 2"/>
                  <a:gd name="T13" fmla="*/ 28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1" y="4"/>
                    </a:moveTo>
                    <a:lnTo>
                      <a:pt x="0" y="2"/>
                    </a:lnTo>
                    <a:lnTo>
                      <a:pt x="0" y="84"/>
                    </a:lnTo>
                    <a:lnTo>
                      <a:pt x="1" y="84"/>
                    </a:lnTo>
                    <a:lnTo>
                      <a:pt x="1" y="2"/>
                    </a:lnTo>
                    <a:lnTo>
                      <a:pt x="0" y="0"/>
                    </a:lnTo>
                    <a:lnTo>
                      <a:pt x="1" y="4"/>
                    </a:lnTo>
                  </a:path>
                </a:pathLst>
              </a:custGeom>
              <a:solidFill>
                <a:srgbClr val="FFFFFF"/>
              </a:solidFill>
              <a:ln w="12700" cap="rnd">
                <a:solidFill>
                  <a:srgbClr val="000000"/>
                </a:solidFill>
                <a:round/>
                <a:headEnd/>
                <a:tailEnd/>
              </a:ln>
            </p:spPr>
            <p:txBody>
              <a:bodyPr/>
              <a:lstStyle/>
              <a:p>
                <a:endParaRPr lang="en-US"/>
              </a:p>
            </p:txBody>
          </p:sp>
          <p:sp>
            <p:nvSpPr>
              <p:cNvPr id="34032" name="Freeform 714"/>
              <p:cNvSpPr>
                <a:spLocks/>
              </p:cNvSpPr>
              <p:nvPr/>
            </p:nvSpPr>
            <p:spPr bwMode="auto">
              <a:xfrm>
                <a:off x="1594" y="2746"/>
                <a:ext cx="232" cy="220"/>
              </a:xfrm>
              <a:custGeom>
                <a:avLst/>
                <a:gdLst>
                  <a:gd name="T0" fmla="*/ 47 w 183"/>
                  <a:gd name="T1" fmla="*/ 1209 h 172"/>
                  <a:gd name="T2" fmla="*/ 41 w 183"/>
                  <a:gd name="T3" fmla="*/ 1227 h 172"/>
                  <a:gd name="T4" fmla="*/ 1215 w 183"/>
                  <a:gd name="T5" fmla="*/ 36 h 172"/>
                  <a:gd name="T6" fmla="*/ 1175 w 183"/>
                  <a:gd name="T7" fmla="*/ 0 h 172"/>
                  <a:gd name="T8" fmla="*/ 1 w 183"/>
                  <a:gd name="T9" fmla="*/ 1179 h 172"/>
                  <a:gd name="T10" fmla="*/ 0 w 183"/>
                  <a:gd name="T11" fmla="*/ 1209 h 172"/>
                  <a:gd name="T12" fmla="*/ 47 w 183"/>
                  <a:gd name="T13" fmla="*/ 1209 h 172"/>
                  <a:gd name="T14" fmla="*/ 0 60000 65536"/>
                  <a:gd name="T15" fmla="*/ 0 60000 65536"/>
                  <a:gd name="T16" fmla="*/ 0 60000 65536"/>
                  <a:gd name="T17" fmla="*/ 0 60000 65536"/>
                  <a:gd name="T18" fmla="*/ 0 60000 65536"/>
                  <a:gd name="T19" fmla="*/ 0 60000 65536"/>
                  <a:gd name="T20" fmla="*/ 0 60000 65536"/>
                  <a:gd name="T21" fmla="*/ 0 w 183"/>
                  <a:gd name="T22" fmla="*/ 0 h 172"/>
                  <a:gd name="T23" fmla="*/ 183 w 183"/>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2">
                    <a:moveTo>
                      <a:pt x="7" y="169"/>
                    </a:moveTo>
                    <a:lnTo>
                      <a:pt x="6" y="171"/>
                    </a:lnTo>
                    <a:lnTo>
                      <a:pt x="182" y="5"/>
                    </a:lnTo>
                    <a:lnTo>
                      <a:pt x="176" y="0"/>
                    </a:lnTo>
                    <a:lnTo>
                      <a:pt x="1" y="165"/>
                    </a:lnTo>
                    <a:lnTo>
                      <a:pt x="0" y="169"/>
                    </a:lnTo>
                    <a:lnTo>
                      <a:pt x="7" y="169"/>
                    </a:lnTo>
                  </a:path>
                </a:pathLst>
              </a:custGeom>
              <a:solidFill>
                <a:srgbClr val="FFFFFF"/>
              </a:solidFill>
              <a:ln w="12700" cap="rnd">
                <a:solidFill>
                  <a:srgbClr val="000000"/>
                </a:solidFill>
                <a:round/>
                <a:headEnd/>
                <a:tailEnd/>
              </a:ln>
            </p:spPr>
            <p:txBody>
              <a:bodyPr/>
              <a:lstStyle/>
              <a:p>
                <a:endParaRPr lang="en-US"/>
              </a:p>
            </p:txBody>
          </p:sp>
          <p:sp>
            <p:nvSpPr>
              <p:cNvPr id="34033" name="Freeform 715"/>
              <p:cNvSpPr>
                <a:spLocks/>
              </p:cNvSpPr>
              <p:nvPr/>
            </p:nvSpPr>
            <p:spPr bwMode="auto">
              <a:xfrm>
                <a:off x="1591" y="2970"/>
                <a:ext cx="5" cy="109"/>
              </a:xfrm>
              <a:custGeom>
                <a:avLst/>
                <a:gdLst>
                  <a:gd name="T0" fmla="*/ 0 w 4"/>
                  <a:gd name="T1" fmla="*/ 586 h 85"/>
                  <a:gd name="T2" fmla="*/ 14 w 4"/>
                  <a:gd name="T3" fmla="*/ 600 h 85"/>
                  <a:gd name="T4" fmla="*/ 18 w 4"/>
                  <a:gd name="T5" fmla="*/ 0 h 85"/>
                  <a:gd name="T6" fmla="*/ 1 w 4"/>
                  <a:gd name="T7" fmla="*/ 0 h 85"/>
                  <a:gd name="T8" fmla="*/ 0 w 4"/>
                  <a:gd name="T9" fmla="*/ 600 h 85"/>
                  <a:gd name="T10" fmla="*/ 14 w 4"/>
                  <a:gd name="T11" fmla="*/ 613 h 85"/>
                  <a:gd name="T12" fmla="*/ 0 w 4"/>
                  <a:gd name="T13" fmla="*/ 586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0" y="80"/>
                    </a:moveTo>
                    <a:lnTo>
                      <a:pt x="2" y="82"/>
                    </a:lnTo>
                    <a:lnTo>
                      <a:pt x="3" y="0"/>
                    </a:lnTo>
                    <a:lnTo>
                      <a:pt x="1" y="0"/>
                    </a:lnTo>
                    <a:lnTo>
                      <a:pt x="0" y="82"/>
                    </a:lnTo>
                    <a:lnTo>
                      <a:pt x="2" y="84"/>
                    </a:lnTo>
                    <a:lnTo>
                      <a:pt x="0" y="80"/>
                    </a:lnTo>
                  </a:path>
                </a:pathLst>
              </a:custGeom>
              <a:solidFill>
                <a:srgbClr val="FFFFFF"/>
              </a:solidFill>
              <a:ln w="12700" cap="rnd">
                <a:solidFill>
                  <a:srgbClr val="000000"/>
                </a:solidFill>
                <a:round/>
                <a:headEnd/>
                <a:tailEnd/>
              </a:ln>
            </p:spPr>
            <p:txBody>
              <a:bodyPr/>
              <a:lstStyle/>
              <a:p>
                <a:endParaRPr lang="en-US"/>
              </a:p>
            </p:txBody>
          </p:sp>
          <p:sp>
            <p:nvSpPr>
              <p:cNvPr id="34034" name="Freeform 716"/>
              <p:cNvSpPr>
                <a:spLocks/>
              </p:cNvSpPr>
              <p:nvPr/>
            </p:nvSpPr>
            <p:spPr bwMode="auto">
              <a:xfrm>
                <a:off x="1593" y="2859"/>
                <a:ext cx="231" cy="220"/>
              </a:xfrm>
              <a:custGeom>
                <a:avLst/>
                <a:gdLst>
                  <a:gd name="T0" fmla="*/ 1178 w 182"/>
                  <a:gd name="T1" fmla="*/ 17 h 172"/>
                  <a:gd name="T2" fmla="*/ 1178 w 182"/>
                  <a:gd name="T3" fmla="*/ 0 h 172"/>
                  <a:gd name="T4" fmla="*/ 0 w 182"/>
                  <a:gd name="T5" fmla="*/ 1190 h 172"/>
                  <a:gd name="T6" fmla="*/ 41 w 182"/>
                  <a:gd name="T7" fmla="*/ 1227 h 172"/>
                  <a:gd name="T8" fmla="*/ 1222 w 182"/>
                  <a:gd name="T9" fmla="*/ 36 h 172"/>
                  <a:gd name="T10" fmla="*/ 1222 w 182"/>
                  <a:gd name="T11" fmla="*/ 17 h 172"/>
                  <a:gd name="T12" fmla="*/ 1178 w 182"/>
                  <a:gd name="T13" fmla="*/ 17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175" y="2"/>
                    </a:moveTo>
                    <a:lnTo>
                      <a:pt x="175" y="0"/>
                    </a:lnTo>
                    <a:lnTo>
                      <a:pt x="0" y="166"/>
                    </a:lnTo>
                    <a:lnTo>
                      <a:pt x="6" y="171"/>
                    </a:lnTo>
                    <a:lnTo>
                      <a:pt x="181" y="5"/>
                    </a:lnTo>
                    <a:lnTo>
                      <a:pt x="181" y="2"/>
                    </a:lnTo>
                    <a:lnTo>
                      <a:pt x="175" y="2"/>
                    </a:lnTo>
                  </a:path>
                </a:pathLst>
              </a:custGeom>
              <a:solidFill>
                <a:srgbClr val="FFFFFF"/>
              </a:solidFill>
              <a:ln w="12700" cap="rnd">
                <a:solidFill>
                  <a:srgbClr val="000000"/>
                </a:solidFill>
                <a:round/>
                <a:headEnd/>
                <a:tailEnd/>
              </a:ln>
            </p:spPr>
            <p:txBody>
              <a:bodyPr/>
              <a:lstStyle/>
              <a:p>
                <a:endParaRPr lang="en-US"/>
              </a:p>
            </p:txBody>
          </p:sp>
          <p:sp>
            <p:nvSpPr>
              <p:cNvPr id="34035" name="Freeform 717"/>
              <p:cNvSpPr>
                <a:spLocks/>
              </p:cNvSpPr>
              <p:nvPr/>
            </p:nvSpPr>
            <p:spPr bwMode="auto">
              <a:xfrm>
                <a:off x="1371" y="2733"/>
                <a:ext cx="6" cy="109"/>
              </a:xfrm>
              <a:custGeom>
                <a:avLst/>
                <a:gdLst>
                  <a:gd name="T0" fmla="*/ 66 w 4"/>
                  <a:gd name="T1" fmla="*/ 0 h 85"/>
                  <a:gd name="T2" fmla="*/ 32 w 4"/>
                  <a:gd name="T3" fmla="*/ 17 h 85"/>
                  <a:gd name="T4" fmla="*/ 0 w 4"/>
                  <a:gd name="T5" fmla="*/ 613 h 85"/>
                  <a:gd name="T6" fmla="*/ 45 w 4"/>
                  <a:gd name="T7" fmla="*/ 613 h 85"/>
                  <a:gd name="T8" fmla="*/ 66 w 4"/>
                  <a:gd name="T9" fmla="*/ 17 h 85"/>
                  <a:gd name="T10" fmla="*/ 32 w 4"/>
                  <a:gd name="T11" fmla="*/ 28 h 85"/>
                  <a:gd name="T12" fmla="*/ 66 w 4"/>
                  <a:gd name="T13" fmla="*/ 0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0"/>
                    </a:moveTo>
                    <a:lnTo>
                      <a:pt x="1" y="2"/>
                    </a:lnTo>
                    <a:lnTo>
                      <a:pt x="0" y="84"/>
                    </a:lnTo>
                    <a:lnTo>
                      <a:pt x="2" y="84"/>
                    </a:lnTo>
                    <a:lnTo>
                      <a:pt x="3" y="2"/>
                    </a:lnTo>
                    <a:lnTo>
                      <a:pt x="1" y="4"/>
                    </a:lnTo>
                    <a:lnTo>
                      <a:pt x="3" y="0"/>
                    </a:lnTo>
                  </a:path>
                </a:pathLst>
              </a:custGeom>
              <a:solidFill>
                <a:srgbClr val="FFFFFF"/>
              </a:solidFill>
              <a:ln w="12700" cap="rnd">
                <a:solidFill>
                  <a:srgbClr val="000000"/>
                </a:solidFill>
                <a:round/>
                <a:headEnd/>
                <a:tailEnd/>
              </a:ln>
            </p:spPr>
            <p:txBody>
              <a:bodyPr/>
              <a:lstStyle/>
              <a:p>
                <a:endParaRPr lang="en-US"/>
              </a:p>
            </p:txBody>
          </p:sp>
          <p:sp>
            <p:nvSpPr>
              <p:cNvPr id="34036" name="Freeform 718"/>
              <p:cNvSpPr>
                <a:spLocks/>
              </p:cNvSpPr>
              <p:nvPr/>
            </p:nvSpPr>
            <p:spPr bwMode="auto">
              <a:xfrm>
                <a:off x="1377" y="2733"/>
                <a:ext cx="219" cy="233"/>
              </a:xfrm>
              <a:custGeom>
                <a:avLst/>
                <a:gdLst>
                  <a:gd name="T0" fmla="*/ 1089 w 174"/>
                  <a:gd name="T1" fmla="*/ 1343 h 181"/>
                  <a:gd name="T2" fmla="*/ 1079 w 174"/>
                  <a:gd name="T3" fmla="*/ 1313 h 181"/>
                  <a:gd name="T4" fmla="*/ 31 w 174"/>
                  <a:gd name="T5" fmla="*/ 0 h 181"/>
                  <a:gd name="T6" fmla="*/ 0 w 174"/>
                  <a:gd name="T7" fmla="*/ 36 h 181"/>
                  <a:gd name="T8" fmla="*/ 1048 w 174"/>
                  <a:gd name="T9" fmla="*/ 1361 h 181"/>
                  <a:gd name="T10" fmla="*/ 1047 w 174"/>
                  <a:gd name="T11" fmla="*/ 1343 h 181"/>
                  <a:gd name="T12" fmla="*/ 1089 w 174"/>
                  <a:gd name="T13" fmla="*/ 1343 h 181"/>
                  <a:gd name="T14" fmla="*/ 0 60000 65536"/>
                  <a:gd name="T15" fmla="*/ 0 60000 65536"/>
                  <a:gd name="T16" fmla="*/ 0 60000 65536"/>
                  <a:gd name="T17" fmla="*/ 0 60000 65536"/>
                  <a:gd name="T18" fmla="*/ 0 60000 65536"/>
                  <a:gd name="T19" fmla="*/ 0 60000 65536"/>
                  <a:gd name="T20" fmla="*/ 0 60000 65536"/>
                  <a:gd name="T21" fmla="*/ 0 w 174"/>
                  <a:gd name="T22" fmla="*/ 0 h 181"/>
                  <a:gd name="T23" fmla="*/ 174 w 174"/>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1">
                    <a:moveTo>
                      <a:pt x="173" y="178"/>
                    </a:moveTo>
                    <a:lnTo>
                      <a:pt x="172" y="174"/>
                    </a:lnTo>
                    <a:lnTo>
                      <a:pt x="5" y="0"/>
                    </a:lnTo>
                    <a:lnTo>
                      <a:pt x="0" y="5"/>
                    </a:lnTo>
                    <a:lnTo>
                      <a:pt x="167" y="180"/>
                    </a:lnTo>
                    <a:lnTo>
                      <a:pt x="166" y="178"/>
                    </a:lnTo>
                    <a:lnTo>
                      <a:pt x="173" y="178"/>
                    </a:lnTo>
                  </a:path>
                </a:pathLst>
              </a:custGeom>
              <a:solidFill>
                <a:srgbClr val="FFFFFF"/>
              </a:solidFill>
              <a:ln w="12700" cap="rnd">
                <a:solidFill>
                  <a:srgbClr val="000000"/>
                </a:solidFill>
                <a:round/>
                <a:headEnd/>
                <a:tailEnd/>
              </a:ln>
            </p:spPr>
            <p:txBody>
              <a:bodyPr/>
              <a:lstStyle/>
              <a:p>
                <a:endParaRPr lang="en-US"/>
              </a:p>
            </p:txBody>
          </p:sp>
          <p:sp>
            <p:nvSpPr>
              <p:cNvPr id="34037" name="Freeform 719"/>
              <p:cNvSpPr>
                <a:spLocks/>
              </p:cNvSpPr>
              <p:nvPr/>
            </p:nvSpPr>
            <p:spPr bwMode="auto">
              <a:xfrm>
                <a:off x="1591" y="2970"/>
                <a:ext cx="5" cy="109"/>
              </a:xfrm>
              <a:custGeom>
                <a:avLst/>
                <a:gdLst>
                  <a:gd name="T0" fmla="*/ 0 w 4"/>
                  <a:gd name="T1" fmla="*/ 613 h 85"/>
                  <a:gd name="T2" fmla="*/ 14 w 4"/>
                  <a:gd name="T3" fmla="*/ 600 h 85"/>
                  <a:gd name="T4" fmla="*/ 18 w 4"/>
                  <a:gd name="T5" fmla="*/ 0 h 85"/>
                  <a:gd name="T6" fmla="*/ 1 w 4"/>
                  <a:gd name="T7" fmla="*/ 0 h 85"/>
                  <a:gd name="T8" fmla="*/ 0 w 4"/>
                  <a:gd name="T9" fmla="*/ 600 h 85"/>
                  <a:gd name="T10" fmla="*/ 14 w 4"/>
                  <a:gd name="T11" fmla="*/ 586 h 85"/>
                  <a:gd name="T12" fmla="*/ 0 w 4"/>
                  <a:gd name="T13" fmla="*/ 613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0" y="84"/>
                    </a:moveTo>
                    <a:lnTo>
                      <a:pt x="2" y="82"/>
                    </a:lnTo>
                    <a:lnTo>
                      <a:pt x="3" y="0"/>
                    </a:lnTo>
                    <a:lnTo>
                      <a:pt x="1" y="0"/>
                    </a:lnTo>
                    <a:lnTo>
                      <a:pt x="0" y="82"/>
                    </a:lnTo>
                    <a:lnTo>
                      <a:pt x="2" y="80"/>
                    </a:lnTo>
                    <a:lnTo>
                      <a:pt x="0" y="84"/>
                    </a:lnTo>
                  </a:path>
                </a:pathLst>
              </a:custGeom>
              <a:solidFill>
                <a:srgbClr val="FFFFFF"/>
              </a:solidFill>
              <a:ln w="12700" cap="rnd">
                <a:solidFill>
                  <a:srgbClr val="000000"/>
                </a:solidFill>
                <a:round/>
                <a:headEnd/>
                <a:tailEnd/>
              </a:ln>
            </p:spPr>
            <p:txBody>
              <a:bodyPr/>
              <a:lstStyle/>
              <a:p>
                <a:endParaRPr lang="en-US"/>
              </a:p>
            </p:txBody>
          </p:sp>
          <p:sp>
            <p:nvSpPr>
              <p:cNvPr id="34038" name="Freeform 720"/>
              <p:cNvSpPr>
                <a:spLocks/>
              </p:cNvSpPr>
              <p:nvPr/>
            </p:nvSpPr>
            <p:spPr bwMode="auto">
              <a:xfrm>
                <a:off x="1371" y="2848"/>
                <a:ext cx="222" cy="231"/>
              </a:xfrm>
              <a:custGeom>
                <a:avLst/>
                <a:gdLst>
                  <a:gd name="T0" fmla="*/ 0 w 175"/>
                  <a:gd name="T1" fmla="*/ 17 h 181"/>
                  <a:gd name="T2" fmla="*/ 1 w 175"/>
                  <a:gd name="T3" fmla="*/ 36 h 181"/>
                  <a:gd name="T4" fmla="*/ 1126 w 175"/>
                  <a:gd name="T5" fmla="*/ 1270 h 181"/>
                  <a:gd name="T6" fmla="*/ 1165 w 175"/>
                  <a:gd name="T7" fmla="*/ 1233 h 181"/>
                  <a:gd name="T8" fmla="*/ 47 w 175"/>
                  <a:gd name="T9" fmla="*/ 0 h 181"/>
                  <a:gd name="T10" fmla="*/ 47 w 175"/>
                  <a:gd name="T11" fmla="*/ 17 h 181"/>
                  <a:gd name="T12" fmla="*/ 0 w 175"/>
                  <a:gd name="T13" fmla="*/ 17 h 181"/>
                  <a:gd name="T14" fmla="*/ 0 60000 65536"/>
                  <a:gd name="T15" fmla="*/ 0 60000 65536"/>
                  <a:gd name="T16" fmla="*/ 0 60000 65536"/>
                  <a:gd name="T17" fmla="*/ 0 60000 65536"/>
                  <a:gd name="T18" fmla="*/ 0 60000 65536"/>
                  <a:gd name="T19" fmla="*/ 0 60000 65536"/>
                  <a:gd name="T20" fmla="*/ 0 60000 65536"/>
                  <a:gd name="T21" fmla="*/ 0 w 175"/>
                  <a:gd name="T22" fmla="*/ 0 h 181"/>
                  <a:gd name="T23" fmla="*/ 175 w 175"/>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1">
                    <a:moveTo>
                      <a:pt x="0" y="2"/>
                    </a:moveTo>
                    <a:lnTo>
                      <a:pt x="1" y="5"/>
                    </a:lnTo>
                    <a:lnTo>
                      <a:pt x="168" y="180"/>
                    </a:lnTo>
                    <a:lnTo>
                      <a:pt x="174" y="175"/>
                    </a:lnTo>
                    <a:lnTo>
                      <a:pt x="7"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34039" name="Freeform 721"/>
              <p:cNvSpPr>
                <a:spLocks/>
              </p:cNvSpPr>
              <p:nvPr/>
            </p:nvSpPr>
            <p:spPr bwMode="auto">
              <a:xfrm>
                <a:off x="1826" y="2518"/>
                <a:ext cx="228" cy="225"/>
              </a:xfrm>
              <a:custGeom>
                <a:avLst/>
                <a:gdLst>
                  <a:gd name="T0" fmla="*/ 1141 w 181"/>
                  <a:gd name="T1" fmla="*/ 22 h 175"/>
                  <a:gd name="T2" fmla="*/ 1107 w 181"/>
                  <a:gd name="T3" fmla="*/ 22 h 175"/>
                  <a:gd name="T4" fmla="*/ 0 w 181"/>
                  <a:gd name="T5" fmla="*/ 1263 h 175"/>
                  <a:gd name="T6" fmla="*/ 39 w 181"/>
                  <a:gd name="T7" fmla="*/ 1301 h 175"/>
                  <a:gd name="T8" fmla="*/ 1141 w 181"/>
                  <a:gd name="T9" fmla="*/ 59 h 175"/>
                  <a:gd name="T10" fmla="*/ 1107 w 181"/>
                  <a:gd name="T11" fmla="*/ 59 h 175"/>
                  <a:gd name="T12" fmla="*/ 1141 w 181"/>
                  <a:gd name="T13" fmla="*/ 22 h 175"/>
                  <a:gd name="T14" fmla="*/ 1125 w 181"/>
                  <a:gd name="T15" fmla="*/ 0 h 175"/>
                  <a:gd name="T16" fmla="*/ 1107 w 181"/>
                  <a:gd name="T17" fmla="*/ 22 h 175"/>
                  <a:gd name="T18" fmla="*/ 1141 w 181"/>
                  <a:gd name="T19" fmla="*/ 22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5"/>
                  <a:gd name="T32" fmla="*/ 181 w 181"/>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5">
                    <a:moveTo>
                      <a:pt x="180" y="3"/>
                    </a:moveTo>
                    <a:lnTo>
                      <a:pt x="175" y="3"/>
                    </a:lnTo>
                    <a:lnTo>
                      <a:pt x="0" y="169"/>
                    </a:lnTo>
                    <a:lnTo>
                      <a:pt x="6" y="174"/>
                    </a:lnTo>
                    <a:lnTo>
                      <a:pt x="180" y="8"/>
                    </a:lnTo>
                    <a:lnTo>
                      <a:pt x="175" y="8"/>
                    </a:lnTo>
                    <a:lnTo>
                      <a:pt x="180" y="3"/>
                    </a:lnTo>
                    <a:lnTo>
                      <a:pt x="178" y="0"/>
                    </a:lnTo>
                    <a:lnTo>
                      <a:pt x="175" y="3"/>
                    </a:lnTo>
                    <a:lnTo>
                      <a:pt x="180" y="3"/>
                    </a:lnTo>
                  </a:path>
                </a:pathLst>
              </a:custGeom>
              <a:solidFill>
                <a:srgbClr val="FFFFFF"/>
              </a:solidFill>
              <a:ln w="12700" cap="rnd">
                <a:solidFill>
                  <a:srgbClr val="000000"/>
                </a:solidFill>
                <a:round/>
                <a:headEnd/>
                <a:tailEnd/>
              </a:ln>
            </p:spPr>
            <p:txBody>
              <a:bodyPr/>
              <a:lstStyle/>
              <a:p>
                <a:endParaRPr lang="en-US"/>
              </a:p>
            </p:txBody>
          </p:sp>
          <p:sp>
            <p:nvSpPr>
              <p:cNvPr id="34040" name="Freeform 722"/>
              <p:cNvSpPr>
                <a:spLocks/>
              </p:cNvSpPr>
              <p:nvPr/>
            </p:nvSpPr>
            <p:spPr bwMode="auto">
              <a:xfrm>
                <a:off x="2058" y="2525"/>
                <a:ext cx="221" cy="232"/>
              </a:xfrm>
              <a:custGeom>
                <a:avLst/>
                <a:gdLst>
                  <a:gd name="T0" fmla="*/ 1111 w 175"/>
                  <a:gd name="T1" fmla="*/ 1313 h 181"/>
                  <a:gd name="T2" fmla="*/ 1111 w 175"/>
                  <a:gd name="T3" fmla="*/ 1273 h 181"/>
                  <a:gd name="T4" fmla="*/ 32 w 175"/>
                  <a:gd name="T5" fmla="*/ 0 h 181"/>
                  <a:gd name="T6" fmla="*/ 0 w 175"/>
                  <a:gd name="T7" fmla="*/ 36 h 181"/>
                  <a:gd name="T8" fmla="*/ 1078 w 175"/>
                  <a:gd name="T9" fmla="*/ 1313 h 181"/>
                  <a:gd name="T10" fmla="*/ 1078 w 175"/>
                  <a:gd name="T11" fmla="*/ 1273 h 181"/>
                  <a:gd name="T12" fmla="*/ 1111 w 175"/>
                  <a:gd name="T13" fmla="*/ 1313 h 181"/>
                  <a:gd name="T14" fmla="*/ 1126 w 175"/>
                  <a:gd name="T15" fmla="*/ 1293 h 181"/>
                  <a:gd name="T16" fmla="*/ 1111 w 175"/>
                  <a:gd name="T17" fmla="*/ 1273 h 181"/>
                  <a:gd name="T18" fmla="*/ 1111 w 175"/>
                  <a:gd name="T19" fmla="*/ 1313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1"/>
                  <a:gd name="T32" fmla="*/ 175 w 175"/>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1">
                    <a:moveTo>
                      <a:pt x="172" y="180"/>
                    </a:moveTo>
                    <a:lnTo>
                      <a:pt x="172" y="175"/>
                    </a:lnTo>
                    <a:lnTo>
                      <a:pt x="5" y="0"/>
                    </a:lnTo>
                    <a:lnTo>
                      <a:pt x="0" y="5"/>
                    </a:lnTo>
                    <a:lnTo>
                      <a:pt x="167" y="180"/>
                    </a:lnTo>
                    <a:lnTo>
                      <a:pt x="167" y="175"/>
                    </a:lnTo>
                    <a:lnTo>
                      <a:pt x="172" y="180"/>
                    </a:lnTo>
                    <a:lnTo>
                      <a:pt x="174" y="178"/>
                    </a:lnTo>
                    <a:lnTo>
                      <a:pt x="172" y="175"/>
                    </a:lnTo>
                    <a:lnTo>
                      <a:pt x="172" y="180"/>
                    </a:lnTo>
                  </a:path>
                </a:pathLst>
              </a:custGeom>
              <a:solidFill>
                <a:srgbClr val="FFFFFF"/>
              </a:solidFill>
              <a:ln w="12700" cap="rnd">
                <a:solidFill>
                  <a:srgbClr val="000000"/>
                </a:solidFill>
                <a:round/>
                <a:headEnd/>
                <a:tailEnd/>
              </a:ln>
            </p:spPr>
            <p:txBody>
              <a:bodyPr/>
              <a:lstStyle/>
              <a:p>
                <a:endParaRPr lang="en-US"/>
              </a:p>
            </p:txBody>
          </p:sp>
          <p:sp>
            <p:nvSpPr>
              <p:cNvPr id="34041" name="Freeform 723"/>
              <p:cNvSpPr>
                <a:spLocks/>
              </p:cNvSpPr>
              <p:nvPr/>
            </p:nvSpPr>
            <p:spPr bwMode="auto">
              <a:xfrm>
                <a:off x="2046" y="2757"/>
                <a:ext cx="230" cy="223"/>
              </a:xfrm>
              <a:custGeom>
                <a:avLst/>
                <a:gdLst>
                  <a:gd name="T0" fmla="*/ 0 w 182"/>
                  <a:gd name="T1" fmla="*/ 1198 h 175"/>
                  <a:gd name="T2" fmla="*/ 40 w 182"/>
                  <a:gd name="T3" fmla="*/ 1198 h 175"/>
                  <a:gd name="T4" fmla="*/ 1177 w 182"/>
                  <a:gd name="T5" fmla="*/ 36 h 175"/>
                  <a:gd name="T6" fmla="*/ 1145 w 182"/>
                  <a:gd name="T7" fmla="*/ 0 h 175"/>
                  <a:gd name="T8" fmla="*/ 0 w 182"/>
                  <a:gd name="T9" fmla="*/ 1155 h 175"/>
                  <a:gd name="T10" fmla="*/ 40 w 182"/>
                  <a:gd name="T11" fmla="*/ 1155 h 175"/>
                  <a:gd name="T12" fmla="*/ 0 w 182"/>
                  <a:gd name="T13" fmla="*/ 1198 h 175"/>
                  <a:gd name="T14" fmla="*/ 20 w 182"/>
                  <a:gd name="T15" fmla="*/ 1213 h 175"/>
                  <a:gd name="T16" fmla="*/ 40 w 182"/>
                  <a:gd name="T17" fmla="*/ 1198 h 175"/>
                  <a:gd name="T18" fmla="*/ 0 w 182"/>
                  <a:gd name="T19" fmla="*/ 1198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6" y="172"/>
                    </a:lnTo>
                    <a:lnTo>
                      <a:pt x="181" y="5"/>
                    </a:lnTo>
                    <a:lnTo>
                      <a:pt x="176" y="0"/>
                    </a:lnTo>
                    <a:lnTo>
                      <a:pt x="0" y="166"/>
                    </a:lnTo>
                    <a:lnTo>
                      <a:pt x="6" y="166"/>
                    </a:lnTo>
                    <a:lnTo>
                      <a:pt x="0" y="172"/>
                    </a:lnTo>
                    <a:lnTo>
                      <a:pt x="3" y="174"/>
                    </a:lnTo>
                    <a:lnTo>
                      <a:pt x="6" y="172"/>
                    </a:lnTo>
                    <a:lnTo>
                      <a:pt x="0" y="172"/>
                    </a:lnTo>
                  </a:path>
                </a:pathLst>
              </a:custGeom>
              <a:solidFill>
                <a:srgbClr val="FFFFFF"/>
              </a:solidFill>
              <a:ln w="12700" cap="rnd">
                <a:solidFill>
                  <a:srgbClr val="000000"/>
                </a:solidFill>
                <a:round/>
                <a:headEnd/>
                <a:tailEnd/>
              </a:ln>
            </p:spPr>
            <p:txBody>
              <a:bodyPr/>
              <a:lstStyle/>
              <a:p>
                <a:endParaRPr lang="en-US"/>
              </a:p>
            </p:txBody>
          </p:sp>
          <p:sp>
            <p:nvSpPr>
              <p:cNvPr id="34042" name="Freeform 724"/>
              <p:cNvSpPr>
                <a:spLocks/>
              </p:cNvSpPr>
              <p:nvPr/>
            </p:nvSpPr>
            <p:spPr bwMode="auto">
              <a:xfrm>
                <a:off x="1824" y="2746"/>
                <a:ext cx="222" cy="232"/>
              </a:xfrm>
              <a:custGeom>
                <a:avLst/>
                <a:gdLst>
                  <a:gd name="T0" fmla="*/ 16 w 175"/>
                  <a:gd name="T1" fmla="*/ 0 h 182"/>
                  <a:gd name="T2" fmla="*/ 16 w 175"/>
                  <a:gd name="T3" fmla="*/ 36 h 182"/>
                  <a:gd name="T4" fmla="*/ 1126 w 175"/>
                  <a:gd name="T5" fmla="*/ 1261 h 182"/>
                  <a:gd name="T6" fmla="*/ 1165 w 175"/>
                  <a:gd name="T7" fmla="*/ 1219 h 182"/>
                  <a:gd name="T8" fmla="*/ 52 w 175"/>
                  <a:gd name="T9" fmla="*/ 0 h 182"/>
                  <a:gd name="T10" fmla="*/ 52 w 175"/>
                  <a:gd name="T11" fmla="*/ 36 h 182"/>
                  <a:gd name="T12" fmla="*/ 16 w 175"/>
                  <a:gd name="T13" fmla="*/ 0 h 182"/>
                  <a:gd name="T14" fmla="*/ 0 w 175"/>
                  <a:gd name="T15" fmla="*/ 17 h 182"/>
                  <a:gd name="T16" fmla="*/ 16 w 175"/>
                  <a:gd name="T17" fmla="*/ 36 h 182"/>
                  <a:gd name="T18" fmla="*/ 16 w 175"/>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2"/>
                  <a:gd name="T32" fmla="*/ 175 w 175"/>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2">
                    <a:moveTo>
                      <a:pt x="2" y="0"/>
                    </a:moveTo>
                    <a:lnTo>
                      <a:pt x="2" y="5"/>
                    </a:lnTo>
                    <a:lnTo>
                      <a:pt x="168" y="181"/>
                    </a:lnTo>
                    <a:lnTo>
                      <a:pt x="174" y="175"/>
                    </a:lnTo>
                    <a:lnTo>
                      <a:pt x="8" y="0"/>
                    </a:lnTo>
                    <a:lnTo>
                      <a:pt x="8" y="5"/>
                    </a:lnTo>
                    <a:lnTo>
                      <a:pt x="2" y="0"/>
                    </a:lnTo>
                    <a:lnTo>
                      <a:pt x="0" y="2"/>
                    </a:lnTo>
                    <a:lnTo>
                      <a:pt x="2" y="5"/>
                    </a:lnTo>
                    <a:lnTo>
                      <a:pt x="2" y="0"/>
                    </a:lnTo>
                  </a:path>
                </a:pathLst>
              </a:custGeom>
              <a:solidFill>
                <a:srgbClr val="FFFFFF"/>
              </a:solidFill>
              <a:ln w="12700" cap="rnd">
                <a:solidFill>
                  <a:srgbClr val="000000"/>
                </a:solidFill>
                <a:round/>
                <a:headEnd/>
                <a:tailEnd/>
              </a:ln>
            </p:spPr>
            <p:txBody>
              <a:bodyPr/>
              <a:lstStyle/>
              <a:p>
                <a:endParaRPr lang="en-US"/>
              </a:p>
            </p:txBody>
          </p:sp>
          <p:sp>
            <p:nvSpPr>
              <p:cNvPr id="34043" name="Freeform 725"/>
              <p:cNvSpPr>
                <a:spLocks/>
              </p:cNvSpPr>
              <p:nvPr/>
            </p:nvSpPr>
            <p:spPr bwMode="auto">
              <a:xfrm>
                <a:off x="1824" y="2743"/>
                <a:ext cx="2" cy="4"/>
              </a:xfrm>
              <a:custGeom>
                <a:avLst/>
                <a:gdLst>
                  <a:gd name="T0" fmla="*/ 0 w 1"/>
                  <a:gd name="T1" fmla="*/ 3 h 4"/>
                  <a:gd name="T2" fmla="*/ 0 w 1"/>
                  <a:gd name="T3" fmla="*/ 2 h 4"/>
                  <a:gd name="T4" fmla="*/ 0 w 1"/>
                  <a:gd name="T5" fmla="*/ 1 h 4"/>
                  <a:gd name="T6" fmla="*/ 0 w 1"/>
                  <a:gd name="T7" fmla="*/ 0 h 4"/>
                  <a:gd name="T8" fmla="*/ 0 w 1"/>
                  <a:gd name="T9" fmla="*/ 1 h 4"/>
                  <a:gd name="T10" fmla="*/ 0 w 1"/>
                  <a:gd name="T11" fmla="*/ 0 h 4"/>
                  <a:gd name="T12" fmla="*/ 0 w 1"/>
                  <a:gd name="T13" fmla="*/ 3 h 4"/>
                  <a:gd name="T14" fmla="*/ 0 60000 65536"/>
                  <a:gd name="T15" fmla="*/ 0 60000 65536"/>
                  <a:gd name="T16" fmla="*/ 0 60000 65536"/>
                  <a:gd name="T17" fmla="*/ 0 60000 65536"/>
                  <a:gd name="T18" fmla="*/ 0 60000 65536"/>
                  <a:gd name="T19" fmla="*/ 0 60000 65536"/>
                  <a:gd name="T20" fmla="*/ 0 60000 65536"/>
                  <a:gd name="T21" fmla="*/ 0 w 1"/>
                  <a:gd name="T22" fmla="*/ 0 h 4"/>
                  <a:gd name="T23" fmla="*/ 1 w 1"/>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4">
                    <a:moveTo>
                      <a:pt x="0" y="3"/>
                    </a:moveTo>
                    <a:lnTo>
                      <a:pt x="0" y="2"/>
                    </a:lnTo>
                    <a:lnTo>
                      <a:pt x="0" y="1"/>
                    </a:lnTo>
                    <a:lnTo>
                      <a:pt x="0" y="0"/>
                    </a:lnTo>
                    <a:lnTo>
                      <a:pt x="0" y="1"/>
                    </a:lnTo>
                    <a:lnTo>
                      <a:pt x="0" y="0"/>
                    </a:lnTo>
                    <a:lnTo>
                      <a:pt x="0" y="3"/>
                    </a:lnTo>
                  </a:path>
                </a:pathLst>
              </a:custGeom>
              <a:solidFill>
                <a:srgbClr val="FFFFFF"/>
              </a:solidFill>
              <a:ln w="12700" cap="rnd">
                <a:solidFill>
                  <a:srgbClr val="000000"/>
                </a:solidFill>
                <a:round/>
                <a:headEnd/>
                <a:tailEnd/>
              </a:ln>
            </p:spPr>
            <p:txBody>
              <a:bodyPr/>
              <a:lstStyle/>
              <a:p>
                <a:endParaRPr lang="en-US"/>
              </a:p>
            </p:txBody>
          </p:sp>
          <p:sp>
            <p:nvSpPr>
              <p:cNvPr id="34044" name="Freeform 726"/>
              <p:cNvSpPr>
                <a:spLocks/>
              </p:cNvSpPr>
              <p:nvPr/>
            </p:nvSpPr>
            <p:spPr bwMode="auto">
              <a:xfrm>
                <a:off x="1826" y="2525"/>
                <a:ext cx="232" cy="218"/>
              </a:xfrm>
              <a:custGeom>
                <a:avLst/>
                <a:gdLst>
                  <a:gd name="T0" fmla="*/ 1215 w 183"/>
                  <a:gd name="T1" fmla="*/ 17 h 171"/>
                  <a:gd name="T2" fmla="*/ 1175 w 183"/>
                  <a:gd name="T3" fmla="*/ 0 h 171"/>
                  <a:gd name="T4" fmla="*/ 0 w 183"/>
                  <a:gd name="T5" fmla="*/ 1152 h 171"/>
                  <a:gd name="T6" fmla="*/ 41 w 183"/>
                  <a:gd name="T7" fmla="*/ 1189 h 171"/>
                  <a:gd name="T8" fmla="*/ 1207 w 183"/>
                  <a:gd name="T9" fmla="*/ 36 h 171"/>
                  <a:gd name="T10" fmla="*/ 1165 w 183"/>
                  <a:gd name="T11" fmla="*/ 17 h 171"/>
                  <a:gd name="T12" fmla="*/ 1215 w 183"/>
                  <a:gd name="T13" fmla="*/ 17 h 171"/>
                  <a:gd name="T14" fmla="*/ 0 60000 65536"/>
                  <a:gd name="T15" fmla="*/ 0 60000 65536"/>
                  <a:gd name="T16" fmla="*/ 0 60000 65536"/>
                  <a:gd name="T17" fmla="*/ 0 60000 65536"/>
                  <a:gd name="T18" fmla="*/ 0 60000 65536"/>
                  <a:gd name="T19" fmla="*/ 0 60000 65536"/>
                  <a:gd name="T20" fmla="*/ 0 60000 65536"/>
                  <a:gd name="T21" fmla="*/ 0 w 183"/>
                  <a:gd name="T22" fmla="*/ 0 h 171"/>
                  <a:gd name="T23" fmla="*/ 183 w 183"/>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1">
                    <a:moveTo>
                      <a:pt x="182" y="2"/>
                    </a:moveTo>
                    <a:lnTo>
                      <a:pt x="176" y="0"/>
                    </a:lnTo>
                    <a:lnTo>
                      <a:pt x="0" y="165"/>
                    </a:lnTo>
                    <a:lnTo>
                      <a:pt x="6" y="170"/>
                    </a:lnTo>
                    <a:lnTo>
                      <a:pt x="181" y="5"/>
                    </a:lnTo>
                    <a:lnTo>
                      <a:pt x="175" y="2"/>
                    </a:lnTo>
                    <a:lnTo>
                      <a:pt x="182" y="2"/>
                    </a:lnTo>
                  </a:path>
                </a:pathLst>
              </a:custGeom>
              <a:solidFill>
                <a:srgbClr val="FFFFFF"/>
              </a:solidFill>
              <a:ln w="12700" cap="rnd">
                <a:solidFill>
                  <a:srgbClr val="000000"/>
                </a:solidFill>
                <a:round/>
                <a:headEnd/>
                <a:tailEnd/>
              </a:ln>
            </p:spPr>
            <p:txBody>
              <a:bodyPr/>
              <a:lstStyle/>
              <a:p>
                <a:endParaRPr lang="en-US"/>
              </a:p>
            </p:txBody>
          </p:sp>
          <p:sp>
            <p:nvSpPr>
              <p:cNvPr id="34045" name="Freeform 727"/>
              <p:cNvSpPr>
                <a:spLocks/>
              </p:cNvSpPr>
              <p:nvPr/>
            </p:nvSpPr>
            <p:spPr bwMode="auto">
              <a:xfrm>
                <a:off x="2052" y="2528"/>
                <a:ext cx="6" cy="111"/>
              </a:xfrm>
              <a:custGeom>
                <a:avLst/>
                <a:gdLst>
                  <a:gd name="T0" fmla="*/ 45 w 4"/>
                  <a:gd name="T1" fmla="*/ 603 h 87"/>
                  <a:gd name="T2" fmla="*/ 45 w 4"/>
                  <a:gd name="T3" fmla="*/ 579 h 87"/>
                  <a:gd name="T4" fmla="*/ 66 w 4"/>
                  <a:gd name="T5" fmla="*/ 0 h 87"/>
                  <a:gd name="T6" fmla="*/ 32 w 4"/>
                  <a:gd name="T7" fmla="*/ 0 h 87"/>
                  <a:gd name="T8" fmla="*/ 0 w 4"/>
                  <a:gd name="T9" fmla="*/ 579 h 87"/>
                  <a:gd name="T10" fmla="*/ 0 w 4"/>
                  <a:gd name="T11" fmla="*/ 560 h 87"/>
                  <a:gd name="T12" fmla="*/ 45 w 4"/>
                  <a:gd name="T13" fmla="*/ 603 h 87"/>
                  <a:gd name="T14" fmla="*/ 45 w 4"/>
                  <a:gd name="T15" fmla="*/ 592 h 87"/>
                  <a:gd name="T16" fmla="*/ 45 w 4"/>
                  <a:gd name="T17" fmla="*/ 579 h 87"/>
                  <a:gd name="T18" fmla="*/ 45 w 4"/>
                  <a:gd name="T19" fmla="*/ 603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7"/>
                  <a:gd name="T32" fmla="*/ 4 w 4"/>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7">
                    <a:moveTo>
                      <a:pt x="2" y="86"/>
                    </a:moveTo>
                    <a:lnTo>
                      <a:pt x="2" y="83"/>
                    </a:lnTo>
                    <a:lnTo>
                      <a:pt x="3" y="0"/>
                    </a:lnTo>
                    <a:lnTo>
                      <a:pt x="1" y="0"/>
                    </a:lnTo>
                    <a:lnTo>
                      <a:pt x="0" y="83"/>
                    </a:lnTo>
                    <a:lnTo>
                      <a:pt x="0" y="80"/>
                    </a:lnTo>
                    <a:lnTo>
                      <a:pt x="2" y="86"/>
                    </a:lnTo>
                    <a:lnTo>
                      <a:pt x="2" y="84"/>
                    </a:lnTo>
                    <a:lnTo>
                      <a:pt x="2" y="83"/>
                    </a:lnTo>
                    <a:lnTo>
                      <a:pt x="2" y="86"/>
                    </a:lnTo>
                  </a:path>
                </a:pathLst>
              </a:custGeom>
              <a:solidFill>
                <a:srgbClr val="FFFFFF"/>
              </a:solidFill>
              <a:ln w="12700" cap="rnd">
                <a:solidFill>
                  <a:srgbClr val="000000"/>
                </a:solidFill>
                <a:round/>
                <a:headEnd/>
                <a:tailEnd/>
              </a:ln>
            </p:spPr>
            <p:txBody>
              <a:bodyPr/>
              <a:lstStyle/>
              <a:p>
                <a:endParaRPr lang="en-US"/>
              </a:p>
            </p:txBody>
          </p:sp>
          <p:sp>
            <p:nvSpPr>
              <p:cNvPr id="34046" name="Freeform 728"/>
              <p:cNvSpPr>
                <a:spLocks/>
              </p:cNvSpPr>
              <p:nvPr/>
            </p:nvSpPr>
            <p:spPr bwMode="auto">
              <a:xfrm>
                <a:off x="1884" y="2639"/>
                <a:ext cx="168" cy="169"/>
              </a:xfrm>
              <a:custGeom>
                <a:avLst/>
                <a:gdLst>
                  <a:gd name="T0" fmla="*/ 20 w 133"/>
                  <a:gd name="T1" fmla="*/ 930 h 132"/>
                  <a:gd name="T2" fmla="*/ 40 w 133"/>
                  <a:gd name="T3" fmla="*/ 946 h 132"/>
                  <a:gd name="T4" fmla="*/ 859 w 133"/>
                  <a:gd name="T5" fmla="*/ 46 h 132"/>
                  <a:gd name="T6" fmla="*/ 817 w 133"/>
                  <a:gd name="T7" fmla="*/ 0 h 132"/>
                  <a:gd name="T8" fmla="*/ 0 w 133"/>
                  <a:gd name="T9" fmla="*/ 900 h 132"/>
                  <a:gd name="T10" fmla="*/ 20 w 133"/>
                  <a:gd name="T11" fmla="*/ 930 h 132"/>
                  <a:gd name="T12" fmla="*/ 0 60000 65536"/>
                  <a:gd name="T13" fmla="*/ 0 60000 65536"/>
                  <a:gd name="T14" fmla="*/ 0 60000 65536"/>
                  <a:gd name="T15" fmla="*/ 0 60000 65536"/>
                  <a:gd name="T16" fmla="*/ 0 60000 65536"/>
                  <a:gd name="T17" fmla="*/ 0 60000 65536"/>
                  <a:gd name="T18" fmla="*/ 0 w 133"/>
                  <a:gd name="T19" fmla="*/ 0 h 132"/>
                  <a:gd name="T20" fmla="*/ 133 w 133"/>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133" h="132">
                    <a:moveTo>
                      <a:pt x="3" y="129"/>
                    </a:moveTo>
                    <a:lnTo>
                      <a:pt x="6" y="131"/>
                    </a:lnTo>
                    <a:lnTo>
                      <a:pt x="132" y="6"/>
                    </a:lnTo>
                    <a:lnTo>
                      <a:pt x="126" y="0"/>
                    </a:lnTo>
                    <a:lnTo>
                      <a:pt x="0" y="125"/>
                    </a:lnTo>
                    <a:lnTo>
                      <a:pt x="3" y="129"/>
                    </a:lnTo>
                  </a:path>
                </a:pathLst>
              </a:custGeom>
              <a:solidFill>
                <a:srgbClr val="FFFFFF"/>
              </a:solidFill>
              <a:ln w="12700" cap="rnd">
                <a:solidFill>
                  <a:srgbClr val="000000"/>
                </a:solidFill>
                <a:round/>
                <a:headEnd/>
                <a:tailEnd/>
              </a:ln>
            </p:spPr>
            <p:txBody>
              <a:bodyPr/>
              <a:lstStyle/>
              <a:p>
                <a:endParaRPr lang="en-US"/>
              </a:p>
            </p:txBody>
          </p:sp>
          <p:sp>
            <p:nvSpPr>
              <p:cNvPr id="34047" name="Freeform 729"/>
              <p:cNvSpPr>
                <a:spLocks/>
              </p:cNvSpPr>
              <p:nvPr/>
            </p:nvSpPr>
            <p:spPr bwMode="auto">
              <a:xfrm>
                <a:off x="2051" y="2528"/>
                <a:ext cx="7" cy="111"/>
              </a:xfrm>
              <a:custGeom>
                <a:avLst/>
                <a:gdLst>
                  <a:gd name="T0" fmla="*/ 41 w 5"/>
                  <a:gd name="T1" fmla="*/ 560 h 87"/>
                  <a:gd name="T2" fmla="*/ 41 w 5"/>
                  <a:gd name="T3" fmla="*/ 579 h 87"/>
                  <a:gd name="T4" fmla="*/ 57 w 5"/>
                  <a:gd name="T5" fmla="*/ 0 h 87"/>
                  <a:gd name="T6" fmla="*/ 1 w 5"/>
                  <a:gd name="T7" fmla="*/ 0 h 87"/>
                  <a:gd name="T8" fmla="*/ 0 w 5"/>
                  <a:gd name="T9" fmla="*/ 579 h 87"/>
                  <a:gd name="T10" fmla="*/ 0 w 5"/>
                  <a:gd name="T11" fmla="*/ 603 h 87"/>
                  <a:gd name="T12" fmla="*/ 0 w 5"/>
                  <a:gd name="T13" fmla="*/ 579 h 87"/>
                  <a:gd name="T14" fmla="*/ 0 w 5"/>
                  <a:gd name="T15" fmla="*/ 592 h 87"/>
                  <a:gd name="T16" fmla="*/ 0 w 5"/>
                  <a:gd name="T17" fmla="*/ 603 h 87"/>
                  <a:gd name="T18" fmla="*/ 41 w 5"/>
                  <a:gd name="T19" fmla="*/ 56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7"/>
                  <a:gd name="T32" fmla="*/ 5 w 5"/>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7">
                    <a:moveTo>
                      <a:pt x="3" y="80"/>
                    </a:moveTo>
                    <a:lnTo>
                      <a:pt x="3" y="83"/>
                    </a:lnTo>
                    <a:lnTo>
                      <a:pt x="4" y="0"/>
                    </a:lnTo>
                    <a:lnTo>
                      <a:pt x="1" y="0"/>
                    </a:lnTo>
                    <a:lnTo>
                      <a:pt x="0" y="83"/>
                    </a:lnTo>
                    <a:lnTo>
                      <a:pt x="0" y="86"/>
                    </a:lnTo>
                    <a:lnTo>
                      <a:pt x="0" y="83"/>
                    </a:lnTo>
                    <a:lnTo>
                      <a:pt x="0" y="84"/>
                    </a:lnTo>
                    <a:lnTo>
                      <a:pt x="0" y="86"/>
                    </a:lnTo>
                    <a:lnTo>
                      <a:pt x="3" y="80"/>
                    </a:lnTo>
                  </a:path>
                </a:pathLst>
              </a:custGeom>
              <a:solidFill>
                <a:srgbClr val="FFFFFF"/>
              </a:solidFill>
              <a:ln w="12700" cap="rnd">
                <a:solidFill>
                  <a:srgbClr val="000000"/>
                </a:solidFill>
                <a:round/>
                <a:headEnd/>
                <a:tailEnd/>
              </a:ln>
            </p:spPr>
            <p:txBody>
              <a:bodyPr/>
              <a:lstStyle/>
              <a:p>
                <a:endParaRPr lang="en-US"/>
              </a:p>
            </p:txBody>
          </p:sp>
          <p:sp>
            <p:nvSpPr>
              <p:cNvPr id="34048" name="Freeform 730"/>
              <p:cNvSpPr>
                <a:spLocks/>
              </p:cNvSpPr>
              <p:nvPr/>
            </p:nvSpPr>
            <p:spPr bwMode="auto">
              <a:xfrm>
                <a:off x="2052" y="2639"/>
                <a:ext cx="167" cy="175"/>
              </a:xfrm>
              <a:custGeom>
                <a:avLst/>
                <a:gdLst>
                  <a:gd name="T0" fmla="*/ 820 w 132"/>
                  <a:gd name="T1" fmla="*/ 867 h 138"/>
                  <a:gd name="T2" fmla="*/ 863 w 132"/>
                  <a:gd name="T3" fmla="*/ 867 h 138"/>
                  <a:gd name="T4" fmla="*/ 40 w 132"/>
                  <a:gd name="T5" fmla="*/ 0 h 138"/>
                  <a:gd name="T6" fmla="*/ 0 w 132"/>
                  <a:gd name="T7" fmla="*/ 41 h 138"/>
                  <a:gd name="T8" fmla="*/ 820 w 132"/>
                  <a:gd name="T9" fmla="*/ 904 h 138"/>
                  <a:gd name="T10" fmla="*/ 863 w 132"/>
                  <a:gd name="T11" fmla="*/ 904 h 138"/>
                  <a:gd name="T12" fmla="*/ 820 w 132"/>
                  <a:gd name="T13" fmla="*/ 904 h 138"/>
                  <a:gd name="T14" fmla="*/ 845 w 132"/>
                  <a:gd name="T15" fmla="*/ 918 h 138"/>
                  <a:gd name="T16" fmla="*/ 863 w 132"/>
                  <a:gd name="T17" fmla="*/ 904 h 138"/>
                  <a:gd name="T18" fmla="*/ 820 w 132"/>
                  <a:gd name="T19" fmla="*/ 867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138"/>
                  <a:gd name="T32" fmla="*/ 132 w 132"/>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138">
                    <a:moveTo>
                      <a:pt x="125" y="129"/>
                    </a:moveTo>
                    <a:lnTo>
                      <a:pt x="131" y="129"/>
                    </a:lnTo>
                    <a:lnTo>
                      <a:pt x="6" y="0"/>
                    </a:lnTo>
                    <a:lnTo>
                      <a:pt x="0" y="6"/>
                    </a:lnTo>
                    <a:lnTo>
                      <a:pt x="125" y="135"/>
                    </a:lnTo>
                    <a:lnTo>
                      <a:pt x="131" y="135"/>
                    </a:lnTo>
                    <a:lnTo>
                      <a:pt x="125" y="135"/>
                    </a:lnTo>
                    <a:lnTo>
                      <a:pt x="129" y="137"/>
                    </a:lnTo>
                    <a:lnTo>
                      <a:pt x="131" y="135"/>
                    </a:lnTo>
                    <a:lnTo>
                      <a:pt x="125" y="129"/>
                    </a:lnTo>
                  </a:path>
                </a:pathLst>
              </a:custGeom>
              <a:solidFill>
                <a:srgbClr val="FFFFFF"/>
              </a:solidFill>
              <a:ln w="12700" cap="rnd">
                <a:solidFill>
                  <a:srgbClr val="000000"/>
                </a:solidFill>
                <a:round/>
                <a:headEnd/>
                <a:tailEnd/>
              </a:ln>
            </p:spPr>
            <p:txBody>
              <a:bodyPr/>
              <a:lstStyle/>
              <a:p>
                <a:endParaRPr lang="en-US"/>
              </a:p>
            </p:txBody>
          </p:sp>
          <p:sp>
            <p:nvSpPr>
              <p:cNvPr id="34049" name="Freeform 731"/>
              <p:cNvSpPr>
                <a:spLocks/>
              </p:cNvSpPr>
              <p:nvPr/>
            </p:nvSpPr>
            <p:spPr bwMode="auto">
              <a:xfrm>
                <a:off x="2219" y="2757"/>
                <a:ext cx="60" cy="54"/>
              </a:xfrm>
              <a:custGeom>
                <a:avLst/>
                <a:gdLst>
                  <a:gd name="T0" fmla="*/ 281 w 47"/>
                  <a:gd name="T1" fmla="*/ 28 h 42"/>
                  <a:gd name="T2" fmla="*/ 281 w 47"/>
                  <a:gd name="T3" fmla="*/ 0 h 42"/>
                  <a:gd name="T4" fmla="*/ 0 w 47"/>
                  <a:gd name="T5" fmla="*/ 267 h 42"/>
                  <a:gd name="T6" fmla="*/ 36 w 47"/>
                  <a:gd name="T7" fmla="*/ 306 h 42"/>
                  <a:gd name="T8" fmla="*/ 308 w 47"/>
                  <a:gd name="T9" fmla="*/ 28 h 42"/>
                  <a:gd name="T10" fmla="*/ 308 w 47"/>
                  <a:gd name="T11" fmla="*/ 0 h 42"/>
                  <a:gd name="T12" fmla="*/ 308 w 47"/>
                  <a:gd name="T13" fmla="*/ 28 h 42"/>
                  <a:gd name="T14" fmla="*/ 326 w 47"/>
                  <a:gd name="T15" fmla="*/ 17 h 42"/>
                  <a:gd name="T16" fmla="*/ 308 w 47"/>
                  <a:gd name="T17" fmla="*/ 0 h 42"/>
                  <a:gd name="T18" fmla="*/ 281 w 47"/>
                  <a:gd name="T19" fmla="*/ 28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2"/>
                  <a:gd name="T32" fmla="*/ 47 w 47"/>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2">
                    <a:moveTo>
                      <a:pt x="40" y="4"/>
                    </a:moveTo>
                    <a:lnTo>
                      <a:pt x="40" y="0"/>
                    </a:lnTo>
                    <a:lnTo>
                      <a:pt x="0" y="36"/>
                    </a:lnTo>
                    <a:lnTo>
                      <a:pt x="5" y="41"/>
                    </a:lnTo>
                    <a:lnTo>
                      <a:pt x="44" y="4"/>
                    </a:lnTo>
                    <a:lnTo>
                      <a:pt x="44" y="0"/>
                    </a:lnTo>
                    <a:lnTo>
                      <a:pt x="44" y="4"/>
                    </a:lnTo>
                    <a:lnTo>
                      <a:pt x="46" y="2"/>
                    </a:lnTo>
                    <a:lnTo>
                      <a:pt x="44" y="0"/>
                    </a:lnTo>
                    <a:lnTo>
                      <a:pt x="40" y="4"/>
                    </a:lnTo>
                  </a:path>
                </a:pathLst>
              </a:custGeom>
              <a:solidFill>
                <a:srgbClr val="FFFFFF"/>
              </a:solidFill>
              <a:ln w="12700" cap="rnd">
                <a:solidFill>
                  <a:srgbClr val="000000"/>
                </a:solidFill>
                <a:round/>
                <a:headEnd/>
                <a:tailEnd/>
              </a:ln>
            </p:spPr>
            <p:txBody>
              <a:bodyPr/>
              <a:lstStyle/>
              <a:p>
                <a:endParaRPr lang="en-US"/>
              </a:p>
            </p:txBody>
          </p:sp>
          <p:sp>
            <p:nvSpPr>
              <p:cNvPr id="34050" name="Freeform 732"/>
              <p:cNvSpPr>
                <a:spLocks/>
              </p:cNvSpPr>
              <p:nvPr/>
            </p:nvSpPr>
            <p:spPr bwMode="auto">
              <a:xfrm>
                <a:off x="2057" y="2515"/>
                <a:ext cx="219" cy="242"/>
              </a:xfrm>
              <a:custGeom>
                <a:avLst/>
                <a:gdLst>
                  <a:gd name="T0" fmla="*/ 47 w 173"/>
                  <a:gd name="T1" fmla="*/ 66 h 188"/>
                  <a:gd name="T2" fmla="*/ 1 w 173"/>
                  <a:gd name="T3" fmla="*/ 85 h 188"/>
                  <a:gd name="T4" fmla="*/ 1099 w 173"/>
                  <a:gd name="T5" fmla="*/ 1412 h 188"/>
                  <a:gd name="T6" fmla="*/ 1137 w 173"/>
                  <a:gd name="T7" fmla="*/ 1367 h 188"/>
                  <a:gd name="T8" fmla="*/ 41 w 173"/>
                  <a:gd name="T9" fmla="*/ 51 h 188"/>
                  <a:gd name="T10" fmla="*/ 0 w 173"/>
                  <a:gd name="T11" fmla="*/ 66 h 188"/>
                  <a:gd name="T12" fmla="*/ 41 w 173"/>
                  <a:gd name="T13" fmla="*/ 51 h 188"/>
                  <a:gd name="T14" fmla="*/ 0 w 173"/>
                  <a:gd name="T15" fmla="*/ 0 h 188"/>
                  <a:gd name="T16" fmla="*/ 0 w 173"/>
                  <a:gd name="T17" fmla="*/ 66 h 188"/>
                  <a:gd name="T18" fmla="*/ 47 w 173"/>
                  <a:gd name="T19" fmla="*/ 66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188"/>
                  <a:gd name="T32" fmla="*/ 173 w 173"/>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188">
                    <a:moveTo>
                      <a:pt x="7" y="9"/>
                    </a:moveTo>
                    <a:lnTo>
                      <a:pt x="1" y="12"/>
                    </a:lnTo>
                    <a:lnTo>
                      <a:pt x="167" y="187"/>
                    </a:lnTo>
                    <a:lnTo>
                      <a:pt x="172" y="182"/>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34051" name="Freeform 733"/>
              <p:cNvSpPr>
                <a:spLocks/>
              </p:cNvSpPr>
              <p:nvPr/>
            </p:nvSpPr>
            <p:spPr bwMode="auto">
              <a:xfrm>
                <a:off x="2273" y="2757"/>
                <a:ext cx="4" cy="108"/>
              </a:xfrm>
              <a:custGeom>
                <a:avLst/>
                <a:gdLst>
                  <a:gd name="T0" fmla="*/ 3 w 4"/>
                  <a:gd name="T1" fmla="*/ 28 h 85"/>
                  <a:gd name="T2" fmla="*/ 1 w 4"/>
                  <a:gd name="T3" fmla="*/ 17 h 85"/>
                  <a:gd name="T4" fmla="*/ 0 w 4"/>
                  <a:gd name="T5" fmla="*/ 574 h 85"/>
                  <a:gd name="T6" fmla="*/ 2 w 4"/>
                  <a:gd name="T7" fmla="*/ 574 h 85"/>
                  <a:gd name="T8" fmla="*/ 3 w 4"/>
                  <a:gd name="T9" fmla="*/ 17 h 85"/>
                  <a:gd name="T10" fmla="*/ 1 w 4"/>
                  <a:gd name="T11" fmla="*/ 0 h 85"/>
                  <a:gd name="T12" fmla="*/ 3 w 4"/>
                  <a:gd name="T13" fmla="*/ 28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4"/>
                    </a:moveTo>
                    <a:lnTo>
                      <a:pt x="1" y="2"/>
                    </a:lnTo>
                    <a:lnTo>
                      <a:pt x="0" y="84"/>
                    </a:lnTo>
                    <a:lnTo>
                      <a:pt x="2" y="84"/>
                    </a:lnTo>
                    <a:lnTo>
                      <a:pt x="3" y="2"/>
                    </a:lnTo>
                    <a:lnTo>
                      <a:pt x="1" y="0"/>
                    </a:lnTo>
                    <a:lnTo>
                      <a:pt x="3" y="4"/>
                    </a:lnTo>
                  </a:path>
                </a:pathLst>
              </a:custGeom>
              <a:solidFill>
                <a:srgbClr val="FFFFFF"/>
              </a:solidFill>
              <a:ln w="12700" cap="rnd">
                <a:solidFill>
                  <a:srgbClr val="000000"/>
                </a:solidFill>
                <a:round/>
                <a:headEnd/>
                <a:tailEnd/>
              </a:ln>
            </p:spPr>
            <p:txBody>
              <a:bodyPr/>
              <a:lstStyle/>
              <a:p>
                <a:endParaRPr lang="en-US"/>
              </a:p>
            </p:txBody>
          </p:sp>
          <p:sp>
            <p:nvSpPr>
              <p:cNvPr id="34052" name="Freeform 734"/>
              <p:cNvSpPr>
                <a:spLocks/>
              </p:cNvSpPr>
              <p:nvPr/>
            </p:nvSpPr>
            <p:spPr bwMode="auto">
              <a:xfrm>
                <a:off x="2046" y="2757"/>
                <a:ext cx="230" cy="221"/>
              </a:xfrm>
              <a:custGeom>
                <a:avLst/>
                <a:gdLst>
                  <a:gd name="T0" fmla="*/ 40 w 182"/>
                  <a:gd name="T1" fmla="*/ 1202 h 173"/>
                  <a:gd name="T2" fmla="*/ 40 w 182"/>
                  <a:gd name="T3" fmla="*/ 1223 h 173"/>
                  <a:gd name="T4" fmla="*/ 1177 w 182"/>
                  <a:gd name="T5" fmla="*/ 36 h 173"/>
                  <a:gd name="T6" fmla="*/ 1145 w 182"/>
                  <a:gd name="T7" fmla="*/ 0 h 173"/>
                  <a:gd name="T8" fmla="*/ 0 w 182"/>
                  <a:gd name="T9" fmla="*/ 1178 h 173"/>
                  <a:gd name="T10" fmla="*/ 0 w 182"/>
                  <a:gd name="T11" fmla="*/ 1202 h 173"/>
                  <a:gd name="T12" fmla="*/ 40 w 182"/>
                  <a:gd name="T13" fmla="*/ 1202 h 173"/>
                  <a:gd name="T14" fmla="*/ 0 60000 65536"/>
                  <a:gd name="T15" fmla="*/ 0 60000 65536"/>
                  <a:gd name="T16" fmla="*/ 0 60000 65536"/>
                  <a:gd name="T17" fmla="*/ 0 60000 65536"/>
                  <a:gd name="T18" fmla="*/ 0 60000 65536"/>
                  <a:gd name="T19" fmla="*/ 0 60000 65536"/>
                  <a:gd name="T20" fmla="*/ 0 60000 65536"/>
                  <a:gd name="T21" fmla="*/ 0 w 182"/>
                  <a:gd name="T22" fmla="*/ 0 h 173"/>
                  <a:gd name="T23" fmla="*/ 182 w 182"/>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3">
                    <a:moveTo>
                      <a:pt x="6" y="170"/>
                    </a:moveTo>
                    <a:lnTo>
                      <a:pt x="6" y="172"/>
                    </a:lnTo>
                    <a:lnTo>
                      <a:pt x="181" y="5"/>
                    </a:lnTo>
                    <a:lnTo>
                      <a:pt x="176" y="0"/>
                    </a:lnTo>
                    <a:lnTo>
                      <a:pt x="0" y="166"/>
                    </a:lnTo>
                    <a:lnTo>
                      <a:pt x="0" y="170"/>
                    </a:lnTo>
                    <a:lnTo>
                      <a:pt x="6" y="170"/>
                    </a:lnTo>
                  </a:path>
                </a:pathLst>
              </a:custGeom>
              <a:solidFill>
                <a:srgbClr val="FFFFFF"/>
              </a:solidFill>
              <a:ln w="12700" cap="rnd">
                <a:solidFill>
                  <a:srgbClr val="000000"/>
                </a:solidFill>
                <a:round/>
                <a:headEnd/>
                <a:tailEnd/>
              </a:ln>
            </p:spPr>
            <p:txBody>
              <a:bodyPr/>
              <a:lstStyle/>
              <a:p>
                <a:endParaRPr lang="en-US"/>
              </a:p>
            </p:txBody>
          </p:sp>
          <p:sp>
            <p:nvSpPr>
              <p:cNvPr id="34053" name="Freeform 735"/>
              <p:cNvSpPr>
                <a:spLocks/>
              </p:cNvSpPr>
              <p:nvPr/>
            </p:nvSpPr>
            <p:spPr bwMode="auto">
              <a:xfrm>
                <a:off x="2041" y="2983"/>
                <a:ext cx="5" cy="110"/>
              </a:xfrm>
              <a:custGeom>
                <a:avLst/>
                <a:gdLst>
                  <a:gd name="T0" fmla="*/ 0 w 2"/>
                  <a:gd name="T1" fmla="*/ 633 h 85"/>
                  <a:gd name="T2" fmla="*/ 1645 w 2"/>
                  <a:gd name="T3" fmla="*/ 642 h 85"/>
                  <a:gd name="T4" fmla="*/ 1645 w 2"/>
                  <a:gd name="T5" fmla="*/ 0 h 85"/>
                  <a:gd name="T6" fmla="*/ 0 w 2"/>
                  <a:gd name="T7" fmla="*/ 0 h 85"/>
                  <a:gd name="T8" fmla="*/ 0 w 2"/>
                  <a:gd name="T9" fmla="*/ 642 h 85"/>
                  <a:gd name="T10" fmla="*/ 1645 w 2"/>
                  <a:gd name="T11" fmla="*/ 661 h 85"/>
                  <a:gd name="T12" fmla="*/ 0 w 2"/>
                  <a:gd name="T13" fmla="*/ 633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0" y="80"/>
                    </a:moveTo>
                    <a:lnTo>
                      <a:pt x="1" y="82"/>
                    </a:lnTo>
                    <a:lnTo>
                      <a:pt x="1" y="0"/>
                    </a:lnTo>
                    <a:lnTo>
                      <a:pt x="0" y="0"/>
                    </a:lnTo>
                    <a:lnTo>
                      <a:pt x="0" y="82"/>
                    </a:lnTo>
                    <a:lnTo>
                      <a:pt x="1" y="84"/>
                    </a:lnTo>
                    <a:lnTo>
                      <a:pt x="0" y="80"/>
                    </a:lnTo>
                  </a:path>
                </a:pathLst>
              </a:custGeom>
              <a:solidFill>
                <a:srgbClr val="FFFFFF"/>
              </a:solidFill>
              <a:ln w="12700" cap="rnd">
                <a:solidFill>
                  <a:srgbClr val="000000"/>
                </a:solidFill>
                <a:round/>
                <a:headEnd/>
                <a:tailEnd/>
              </a:ln>
            </p:spPr>
            <p:txBody>
              <a:bodyPr/>
              <a:lstStyle/>
              <a:p>
                <a:endParaRPr lang="en-US"/>
              </a:p>
            </p:txBody>
          </p:sp>
          <p:sp>
            <p:nvSpPr>
              <p:cNvPr id="34054" name="Freeform 736"/>
              <p:cNvSpPr>
                <a:spLocks/>
              </p:cNvSpPr>
              <p:nvPr/>
            </p:nvSpPr>
            <p:spPr bwMode="auto">
              <a:xfrm>
                <a:off x="2044" y="2871"/>
                <a:ext cx="230" cy="222"/>
              </a:xfrm>
              <a:custGeom>
                <a:avLst/>
                <a:gdLst>
                  <a:gd name="T0" fmla="*/ 1132 w 182"/>
                  <a:gd name="T1" fmla="*/ 17 h 173"/>
                  <a:gd name="T2" fmla="*/ 1139 w 182"/>
                  <a:gd name="T3" fmla="*/ 0 h 173"/>
                  <a:gd name="T4" fmla="*/ 0 w 182"/>
                  <a:gd name="T5" fmla="*/ 1228 h 173"/>
                  <a:gd name="T6" fmla="*/ 32 w 182"/>
                  <a:gd name="T7" fmla="*/ 1267 h 173"/>
                  <a:gd name="T8" fmla="*/ 1170 w 182"/>
                  <a:gd name="T9" fmla="*/ 36 h 173"/>
                  <a:gd name="T10" fmla="*/ 1177 w 182"/>
                  <a:gd name="T11" fmla="*/ 17 h 173"/>
                  <a:gd name="T12" fmla="*/ 1132 w 182"/>
                  <a:gd name="T13" fmla="*/ 17 h 173"/>
                  <a:gd name="T14" fmla="*/ 0 60000 65536"/>
                  <a:gd name="T15" fmla="*/ 0 60000 65536"/>
                  <a:gd name="T16" fmla="*/ 0 60000 65536"/>
                  <a:gd name="T17" fmla="*/ 0 60000 65536"/>
                  <a:gd name="T18" fmla="*/ 0 60000 65536"/>
                  <a:gd name="T19" fmla="*/ 0 60000 65536"/>
                  <a:gd name="T20" fmla="*/ 0 60000 65536"/>
                  <a:gd name="T21" fmla="*/ 0 w 182"/>
                  <a:gd name="T22" fmla="*/ 0 h 173"/>
                  <a:gd name="T23" fmla="*/ 182 w 182"/>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3">
                    <a:moveTo>
                      <a:pt x="174" y="2"/>
                    </a:moveTo>
                    <a:lnTo>
                      <a:pt x="175" y="0"/>
                    </a:lnTo>
                    <a:lnTo>
                      <a:pt x="0" y="167"/>
                    </a:lnTo>
                    <a:lnTo>
                      <a:pt x="5" y="172"/>
                    </a:lnTo>
                    <a:lnTo>
                      <a:pt x="180" y="5"/>
                    </a:lnTo>
                    <a:lnTo>
                      <a:pt x="181" y="2"/>
                    </a:lnTo>
                    <a:lnTo>
                      <a:pt x="174" y="2"/>
                    </a:lnTo>
                  </a:path>
                </a:pathLst>
              </a:custGeom>
              <a:solidFill>
                <a:srgbClr val="FFFFFF"/>
              </a:solidFill>
              <a:ln w="12700" cap="rnd">
                <a:solidFill>
                  <a:srgbClr val="000000"/>
                </a:solidFill>
                <a:round/>
                <a:headEnd/>
                <a:tailEnd/>
              </a:ln>
            </p:spPr>
            <p:txBody>
              <a:bodyPr/>
              <a:lstStyle/>
              <a:p>
                <a:endParaRPr lang="en-US"/>
              </a:p>
            </p:txBody>
          </p:sp>
          <p:sp>
            <p:nvSpPr>
              <p:cNvPr id="34055" name="Freeform 737"/>
              <p:cNvSpPr>
                <a:spLocks/>
              </p:cNvSpPr>
              <p:nvPr/>
            </p:nvSpPr>
            <p:spPr bwMode="auto">
              <a:xfrm>
                <a:off x="1824" y="2740"/>
                <a:ext cx="2" cy="6"/>
              </a:xfrm>
              <a:custGeom>
                <a:avLst/>
                <a:gdLst>
                  <a:gd name="T0" fmla="*/ 0 w 1"/>
                  <a:gd name="T1" fmla="*/ 32 h 4"/>
                  <a:gd name="T2" fmla="*/ 0 w 1"/>
                  <a:gd name="T3" fmla="*/ 32 h 4"/>
                  <a:gd name="T4" fmla="*/ 0 w 1"/>
                  <a:gd name="T5" fmla="*/ 45 h 4"/>
                  <a:gd name="T6" fmla="*/ 0 w 1"/>
                  <a:gd name="T7" fmla="*/ 66 h 4"/>
                  <a:gd name="T8" fmla="*/ 0 w 1"/>
                  <a:gd name="T9" fmla="*/ 66 h 4"/>
                  <a:gd name="T10" fmla="*/ 0 w 1"/>
                  <a:gd name="T11" fmla="*/ 66 h 4"/>
                  <a:gd name="T12" fmla="*/ 0 w 1"/>
                  <a:gd name="T13" fmla="*/ 32 h 4"/>
                  <a:gd name="T14" fmla="*/ 0 w 1"/>
                  <a:gd name="T15" fmla="*/ 0 h 4"/>
                  <a:gd name="T16" fmla="*/ 0 w 1"/>
                  <a:gd name="T17" fmla="*/ 32 h 4"/>
                  <a:gd name="T18" fmla="*/ 0 w 1"/>
                  <a:gd name="T19" fmla="*/ 3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4"/>
                  <a:gd name="T32" fmla="*/ 1 w 1"/>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4">
                    <a:moveTo>
                      <a:pt x="0" y="1"/>
                    </a:moveTo>
                    <a:lnTo>
                      <a:pt x="0" y="1"/>
                    </a:lnTo>
                    <a:lnTo>
                      <a:pt x="0" y="2"/>
                    </a:lnTo>
                    <a:lnTo>
                      <a:pt x="0" y="3"/>
                    </a:lnTo>
                    <a:lnTo>
                      <a:pt x="0" y="1"/>
                    </a:lnTo>
                    <a:lnTo>
                      <a:pt x="0" y="0"/>
                    </a:lnTo>
                    <a:lnTo>
                      <a:pt x="0" y="1"/>
                    </a:lnTo>
                  </a:path>
                </a:pathLst>
              </a:custGeom>
              <a:solidFill>
                <a:srgbClr val="FFFFFF"/>
              </a:solidFill>
              <a:ln w="12700" cap="rnd">
                <a:solidFill>
                  <a:srgbClr val="000000"/>
                </a:solidFill>
                <a:round/>
                <a:headEnd/>
                <a:tailEnd/>
              </a:ln>
            </p:spPr>
            <p:txBody>
              <a:bodyPr/>
              <a:lstStyle/>
              <a:p>
                <a:endParaRPr lang="en-US"/>
              </a:p>
            </p:txBody>
          </p:sp>
          <p:sp>
            <p:nvSpPr>
              <p:cNvPr id="34056" name="Freeform 738"/>
              <p:cNvSpPr>
                <a:spLocks/>
              </p:cNvSpPr>
              <p:nvPr/>
            </p:nvSpPr>
            <p:spPr bwMode="auto">
              <a:xfrm>
                <a:off x="1826" y="2746"/>
                <a:ext cx="220" cy="232"/>
              </a:xfrm>
              <a:custGeom>
                <a:avLst/>
                <a:gdLst>
                  <a:gd name="T0" fmla="*/ 1118 w 174"/>
                  <a:gd name="T1" fmla="*/ 1249 h 182"/>
                  <a:gd name="T2" fmla="*/ 1118 w 174"/>
                  <a:gd name="T3" fmla="*/ 1219 h 182"/>
                  <a:gd name="T4" fmla="*/ 40 w 174"/>
                  <a:gd name="T5" fmla="*/ 0 h 182"/>
                  <a:gd name="T6" fmla="*/ 0 w 174"/>
                  <a:gd name="T7" fmla="*/ 36 h 182"/>
                  <a:gd name="T8" fmla="*/ 1086 w 174"/>
                  <a:gd name="T9" fmla="*/ 1261 h 182"/>
                  <a:gd name="T10" fmla="*/ 1086 w 174"/>
                  <a:gd name="T11" fmla="*/ 1249 h 182"/>
                  <a:gd name="T12" fmla="*/ 1118 w 174"/>
                  <a:gd name="T13" fmla="*/ 1249 h 182"/>
                  <a:gd name="T14" fmla="*/ 1132 w 174"/>
                  <a:gd name="T15" fmla="*/ 1238 h 182"/>
                  <a:gd name="T16" fmla="*/ 1118 w 174"/>
                  <a:gd name="T17" fmla="*/ 1219 h 182"/>
                  <a:gd name="T18" fmla="*/ 1118 w 174"/>
                  <a:gd name="T19" fmla="*/ 1249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2"/>
                  <a:gd name="T32" fmla="*/ 174 w 174"/>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2">
                    <a:moveTo>
                      <a:pt x="172" y="179"/>
                    </a:moveTo>
                    <a:lnTo>
                      <a:pt x="172" y="175"/>
                    </a:lnTo>
                    <a:lnTo>
                      <a:pt x="6" y="0"/>
                    </a:lnTo>
                    <a:lnTo>
                      <a:pt x="0" y="5"/>
                    </a:lnTo>
                    <a:lnTo>
                      <a:pt x="166" y="181"/>
                    </a:lnTo>
                    <a:lnTo>
                      <a:pt x="166" y="179"/>
                    </a:lnTo>
                    <a:lnTo>
                      <a:pt x="172" y="179"/>
                    </a:lnTo>
                    <a:lnTo>
                      <a:pt x="173" y="178"/>
                    </a:lnTo>
                    <a:lnTo>
                      <a:pt x="172" y="175"/>
                    </a:lnTo>
                    <a:lnTo>
                      <a:pt x="172" y="179"/>
                    </a:lnTo>
                  </a:path>
                </a:pathLst>
              </a:custGeom>
              <a:solidFill>
                <a:srgbClr val="FFFFFF"/>
              </a:solidFill>
              <a:ln w="12700" cap="rnd">
                <a:solidFill>
                  <a:srgbClr val="000000"/>
                </a:solidFill>
                <a:round/>
                <a:headEnd/>
                <a:tailEnd/>
              </a:ln>
            </p:spPr>
            <p:txBody>
              <a:bodyPr/>
              <a:lstStyle/>
              <a:p>
                <a:endParaRPr lang="en-US"/>
              </a:p>
            </p:txBody>
          </p:sp>
          <p:sp>
            <p:nvSpPr>
              <p:cNvPr id="34057" name="Freeform 739"/>
              <p:cNvSpPr>
                <a:spLocks/>
              </p:cNvSpPr>
              <p:nvPr/>
            </p:nvSpPr>
            <p:spPr bwMode="auto">
              <a:xfrm>
                <a:off x="2041" y="2983"/>
                <a:ext cx="5" cy="117"/>
              </a:xfrm>
              <a:custGeom>
                <a:avLst/>
                <a:gdLst>
                  <a:gd name="T0" fmla="*/ 0 w 2"/>
                  <a:gd name="T1" fmla="*/ 576 h 92"/>
                  <a:gd name="T2" fmla="*/ 1645 w 2"/>
                  <a:gd name="T3" fmla="*/ 560 h 92"/>
                  <a:gd name="T4" fmla="*/ 1645 w 2"/>
                  <a:gd name="T5" fmla="*/ 0 h 92"/>
                  <a:gd name="T6" fmla="*/ 0 w 2"/>
                  <a:gd name="T7" fmla="*/ 0 h 92"/>
                  <a:gd name="T8" fmla="*/ 0 w 2"/>
                  <a:gd name="T9" fmla="*/ 560 h 92"/>
                  <a:gd name="T10" fmla="*/ 1645 w 2"/>
                  <a:gd name="T11" fmla="*/ 549 h 92"/>
                  <a:gd name="T12" fmla="*/ 0 w 2"/>
                  <a:gd name="T13" fmla="*/ 576 h 92"/>
                  <a:gd name="T14" fmla="*/ 1645 w 2"/>
                  <a:gd name="T15" fmla="*/ 626 h 92"/>
                  <a:gd name="T16" fmla="*/ 1645 w 2"/>
                  <a:gd name="T17" fmla="*/ 560 h 92"/>
                  <a:gd name="T18" fmla="*/ 0 w 2"/>
                  <a:gd name="T19" fmla="*/ 576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92"/>
                  <a:gd name="T32" fmla="*/ 2 w 2"/>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92">
                    <a:moveTo>
                      <a:pt x="0" y="84"/>
                    </a:moveTo>
                    <a:lnTo>
                      <a:pt x="1" y="82"/>
                    </a:lnTo>
                    <a:lnTo>
                      <a:pt x="1" y="0"/>
                    </a:lnTo>
                    <a:lnTo>
                      <a:pt x="0" y="0"/>
                    </a:lnTo>
                    <a:lnTo>
                      <a:pt x="0" y="82"/>
                    </a:lnTo>
                    <a:lnTo>
                      <a:pt x="1" y="80"/>
                    </a:lnTo>
                    <a:lnTo>
                      <a:pt x="0" y="84"/>
                    </a:lnTo>
                    <a:lnTo>
                      <a:pt x="1" y="91"/>
                    </a:lnTo>
                    <a:lnTo>
                      <a:pt x="1" y="82"/>
                    </a:lnTo>
                    <a:lnTo>
                      <a:pt x="0" y="84"/>
                    </a:lnTo>
                  </a:path>
                </a:pathLst>
              </a:custGeom>
              <a:solidFill>
                <a:srgbClr val="FFFFFF"/>
              </a:solidFill>
              <a:ln w="12700" cap="rnd">
                <a:solidFill>
                  <a:srgbClr val="000000"/>
                </a:solidFill>
                <a:round/>
                <a:headEnd/>
                <a:tailEnd/>
              </a:ln>
            </p:spPr>
            <p:txBody>
              <a:bodyPr/>
              <a:lstStyle/>
              <a:p>
                <a:endParaRPr lang="en-US"/>
              </a:p>
            </p:txBody>
          </p:sp>
          <p:sp>
            <p:nvSpPr>
              <p:cNvPr id="34058" name="Freeform 740"/>
              <p:cNvSpPr>
                <a:spLocks/>
              </p:cNvSpPr>
              <p:nvPr/>
            </p:nvSpPr>
            <p:spPr bwMode="auto">
              <a:xfrm>
                <a:off x="1824" y="2862"/>
                <a:ext cx="217" cy="231"/>
              </a:xfrm>
              <a:custGeom>
                <a:avLst/>
                <a:gdLst>
                  <a:gd name="T0" fmla="*/ 16 w 173"/>
                  <a:gd name="T1" fmla="*/ 17 h 180"/>
                  <a:gd name="T2" fmla="*/ 0 w 173"/>
                  <a:gd name="T3" fmla="*/ 36 h 180"/>
                  <a:gd name="T4" fmla="*/ 1022 w 173"/>
                  <a:gd name="T5" fmla="*/ 1319 h 180"/>
                  <a:gd name="T6" fmla="*/ 1054 w 173"/>
                  <a:gd name="T7" fmla="*/ 1277 h 180"/>
                  <a:gd name="T8" fmla="*/ 31 w 173"/>
                  <a:gd name="T9" fmla="*/ 0 h 180"/>
                  <a:gd name="T10" fmla="*/ 16 w 173"/>
                  <a:gd name="T11" fmla="*/ 17 h 180"/>
                  <a:gd name="T12" fmla="*/ 0 60000 65536"/>
                  <a:gd name="T13" fmla="*/ 0 60000 65536"/>
                  <a:gd name="T14" fmla="*/ 0 60000 65536"/>
                  <a:gd name="T15" fmla="*/ 0 60000 65536"/>
                  <a:gd name="T16" fmla="*/ 0 60000 65536"/>
                  <a:gd name="T17" fmla="*/ 0 60000 65536"/>
                  <a:gd name="T18" fmla="*/ 0 w 173"/>
                  <a:gd name="T19" fmla="*/ 0 h 180"/>
                  <a:gd name="T20" fmla="*/ 173 w 173"/>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173" h="180">
                    <a:moveTo>
                      <a:pt x="2" y="2"/>
                    </a:moveTo>
                    <a:lnTo>
                      <a:pt x="0" y="5"/>
                    </a:lnTo>
                    <a:lnTo>
                      <a:pt x="167" y="179"/>
                    </a:lnTo>
                    <a:lnTo>
                      <a:pt x="172" y="174"/>
                    </a:lnTo>
                    <a:lnTo>
                      <a:pt x="5" y="0"/>
                    </a:lnTo>
                    <a:lnTo>
                      <a:pt x="2" y="2"/>
                    </a:lnTo>
                  </a:path>
                </a:pathLst>
              </a:custGeom>
              <a:solidFill>
                <a:srgbClr val="FFFFFF"/>
              </a:solidFill>
              <a:ln w="12700" cap="rnd">
                <a:solidFill>
                  <a:srgbClr val="000000"/>
                </a:solidFill>
                <a:round/>
                <a:headEnd/>
                <a:tailEnd/>
              </a:ln>
            </p:spPr>
            <p:txBody>
              <a:bodyPr/>
              <a:lstStyle/>
              <a:p>
                <a:endParaRPr lang="en-US"/>
              </a:p>
            </p:txBody>
          </p:sp>
          <p:sp>
            <p:nvSpPr>
              <p:cNvPr id="34059" name="Freeform 741"/>
              <p:cNvSpPr>
                <a:spLocks/>
              </p:cNvSpPr>
              <p:nvPr/>
            </p:nvSpPr>
            <p:spPr bwMode="auto">
              <a:xfrm>
                <a:off x="495" y="1577"/>
                <a:ext cx="228" cy="225"/>
              </a:xfrm>
              <a:custGeom>
                <a:avLst/>
                <a:gdLst>
                  <a:gd name="T0" fmla="*/ 1141 w 181"/>
                  <a:gd name="T1" fmla="*/ 17 h 175"/>
                  <a:gd name="T2" fmla="*/ 1107 w 181"/>
                  <a:gd name="T3" fmla="*/ 17 h 175"/>
                  <a:gd name="T4" fmla="*/ 0 w 181"/>
                  <a:gd name="T5" fmla="*/ 1255 h 175"/>
                  <a:gd name="T6" fmla="*/ 31 w 181"/>
                  <a:gd name="T7" fmla="*/ 1301 h 175"/>
                  <a:gd name="T8" fmla="*/ 1141 w 181"/>
                  <a:gd name="T9" fmla="*/ 59 h 175"/>
                  <a:gd name="T10" fmla="*/ 1107 w 181"/>
                  <a:gd name="T11" fmla="*/ 59 h 175"/>
                  <a:gd name="T12" fmla="*/ 1141 w 181"/>
                  <a:gd name="T13" fmla="*/ 17 h 175"/>
                  <a:gd name="T14" fmla="*/ 1125 w 181"/>
                  <a:gd name="T15" fmla="*/ 0 h 175"/>
                  <a:gd name="T16" fmla="*/ 1107 w 181"/>
                  <a:gd name="T17" fmla="*/ 17 h 175"/>
                  <a:gd name="T18" fmla="*/ 1141 w 181"/>
                  <a:gd name="T19" fmla="*/ 1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5"/>
                  <a:gd name="T32" fmla="*/ 181 w 181"/>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5">
                    <a:moveTo>
                      <a:pt x="180" y="2"/>
                    </a:moveTo>
                    <a:lnTo>
                      <a:pt x="175" y="2"/>
                    </a:lnTo>
                    <a:lnTo>
                      <a:pt x="0" y="168"/>
                    </a:lnTo>
                    <a:lnTo>
                      <a:pt x="5" y="174"/>
                    </a:lnTo>
                    <a:lnTo>
                      <a:pt x="180" y="8"/>
                    </a:lnTo>
                    <a:lnTo>
                      <a:pt x="175" y="8"/>
                    </a:lnTo>
                    <a:lnTo>
                      <a:pt x="180" y="2"/>
                    </a:lnTo>
                    <a:lnTo>
                      <a:pt x="178" y="0"/>
                    </a:lnTo>
                    <a:lnTo>
                      <a:pt x="175" y="2"/>
                    </a:lnTo>
                    <a:lnTo>
                      <a:pt x="180" y="2"/>
                    </a:lnTo>
                  </a:path>
                </a:pathLst>
              </a:custGeom>
              <a:solidFill>
                <a:srgbClr val="FFFFFF"/>
              </a:solidFill>
              <a:ln w="12700" cap="rnd">
                <a:solidFill>
                  <a:srgbClr val="000000"/>
                </a:solidFill>
                <a:round/>
                <a:headEnd/>
                <a:tailEnd/>
              </a:ln>
            </p:spPr>
            <p:txBody>
              <a:bodyPr/>
              <a:lstStyle/>
              <a:p>
                <a:endParaRPr lang="en-US"/>
              </a:p>
            </p:txBody>
          </p:sp>
          <p:sp>
            <p:nvSpPr>
              <p:cNvPr id="34060" name="Freeform 742"/>
              <p:cNvSpPr>
                <a:spLocks/>
              </p:cNvSpPr>
              <p:nvPr/>
            </p:nvSpPr>
            <p:spPr bwMode="auto">
              <a:xfrm>
                <a:off x="725" y="1582"/>
                <a:ext cx="223" cy="229"/>
              </a:xfrm>
              <a:custGeom>
                <a:avLst/>
                <a:gdLst>
                  <a:gd name="T0" fmla="*/ 1104 w 177"/>
                  <a:gd name="T1" fmla="*/ 1182 h 181"/>
                  <a:gd name="T2" fmla="*/ 1104 w 177"/>
                  <a:gd name="T3" fmla="*/ 1148 h 181"/>
                  <a:gd name="T4" fmla="*/ 31 w 177"/>
                  <a:gd name="T5" fmla="*/ 0 h 181"/>
                  <a:gd name="T6" fmla="*/ 0 w 177"/>
                  <a:gd name="T7" fmla="*/ 40 h 181"/>
                  <a:gd name="T8" fmla="*/ 1067 w 177"/>
                  <a:gd name="T9" fmla="*/ 1182 h 181"/>
                  <a:gd name="T10" fmla="*/ 1067 w 177"/>
                  <a:gd name="T11" fmla="*/ 1148 h 181"/>
                  <a:gd name="T12" fmla="*/ 1104 w 177"/>
                  <a:gd name="T13" fmla="*/ 1182 h 181"/>
                  <a:gd name="T14" fmla="*/ 1123 w 177"/>
                  <a:gd name="T15" fmla="*/ 1170 h 181"/>
                  <a:gd name="T16" fmla="*/ 1104 w 177"/>
                  <a:gd name="T17" fmla="*/ 1148 h 181"/>
                  <a:gd name="T18" fmla="*/ 1104 w 177"/>
                  <a:gd name="T19" fmla="*/ 1182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174" y="180"/>
                    </a:moveTo>
                    <a:lnTo>
                      <a:pt x="174" y="175"/>
                    </a:lnTo>
                    <a:lnTo>
                      <a:pt x="5" y="0"/>
                    </a:lnTo>
                    <a:lnTo>
                      <a:pt x="0" y="6"/>
                    </a:lnTo>
                    <a:lnTo>
                      <a:pt x="168" y="180"/>
                    </a:lnTo>
                    <a:lnTo>
                      <a:pt x="168" y="175"/>
                    </a:lnTo>
                    <a:lnTo>
                      <a:pt x="174" y="180"/>
                    </a:lnTo>
                    <a:lnTo>
                      <a:pt x="176" y="178"/>
                    </a:lnTo>
                    <a:lnTo>
                      <a:pt x="174" y="175"/>
                    </a:lnTo>
                    <a:lnTo>
                      <a:pt x="174" y="180"/>
                    </a:lnTo>
                  </a:path>
                </a:pathLst>
              </a:custGeom>
              <a:solidFill>
                <a:srgbClr val="FFFFFF"/>
              </a:solidFill>
              <a:ln w="12700" cap="rnd">
                <a:solidFill>
                  <a:srgbClr val="000000"/>
                </a:solidFill>
                <a:round/>
                <a:headEnd/>
                <a:tailEnd/>
              </a:ln>
            </p:spPr>
            <p:txBody>
              <a:bodyPr/>
              <a:lstStyle/>
              <a:p>
                <a:endParaRPr lang="en-US"/>
              </a:p>
            </p:txBody>
          </p:sp>
          <p:sp>
            <p:nvSpPr>
              <p:cNvPr id="34061" name="Freeform 743"/>
              <p:cNvSpPr>
                <a:spLocks/>
              </p:cNvSpPr>
              <p:nvPr/>
            </p:nvSpPr>
            <p:spPr bwMode="auto">
              <a:xfrm>
                <a:off x="716" y="1814"/>
                <a:ext cx="229" cy="223"/>
              </a:xfrm>
              <a:custGeom>
                <a:avLst/>
                <a:gdLst>
                  <a:gd name="T0" fmla="*/ 0 w 182"/>
                  <a:gd name="T1" fmla="*/ 1198 h 175"/>
                  <a:gd name="T2" fmla="*/ 39 w 182"/>
                  <a:gd name="T3" fmla="*/ 1198 h 175"/>
                  <a:gd name="T4" fmla="*/ 1136 w 182"/>
                  <a:gd name="T5" fmla="*/ 36 h 175"/>
                  <a:gd name="T6" fmla="*/ 1100 w 182"/>
                  <a:gd name="T7" fmla="*/ 0 h 175"/>
                  <a:gd name="T8" fmla="*/ 0 w 182"/>
                  <a:gd name="T9" fmla="*/ 1155 h 175"/>
                  <a:gd name="T10" fmla="*/ 39 w 182"/>
                  <a:gd name="T11" fmla="*/ 1155 h 175"/>
                  <a:gd name="T12" fmla="*/ 0 w 182"/>
                  <a:gd name="T13" fmla="*/ 1198 h 175"/>
                  <a:gd name="T14" fmla="*/ 16 w 182"/>
                  <a:gd name="T15" fmla="*/ 1213 h 175"/>
                  <a:gd name="T16" fmla="*/ 39 w 182"/>
                  <a:gd name="T17" fmla="*/ 1198 h 175"/>
                  <a:gd name="T18" fmla="*/ 0 w 182"/>
                  <a:gd name="T19" fmla="*/ 1198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6" y="172"/>
                    </a:lnTo>
                    <a:lnTo>
                      <a:pt x="181" y="5"/>
                    </a:lnTo>
                    <a:lnTo>
                      <a:pt x="175" y="0"/>
                    </a:lnTo>
                    <a:lnTo>
                      <a:pt x="0" y="166"/>
                    </a:lnTo>
                    <a:lnTo>
                      <a:pt x="6" y="166"/>
                    </a:lnTo>
                    <a:lnTo>
                      <a:pt x="0" y="172"/>
                    </a:lnTo>
                    <a:lnTo>
                      <a:pt x="2" y="174"/>
                    </a:lnTo>
                    <a:lnTo>
                      <a:pt x="6" y="172"/>
                    </a:lnTo>
                    <a:lnTo>
                      <a:pt x="0" y="172"/>
                    </a:lnTo>
                  </a:path>
                </a:pathLst>
              </a:custGeom>
              <a:solidFill>
                <a:srgbClr val="FFFFFF"/>
              </a:solidFill>
              <a:ln w="12700" cap="rnd">
                <a:solidFill>
                  <a:srgbClr val="000000"/>
                </a:solidFill>
                <a:round/>
                <a:headEnd/>
                <a:tailEnd/>
              </a:ln>
            </p:spPr>
            <p:txBody>
              <a:bodyPr/>
              <a:lstStyle/>
              <a:p>
                <a:endParaRPr lang="en-US"/>
              </a:p>
            </p:txBody>
          </p:sp>
          <p:sp>
            <p:nvSpPr>
              <p:cNvPr id="34062" name="Freeform 744"/>
              <p:cNvSpPr>
                <a:spLocks/>
              </p:cNvSpPr>
              <p:nvPr/>
            </p:nvSpPr>
            <p:spPr bwMode="auto">
              <a:xfrm>
                <a:off x="491" y="1802"/>
                <a:ext cx="225" cy="233"/>
              </a:xfrm>
              <a:custGeom>
                <a:avLst/>
                <a:gdLst>
                  <a:gd name="T0" fmla="*/ 20 w 178"/>
                  <a:gd name="T1" fmla="*/ 0 h 183"/>
                  <a:gd name="T2" fmla="*/ 20 w 178"/>
                  <a:gd name="T3" fmla="*/ 46 h 183"/>
                  <a:gd name="T4" fmla="*/ 1112 w 178"/>
                  <a:gd name="T5" fmla="*/ 1259 h 183"/>
                  <a:gd name="T6" fmla="*/ 1157 w 178"/>
                  <a:gd name="T7" fmla="*/ 1215 h 183"/>
                  <a:gd name="T8" fmla="*/ 51 w 178"/>
                  <a:gd name="T9" fmla="*/ 0 h 183"/>
                  <a:gd name="T10" fmla="*/ 51 w 178"/>
                  <a:gd name="T11" fmla="*/ 46 h 183"/>
                  <a:gd name="T12" fmla="*/ 20 w 178"/>
                  <a:gd name="T13" fmla="*/ 0 h 183"/>
                  <a:gd name="T14" fmla="*/ 0 w 178"/>
                  <a:gd name="T15" fmla="*/ 22 h 183"/>
                  <a:gd name="T16" fmla="*/ 20 w 178"/>
                  <a:gd name="T17" fmla="*/ 46 h 183"/>
                  <a:gd name="T18" fmla="*/ 20 w 178"/>
                  <a:gd name="T19" fmla="*/ 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183"/>
                  <a:gd name="T32" fmla="*/ 178 w 178"/>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183">
                    <a:moveTo>
                      <a:pt x="3" y="0"/>
                    </a:moveTo>
                    <a:lnTo>
                      <a:pt x="3" y="6"/>
                    </a:lnTo>
                    <a:lnTo>
                      <a:pt x="171" y="182"/>
                    </a:lnTo>
                    <a:lnTo>
                      <a:pt x="177" y="176"/>
                    </a:lnTo>
                    <a:lnTo>
                      <a:pt x="8" y="0"/>
                    </a:lnTo>
                    <a:lnTo>
                      <a:pt x="8" y="6"/>
                    </a:lnTo>
                    <a:lnTo>
                      <a:pt x="3" y="0"/>
                    </a:lnTo>
                    <a:lnTo>
                      <a:pt x="0" y="3"/>
                    </a:lnTo>
                    <a:lnTo>
                      <a:pt x="3" y="6"/>
                    </a:lnTo>
                    <a:lnTo>
                      <a:pt x="3" y="0"/>
                    </a:lnTo>
                  </a:path>
                </a:pathLst>
              </a:custGeom>
              <a:solidFill>
                <a:srgbClr val="FFFFFF"/>
              </a:solidFill>
              <a:ln w="12700" cap="rnd">
                <a:solidFill>
                  <a:srgbClr val="000000"/>
                </a:solidFill>
                <a:round/>
                <a:headEnd/>
                <a:tailEnd/>
              </a:ln>
            </p:spPr>
            <p:txBody>
              <a:bodyPr/>
              <a:lstStyle/>
              <a:p>
                <a:endParaRPr lang="en-US"/>
              </a:p>
            </p:txBody>
          </p:sp>
          <p:sp>
            <p:nvSpPr>
              <p:cNvPr id="34063" name="Freeform 745"/>
              <p:cNvSpPr>
                <a:spLocks/>
              </p:cNvSpPr>
              <p:nvPr/>
            </p:nvSpPr>
            <p:spPr bwMode="auto">
              <a:xfrm>
                <a:off x="504" y="1122"/>
                <a:ext cx="232" cy="223"/>
              </a:xfrm>
              <a:custGeom>
                <a:avLst/>
                <a:gdLst>
                  <a:gd name="T0" fmla="*/ 1170 w 184"/>
                  <a:gd name="T1" fmla="*/ 20 h 176"/>
                  <a:gd name="T2" fmla="*/ 1127 w 184"/>
                  <a:gd name="T3" fmla="*/ 20 h 176"/>
                  <a:gd name="T4" fmla="*/ 0 w 184"/>
                  <a:gd name="T5" fmla="*/ 1120 h 176"/>
                  <a:gd name="T6" fmla="*/ 40 w 184"/>
                  <a:gd name="T7" fmla="*/ 1161 h 176"/>
                  <a:gd name="T8" fmla="*/ 1170 w 184"/>
                  <a:gd name="T9" fmla="*/ 52 h 176"/>
                  <a:gd name="T10" fmla="*/ 1127 w 184"/>
                  <a:gd name="T11" fmla="*/ 52 h 176"/>
                  <a:gd name="T12" fmla="*/ 1170 w 184"/>
                  <a:gd name="T13" fmla="*/ 20 h 176"/>
                  <a:gd name="T14" fmla="*/ 1152 w 184"/>
                  <a:gd name="T15" fmla="*/ 0 h 176"/>
                  <a:gd name="T16" fmla="*/ 1127 w 184"/>
                  <a:gd name="T17" fmla="*/ 20 h 176"/>
                  <a:gd name="T18" fmla="*/ 1170 w 184"/>
                  <a:gd name="T19" fmla="*/ 20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76"/>
                  <a:gd name="T32" fmla="*/ 184 w 184"/>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76">
                    <a:moveTo>
                      <a:pt x="183" y="3"/>
                    </a:moveTo>
                    <a:lnTo>
                      <a:pt x="177" y="3"/>
                    </a:lnTo>
                    <a:lnTo>
                      <a:pt x="0" y="169"/>
                    </a:lnTo>
                    <a:lnTo>
                      <a:pt x="6" y="175"/>
                    </a:lnTo>
                    <a:lnTo>
                      <a:pt x="183" y="8"/>
                    </a:lnTo>
                    <a:lnTo>
                      <a:pt x="177" y="8"/>
                    </a:lnTo>
                    <a:lnTo>
                      <a:pt x="183" y="3"/>
                    </a:lnTo>
                    <a:lnTo>
                      <a:pt x="181" y="0"/>
                    </a:lnTo>
                    <a:lnTo>
                      <a:pt x="177" y="3"/>
                    </a:lnTo>
                    <a:lnTo>
                      <a:pt x="183" y="3"/>
                    </a:lnTo>
                  </a:path>
                </a:pathLst>
              </a:custGeom>
              <a:solidFill>
                <a:srgbClr val="FFFFFF"/>
              </a:solidFill>
              <a:ln w="12700" cap="rnd">
                <a:solidFill>
                  <a:srgbClr val="000000"/>
                </a:solidFill>
                <a:round/>
                <a:headEnd/>
                <a:tailEnd/>
              </a:ln>
            </p:spPr>
            <p:txBody>
              <a:bodyPr/>
              <a:lstStyle/>
              <a:p>
                <a:endParaRPr lang="en-US"/>
              </a:p>
            </p:txBody>
          </p:sp>
          <p:sp>
            <p:nvSpPr>
              <p:cNvPr id="34064" name="Freeform 746"/>
              <p:cNvSpPr>
                <a:spLocks/>
              </p:cNvSpPr>
              <p:nvPr/>
            </p:nvSpPr>
            <p:spPr bwMode="auto">
              <a:xfrm>
                <a:off x="736" y="1125"/>
                <a:ext cx="223" cy="231"/>
              </a:xfrm>
              <a:custGeom>
                <a:avLst/>
                <a:gdLst>
                  <a:gd name="T0" fmla="*/ 1148 w 176"/>
                  <a:gd name="T1" fmla="*/ 1270 h 181"/>
                  <a:gd name="T2" fmla="*/ 1148 w 176"/>
                  <a:gd name="T3" fmla="*/ 1233 h 181"/>
                  <a:gd name="T4" fmla="*/ 41 w 176"/>
                  <a:gd name="T5" fmla="*/ 0 h 181"/>
                  <a:gd name="T6" fmla="*/ 0 w 176"/>
                  <a:gd name="T7" fmla="*/ 36 h 181"/>
                  <a:gd name="T8" fmla="*/ 1112 w 176"/>
                  <a:gd name="T9" fmla="*/ 1270 h 181"/>
                  <a:gd name="T10" fmla="*/ 1112 w 176"/>
                  <a:gd name="T11" fmla="*/ 1233 h 181"/>
                  <a:gd name="T12" fmla="*/ 1148 w 176"/>
                  <a:gd name="T13" fmla="*/ 1270 h 181"/>
                  <a:gd name="T14" fmla="*/ 1161 w 176"/>
                  <a:gd name="T15" fmla="*/ 1251 h 181"/>
                  <a:gd name="T16" fmla="*/ 1148 w 176"/>
                  <a:gd name="T17" fmla="*/ 1233 h 181"/>
                  <a:gd name="T18" fmla="*/ 1148 w 176"/>
                  <a:gd name="T19" fmla="*/ 127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173" y="180"/>
                    </a:moveTo>
                    <a:lnTo>
                      <a:pt x="173" y="175"/>
                    </a:lnTo>
                    <a:lnTo>
                      <a:pt x="6" y="0"/>
                    </a:lnTo>
                    <a:lnTo>
                      <a:pt x="0" y="5"/>
                    </a:lnTo>
                    <a:lnTo>
                      <a:pt x="167" y="180"/>
                    </a:lnTo>
                    <a:lnTo>
                      <a:pt x="167" y="175"/>
                    </a:lnTo>
                    <a:lnTo>
                      <a:pt x="173" y="180"/>
                    </a:lnTo>
                    <a:lnTo>
                      <a:pt x="175" y="178"/>
                    </a:lnTo>
                    <a:lnTo>
                      <a:pt x="173" y="175"/>
                    </a:lnTo>
                    <a:lnTo>
                      <a:pt x="173" y="180"/>
                    </a:lnTo>
                  </a:path>
                </a:pathLst>
              </a:custGeom>
              <a:solidFill>
                <a:srgbClr val="FFFFFF"/>
              </a:solidFill>
              <a:ln w="12700" cap="rnd">
                <a:solidFill>
                  <a:srgbClr val="000000"/>
                </a:solidFill>
                <a:round/>
                <a:headEnd/>
                <a:tailEnd/>
              </a:ln>
            </p:spPr>
            <p:txBody>
              <a:bodyPr/>
              <a:lstStyle/>
              <a:p>
                <a:endParaRPr lang="en-US"/>
              </a:p>
            </p:txBody>
          </p:sp>
          <p:sp>
            <p:nvSpPr>
              <p:cNvPr id="34065" name="Freeform 747"/>
              <p:cNvSpPr>
                <a:spLocks/>
              </p:cNvSpPr>
              <p:nvPr/>
            </p:nvSpPr>
            <p:spPr bwMode="auto">
              <a:xfrm>
                <a:off x="725" y="1359"/>
                <a:ext cx="233" cy="225"/>
              </a:xfrm>
              <a:custGeom>
                <a:avLst/>
                <a:gdLst>
                  <a:gd name="T0" fmla="*/ 0 w 183"/>
                  <a:gd name="T1" fmla="*/ 1238 h 176"/>
                  <a:gd name="T2" fmla="*/ 36 w 183"/>
                  <a:gd name="T3" fmla="*/ 1238 h 176"/>
                  <a:gd name="T4" fmla="*/ 1259 w 183"/>
                  <a:gd name="T5" fmla="*/ 36 h 176"/>
                  <a:gd name="T6" fmla="*/ 1215 w 183"/>
                  <a:gd name="T7" fmla="*/ 0 h 176"/>
                  <a:gd name="T8" fmla="*/ 0 w 183"/>
                  <a:gd name="T9" fmla="*/ 1188 h 176"/>
                  <a:gd name="T10" fmla="*/ 36 w 183"/>
                  <a:gd name="T11" fmla="*/ 1188 h 176"/>
                  <a:gd name="T12" fmla="*/ 0 w 183"/>
                  <a:gd name="T13" fmla="*/ 1238 h 176"/>
                  <a:gd name="T14" fmla="*/ 17 w 183"/>
                  <a:gd name="T15" fmla="*/ 1249 h 176"/>
                  <a:gd name="T16" fmla="*/ 36 w 183"/>
                  <a:gd name="T17" fmla="*/ 1238 h 176"/>
                  <a:gd name="T18" fmla="*/ 0 w 183"/>
                  <a:gd name="T19" fmla="*/ 1238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6"/>
                  <a:gd name="T32" fmla="*/ 183 w 183"/>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6">
                    <a:moveTo>
                      <a:pt x="0" y="173"/>
                    </a:moveTo>
                    <a:lnTo>
                      <a:pt x="5" y="173"/>
                    </a:lnTo>
                    <a:lnTo>
                      <a:pt x="182" y="5"/>
                    </a:lnTo>
                    <a:lnTo>
                      <a:pt x="176" y="0"/>
                    </a:lnTo>
                    <a:lnTo>
                      <a:pt x="0" y="167"/>
                    </a:lnTo>
                    <a:lnTo>
                      <a:pt x="5" y="167"/>
                    </a:lnTo>
                    <a:lnTo>
                      <a:pt x="0" y="173"/>
                    </a:lnTo>
                    <a:lnTo>
                      <a:pt x="2" y="175"/>
                    </a:lnTo>
                    <a:lnTo>
                      <a:pt x="5" y="173"/>
                    </a:lnTo>
                    <a:lnTo>
                      <a:pt x="0" y="173"/>
                    </a:lnTo>
                  </a:path>
                </a:pathLst>
              </a:custGeom>
              <a:solidFill>
                <a:srgbClr val="FFFFFF"/>
              </a:solidFill>
              <a:ln w="12700" cap="rnd">
                <a:solidFill>
                  <a:srgbClr val="000000"/>
                </a:solidFill>
                <a:round/>
                <a:headEnd/>
                <a:tailEnd/>
              </a:ln>
            </p:spPr>
            <p:txBody>
              <a:bodyPr/>
              <a:lstStyle/>
              <a:p>
                <a:endParaRPr lang="en-US"/>
              </a:p>
            </p:txBody>
          </p:sp>
          <p:sp>
            <p:nvSpPr>
              <p:cNvPr id="34066" name="Freeform 748"/>
              <p:cNvSpPr>
                <a:spLocks/>
              </p:cNvSpPr>
              <p:nvPr/>
            </p:nvSpPr>
            <p:spPr bwMode="auto">
              <a:xfrm>
                <a:off x="501" y="1345"/>
                <a:ext cx="222" cy="234"/>
              </a:xfrm>
              <a:custGeom>
                <a:avLst/>
                <a:gdLst>
                  <a:gd name="T0" fmla="*/ 16 w 176"/>
                  <a:gd name="T1" fmla="*/ 0 h 183"/>
                  <a:gd name="T2" fmla="*/ 16 w 176"/>
                  <a:gd name="T3" fmla="*/ 46 h 183"/>
                  <a:gd name="T4" fmla="*/ 1089 w 176"/>
                  <a:gd name="T5" fmla="*/ 1303 h 183"/>
                  <a:gd name="T6" fmla="*/ 1124 w 176"/>
                  <a:gd name="T7" fmla="*/ 1260 h 183"/>
                  <a:gd name="T8" fmla="*/ 50 w 176"/>
                  <a:gd name="T9" fmla="*/ 0 h 183"/>
                  <a:gd name="T10" fmla="*/ 50 w 176"/>
                  <a:gd name="T11" fmla="*/ 46 h 183"/>
                  <a:gd name="T12" fmla="*/ 16 w 176"/>
                  <a:gd name="T13" fmla="*/ 0 h 183"/>
                  <a:gd name="T14" fmla="*/ 0 w 176"/>
                  <a:gd name="T15" fmla="*/ 22 h 183"/>
                  <a:gd name="T16" fmla="*/ 16 w 176"/>
                  <a:gd name="T17" fmla="*/ 46 h 183"/>
                  <a:gd name="T18" fmla="*/ 16 w 176"/>
                  <a:gd name="T19" fmla="*/ 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3"/>
                  <a:gd name="T32" fmla="*/ 176 w 176"/>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3">
                    <a:moveTo>
                      <a:pt x="2" y="0"/>
                    </a:moveTo>
                    <a:lnTo>
                      <a:pt x="2" y="6"/>
                    </a:lnTo>
                    <a:lnTo>
                      <a:pt x="170" y="182"/>
                    </a:lnTo>
                    <a:lnTo>
                      <a:pt x="175" y="176"/>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endParaRPr lang="en-US"/>
              </a:p>
            </p:txBody>
          </p:sp>
          <p:sp>
            <p:nvSpPr>
              <p:cNvPr id="34067" name="Freeform 749"/>
              <p:cNvSpPr>
                <a:spLocks/>
              </p:cNvSpPr>
              <p:nvPr/>
            </p:nvSpPr>
            <p:spPr bwMode="auto">
              <a:xfrm>
                <a:off x="501" y="1345"/>
                <a:ext cx="5" cy="112"/>
              </a:xfrm>
              <a:custGeom>
                <a:avLst/>
                <a:gdLst>
                  <a:gd name="T0" fmla="*/ 62 w 3"/>
                  <a:gd name="T1" fmla="*/ 0 h 86"/>
                  <a:gd name="T2" fmla="*/ 62 w 3"/>
                  <a:gd name="T3" fmla="*/ 27 h 86"/>
                  <a:gd name="T4" fmla="*/ 0 w 3"/>
                  <a:gd name="T5" fmla="*/ 707 h 86"/>
                  <a:gd name="T6" fmla="*/ 103 w 3"/>
                  <a:gd name="T7" fmla="*/ 707 h 86"/>
                  <a:gd name="T8" fmla="*/ 103 w 3"/>
                  <a:gd name="T9" fmla="*/ 27 h 86"/>
                  <a:gd name="T10" fmla="*/ 103 w 3"/>
                  <a:gd name="T11" fmla="*/ 49 h 86"/>
                  <a:gd name="T12" fmla="*/ 62 w 3"/>
                  <a:gd name="T13" fmla="*/ 0 h 86"/>
                  <a:gd name="T14" fmla="*/ 62 w 3"/>
                  <a:gd name="T15" fmla="*/ 21 h 86"/>
                  <a:gd name="T16" fmla="*/ 62 w 3"/>
                  <a:gd name="T17" fmla="*/ 27 h 86"/>
                  <a:gd name="T18" fmla="*/ 62 w 3"/>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1" y="0"/>
                    </a:moveTo>
                    <a:lnTo>
                      <a:pt x="1" y="3"/>
                    </a:lnTo>
                    <a:lnTo>
                      <a:pt x="0" y="85"/>
                    </a:lnTo>
                    <a:lnTo>
                      <a:pt x="2" y="85"/>
                    </a:lnTo>
                    <a:lnTo>
                      <a:pt x="2" y="3"/>
                    </a:lnTo>
                    <a:lnTo>
                      <a:pt x="2" y="6"/>
                    </a:lnTo>
                    <a:lnTo>
                      <a:pt x="1" y="0"/>
                    </a:lnTo>
                    <a:lnTo>
                      <a:pt x="1" y="2"/>
                    </a:lnTo>
                    <a:lnTo>
                      <a:pt x="1" y="3"/>
                    </a:lnTo>
                    <a:lnTo>
                      <a:pt x="1" y="0"/>
                    </a:lnTo>
                  </a:path>
                </a:pathLst>
              </a:custGeom>
              <a:solidFill>
                <a:srgbClr val="FFFFFF"/>
              </a:solidFill>
              <a:ln w="12700" cap="rnd">
                <a:solidFill>
                  <a:srgbClr val="000000"/>
                </a:solidFill>
                <a:round/>
                <a:headEnd/>
                <a:tailEnd/>
              </a:ln>
            </p:spPr>
            <p:txBody>
              <a:bodyPr/>
              <a:lstStyle/>
              <a:p>
                <a:endParaRPr lang="en-US"/>
              </a:p>
            </p:txBody>
          </p:sp>
          <p:sp>
            <p:nvSpPr>
              <p:cNvPr id="34068" name="Freeform 750"/>
              <p:cNvSpPr>
                <a:spLocks/>
              </p:cNvSpPr>
              <p:nvPr/>
            </p:nvSpPr>
            <p:spPr bwMode="auto">
              <a:xfrm>
                <a:off x="504" y="1118"/>
                <a:ext cx="233" cy="227"/>
              </a:xfrm>
              <a:custGeom>
                <a:avLst/>
                <a:gdLst>
                  <a:gd name="T0" fmla="*/ 1156 w 185"/>
                  <a:gd name="T1" fmla="*/ 59 h 180"/>
                  <a:gd name="T2" fmla="*/ 1123 w 185"/>
                  <a:gd name="T3" fmla="*/ 47 h 180"/>
                  <a:gd name="T4" fmla="*/ 0 w 185"/>
                  <a:gd name="T5" fmla="*/ 1107 h 180"/>
                  <a:gd name="T6" fmla="*/ 39 w 185"/>
                  <a:gd name="T7" fmla="*/ 1145 h 180"/>
                  <a:gd name="T8" fmla="*/ 1156 w 185"/>
                  <a:gd name="T9" fmla="*/ 77 h 180"/>
                  <a:gd name="T10" fmla="*/ 1123 w 185"/>
                  <a:gd name="T11" fmla="*/ 59 h 180"/>
                  <a:gd name="T12" fmla="*/ 1156 w 185"/>
                  <a:gd name="T13" fmla="*/ 59 h 180"/>
                  <a:gd name="T14" fmla="*/ 1164 w 185"/>
                  <a:gd name="T15" fmla="*/ 0 h 180"/>
                  <a:gd name="T16" fmla="*/ 1123 w 185"/>
                  <a:gd name="T17" fmla="*/ 47 h 180"/>
                  <a:gd name="T18" fmla="*/ 1156 w 185"/>
                  <a:gd name="T19" fmla="*/ 59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180"/>
                  <a:gd name="T32" fmla="*/ 185 w 185"/>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180">
                    <a:moveTo>
                      <a:pt x="183" y="9"/>
                    </a:moveTo>
                    <a:lnTo>
                      <a:pt x="177" y="7"/>
                    </a:lnTo>
                    <a:lnTo>
                      <a:pt x="0" y="173"/>
                    </a:lnTo>
                    <a:lnTo>
                      <a:pt x="6" y="179"/>
                    </a:lnTo>
                    <a:lnTo>
                      <a:pt x="183" y="12"/>
                    </a:lnTo>
                    <a:lnTo>
                      <a:pt x="177" y="9"/>
                    </a:lnTo>
                    <a:lnTo>
                      <a:pt x="183" y="9"/>
                    </a:lnTo>
                    <a:lnTo>
                      <a:pt x="184" y="0"/>
                    </a:lnTo>
                    <a:lnTo>
                      <a:pt x="177" y="7"/>
                    </a:lnTo>
                    <a:lnTo>
                      <a:pt x="183" y="9"/>
                    </a:lnTo>
                  </a:path>
                </a:pathLst>
              </a:custGeom>
              <a:solidFill>
                <a:srgbClr val="FFFFFF"/>
              </a:solidFill>
              <a:ln w="12700" cap="rnd">
                <a:solidFill>
                  <a:srgbClr val="000000"/>
                </a:solidFill>
                <a:round/>
                <a:headEnd/>
                <a:tailEnd/>
              </a:ln>
            </p:spPr>
            <p:txBody>
              <a:bodyPr/>
              <a:lstStyle/>
              <a:p>
                <a:endParaRPr lang="en-US"/>
              </a:p>
            </p:txBody>
          </p:sp>
          <p:sp>
            <p:nvSpPr>
              <p:cNvPr id="34069" name="Freeform 751"/>
              <p:cNvSpPr>
                <a:spLocks/>
              </p:cNvSpPr>
              <p:nvPr/>
            </p:nvSpPr>
            <p:spPr bwMode="auto">
              <a:xfrm>
                <a:off x="731" y="1129"/>
                <a:ext cx="5" cy="109"/>
              </a:xfrm>
              <a:custGeom>
                <a:avLst/>
                <a:gdLst>
                  <a:gd name="T0" fmla="*/ 14 w 4"/>
                  <a:gd name="T1" fmla="*/ 570 h 86"/>
                  <a:gd name="T2" fmla="*/ 14 w 4"/>
                  <a:gd name="T3" fmla="*/ 548 h 86"/>
                  <a:gd name="T4" fmla="*/ 18 w 4"/>
                  <a:gd name="T5" fmla="*/ 0 h 86"/>
                  <a:gd name="T6" fmla="*/ 1 w 4"/>
                  <a:gd name="T7" fmla="*/ 0 h 86"/>
                  <a:gd name="T8" fmla="*/ 0 w 4"/>
                  <a:gd name="T9" fmla="*/ 548 h 86"/>
                  <a:gd name="T10" fmla="*/ 0 w 4"/>
                  <a:gd name="T11" fmla="*/ 527 h 86"/>
                  <a:gd name="T12" fmla="*/ 14 w 4"/>
                  <a:gd name="T13" fmla="*/ 570 h 86"/>
                  <a:gd name="T14" fmla="*/ 14 w 4"/>
                  <a:gd name="T15" fmla="*/ 554 h 86"/>
                  <a:gd name="T16" fmla="*/ 14 w 4"/>
                  <a:gd name="T17" fmla="*/ 548 h 86"/>
                  <a:gd name="T18" fmla="*/ 14 w 4"/>
                  <a:gd name="T19" fmla="*/ 57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2" y="85"/>
                    </a:moveTo>
                    <a:lnTo>
                      <a:pt x="2" y="82"/>
                    </a:lnTo>
                    <a:lnTo>
                      <a:pt x="3" y="0"/>
                    </a:lnTo>
                    <a:lnTo>
                      <a:pt x="1" y="0"/>
                    </a:lnTo>
                    <a:lnTo>
                      <a:pt x="0" y="82"/>
                    </a:lnTo>
                    <a:lnTo>
                      <a:pt x="0" y="79"/>
                    </a:lnTo>
                    <a:lnTo>
                      <a:pt x="2" y="85"/>
                    </a:lnTo>
                    <a:lnTo>
                      <a:pt x="2" y="84"/>
                    </a:lnTo>
                    <a:lnTo>
                      <a:pt x="2" y="82"/>
                    </a:lnTo>
                    <a:lnTo>
                      <a:pt x="2" y="85"/>
                    </a:lnTo>
                  </a:path>
                </a:pathLst>
              </a:custGeom>
              <a:solidFill>
                <a:srgbClr val="FFFFFF"/>
              </a:solidFill>
              <a:ln w="12700" cap="rnd">
                <a:solidFill>
                  <a:srgbClr val="000000"/>
                </a:solidFill>
                <a:round/>
                <a:headEnd/>
                <a:tailEnd/>
              </a:ln>
            </p:spPr>
            <p:txBody>
              <a:bodyPr/>
              <a:lstStyle/>
              <a:p>
                <a:endParaRPr lang="en-US"/>
              </a:p>
            </p:txBody>
          </p:sp>
          <p:sp>
            <p:nvSpPr>
              <p:cNvPr id="34070" name="Freeform 752"/>
              <p:cNvSpPr>
                <a:spLocks/>
              </p:cNvSpPr>
              <p:nvPr/>
            </p:nvSpPr>
            <p:spPr bwMode="auto">
              <a:xfrm>
                <a:off x="560" y="1238"/>
                <a:ext cx="173" cy="166"/>
              </a:xfrm>
              <a:custGeom>
                <a:avLst/>
                <a:gdLst>
                  <a:gd name="T0" fmla="*/ 17 w 136"/>
                  <a:gd name="T1" fmla="*/ 937 h 129"/>
                  <a:gd name="T2" fmla="*/ 46 w 136"/>
                  <a:gd name="T3" fmla="*/ 964 h 129"/>
                  <a:gd name="T4" fmla="*/ 930 w 136"/>
                  <a:gd name="T5" fmla="*/ 46 h 129"/>
                  <a:gd name="T6" fmla="*/ 885 w 136"/>
                  <a:gd name="T7" fmla="*/ 0 h 129"/>
                  <a:gd name="T8" fmla="*/ 0 w 136"/>
                  <a:gd name="T9" fmla="*/ 919 h 129"/>
                  <a:gd name="T10" fmla="*/ 17 w 136"/>
                  <a:gd name="T11" fmla="*/ 937 h 129"/>
                  <a:gd name="T12" fmla="*/ 0 60000 65536"/>
                  <a:gd name="T13" fmla="*/ 0 60000 65536"/>
                  <a:gd name="T14" fmla="*/ 0 60000 65536"/>
                  <a:gd name="T15" fmla="*/ 0 60000 65536"/>
                  <a:gd name="T16" fmla="*/ 0 60000 65536"/>
                  <a:gd name="T17" fmla="*/ 0 60000 65536"/>
                  <a:gd name="T18" fmla="*/ 0 w 136"/>
                  <a:gd name="T19" fmla="*/ 0 h 129"/>
                  <a:gd name="T20" fmla="*/ 136 w 136"/>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36" h="129">
                    <a:moveTo>
                      <a:pt x="2" y="125"/>
                    </a:moveTo>
                    <a:lnTo>
                      <a:pt x="6" y="128"/>
                    </a:lnTo>
                    <a:lnTo>
                      <a:pt x="135" y="6"/>
                    </a:lnTo>
                    <a:lnTo>
                      <a:pt x="129" y="0"/>
                    </a:lnTo>
                    <a:lnTo>
                      <a:pt x="0" y="122"/>
                    </a:lnTo>
                    <a:lnTo>
                      <a:pt x="2" y="125"/>
                    </a:lnTo>
                  </a:path>
                </a:pathLst>
              </a:custGeom>
              <a:solidFill>
                <a:srgbClr val="FFFFFF"/>
              </a:solidFill>
              <a:ln w="12700" cap="rnd">
                <a:solidFill>
                  <a:srgbClr val="000000"/>
                </a:solidFill>
                <a:round/>
                <a:headEnd/>
                <a:tailEnd/>
              </a:ln>
            </p:spPr>
            <p:txBody>
              <a:bodyPr/>
              <a:lstStyle/>
              <a:p>
                <a:endParaRPr lang="en-US"/>
              </a:p>
            </p:txBody>
          </p:sp>
          <p:sp>
            <p:nvSpPr>
              <p:cNvPr id="34071" name="Freeform 753"/>
              <p:cNvSpPr>
                <a:spLocks/>
              </p:cNvSpPr>
              <p:nvPr/>
            </p:nvSpPr>
            <p:spPr bwMode="auto">
              <a:xfrm>
                <a:off x="731" y="1129"/>
                <a:ext cx="5" cy="109"/>
              </a:xfrm>
              <a:custGeom>
                <a:avLst/>
                <a:gdLst>
                  <a:gd name="T0" fmla="*/ 14 w 4"/>
                  <a:gd name="T1" fmla="*/ 527 h 86"/>
                  <a:gd name="T2" fmla="*/ 14 w 4"/>
                  <a:gd name="T3" fmla="*/ 548 h 86"/>
                  <a:gd name="T4" fmla="*/ 18 w 4"/>
                  <a:gd name="T5" fmla="*/ 0 h 86"/>
                  <a:gd name="T6" fmla="*/ 1 w 4"/>
                  <a:gd name="T7" fmla="*/ 0 h 86"/>
                  <a:gd name="T8" fmla="*/ 0 w 4"/>
                  <a:gd name="T9" fmla="*/ 548 h 86"/>
                  <a:gd name="T10" fmla="*/ 0 w 4"/>
                  <a:gd name="T11" fmla="*/ 570 h 86"/>
                  <a:gd name="T12" fmla="*/ 0 w 4"/>
                  <a:gd name="T13" fmla="*/ 548 h 86"/>
                  <a:gd name="T14" fmla="*/ 0 w 4"/>
                  <a:gd name="T15" fmla="*/ 554 h 86"/>
                  <a:gd name="T16" fmla="*/ 0 w 4"/>
                  <a:gd name="T17" fmla="*/ 570 h 86"/>
                  <a:gd name="T18" fmla="*/ 14 w 4"/>
                  <a:gd name="T19" fmla="*/ 52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2" y="79"/>
                    </a:moveTo>
                    <a:lnTo>
                      <a:pt x="2" y="82"/>
                    </a:lnTo>
                    <a:lnTo>
                      <a:pt x="3" y="0"/>
                    </a:lnTo>
                    <a:lnTo>
                      <a:pt x="1" y="0"/>
                    </a:lnTo>
                    <a:lnTo>
                      <a:pt x="0" y="82"/>
                    </a:lnTo>
                    <a:lnTo>
                      <a:pt x="0" y="85"/>
                    </a:lnTo>
                    <a:lnTo>
                      <a:pt x="0" y="82"/>
                    </a:lnTo>
                    <a:lnTo>
                      <a:pt x="0" y="84"/>
                    </a:lnTo>
                    <a:lnTo>
                      <a:pt x="0" y="85"/>
                    </a:lnTo>
                    <a:lnTo>
                      <a:pt x="2" y="79"/>
                    </a:lnTo>
                  </a:path>
                </a:pathLst>
              </a:custGeom>
              <a:solidFill>
                <a:srgbClr val="FFFFFF"/>
              </a:solidFill>
              <a:ln w="12700" cap="rnd">
                <a:solidFill>
                  <a:srgbClr val="000000"/>
                </a:solidFill>
                <a:round/>
                <a:headEnd/>
                <a:tailEnd/>
              </a:ln>
            </p:spPr>
            <p:txBody>
              <a:bodyPr/>
              <a:lstStyle/>
              <a:p>
                <a:endParaRPr lang="en-US"/>
              </a:p>
            </p:txBody>
          </p:sp>
          <p:sp>
            <p:nvSpPr>
              <p:cNvPr id="34072" name="Freeform 754"/>
              <p:cNvSpPr>
                <a:spLocks/>
              </p:cNvSpPr>
              <p:nvPr/>
            </p:nvSpPr>
            <p:spPr bwMode="auto">
              <a:xfrm>
                <a:off x="733" y="1238"/>
                <a:ext cx="220" cy="242"/>
              </a:xfrm>
              <a:custGeom>
                <a:avLst/>
                <a:gdLst>
                  <a:gd name="T0" fmla="*/ 1041 w 175"/>
                  <a:gd name="T1" fmla="*/ 1291 h 189"/>
                  <a:gd name="T2" fmla="*/ 1076 w 175"/>
                  <a:gd name="T3" fmla="*/ 1264 h 189"/>
                  <a:gd name="T4" fmla="*/ 39 w 175"/>
                  <a:gd name="T5" fmla="*/ 0 h 189"/>
                  <a:gd name="T6" fmla="*/ 0 w 175"/>
                  <a:gd name="T7" fmla="*/ 46 h 189"/>
                  <a:gd name="T8" fmla="*/ 1041 w 175"/>
                  <a:gd name="T9" fmla="*/ 1310 h 189"/>
                  <a:gd name="T10" fmla="*/ 1087 w 175"/>
                  <a:gd name="T11" fmla="*/ 1291 h 189"/>
                  <a:gd name="T12" fmla="*/ 1041 w 175"/>
                  <a:gd name="T13" fmla="*/ 1310 h 189"/>
                  <a:gd name="T14" fmla="*/ 1087 w 175"/>
                  <a:gd name="T15" fmla="*/ 1362 h 189"/>
                  <a:gd name="T16" fmla="*/ 1087 w 175"/>
                  <a:gd name="T17" fmla="*/ 1291 h 189"/>
                  <a:gd name="T18" fmla="*/ 1041 w 175"/>
                  <a:gd name="T19" fmla="*/ 1291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9"/>
                  <a:gd name="T32" fmla="*/ 175 w 175"/>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9">
                    <a:moveTo>
                      <a:pt x="167" y="179"/>
                    </a:moveTo>
                    <a:lnTo>
                      <a:pt x="173" y="175"/>
                    </a:lnTo>
                    <a:lnTo>
                      <a:pt x="6" y="0"/>
                    </a:lnTo>
                    <a:lnTo>
                      <a:pt x="0" y="6"/>
                    </a:lnTo>
                    <a:lnTo>
                      <a:pt x="167" y="181"/>
                    </a:lnTo>
                    <a:lnTo>
                      <a:pt x="174" y="179"/>
                    </a:lnTo>
                    <a:lnTo>
                      <a:pt x="167" y="181"/>
                    </a:lnTo>
                    <a:lnTo>
                      <a:pt x="174" y="188"/>
                    </a:lnTo>
                    <a:lnTo>
                      <a:pt x="174" y="179"/>
                    </a:lnTo>
                    <a:lnTo>
                      <a:pt x="167" y="179"/>
                    </a:lnTo>
                  </a:path>
                </a:pathLst>
              </a:custGeom>
              <a:solidFill>
                <a:srgbClr val="FFFFFF"/>
              </a:solidFill>
              <a:ln w="12700" cap="rnd">
                <a:solidFill>
                  <a:srgbClr val="000000"/>
                </a:solidFill>
                <a:round/>
                <a:headEnd/>
                <a:tailEnd/>
              </a:ln>
            </p:spPr>
            <p:txBody>
              <a:bodyPr/>
              <a:lstStyle/>
              <a:p>
                <a:endParaRPr lang="en-US"/>
              </a:p>
            </p:txBody>
          </p:sp>
          <p:sp>
            <p:nvSpPr>
              <p:cNvPr id="34073" name="Freeform 755"/>
              <p:cNvSpPr>
                <a:spLocks/>
              </p:cNvSpPr>
              <p:nvPr/>
            </p:nvSpPr>
            <p:spPr bwMode="auto">
              <a:xfrm>
                <a:off x="951" y="1359"/>
                <a:ext cx="7" cy="110"/>
              </a:xfrm>
              <a:custGeom>
                <a:avLst/>
                <a:gdLst>
                  <a:gd name="T0" fmla="*/ 114 w 4"/>
                  <a:gd name="T1" fmla="*/ 28 h 86"/>
                  <a:gd name="T2" fmla="*/ 114 w 4"/>
                  <a:gd name="T3" fmla="*/ 17 h 86"/>
                  <a:gd name="T4" fmla="*/ 0 w 4"/>
                  <a:gd name="T5" fmla="*/ 610 h 86"/>
                  <a:gd name="T6" fmla="*/ 200 w 4"/>
                  <a:gd name="T7" fmla="*/ 610 h 86"/>
                  <a:gd name="T8" fmla="*/ 264 w 4"/>
                  <a:gd name="T9" fmla="*/ 17 h 86"/>
                  <a:gd name="T10" fmla="*/ 264 w 4"/>
                  <a:gd name="T11" fmla="*/ 0 h 86"/>
                  <a:gd name="T12" fmla="*/ 264 w 4"/>
                  <a:gd name="T13" fmla="*/ 17 h 86"/>
                  <a:gd name="T14" fmla="*/ 264 w 4"/>
                  <a:gd name="T15" fmla="*/ 1 h 86"/>
                  <a:gd name="T16" fmla="*/ 264 w 4"/>
                  <a:gd name="T17" fmla="*/ 0 h 86"/>
                  <a:gd name="T18" fmla="*/ 114 w 4"/>
                  <a:gd name="T19" fmla="*/ 28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1" y="4"/>
                    </a:moveTo>
                    <a:lnTo>
                      <a:pt x="1" y="2"/>
                    </a:lnTo>
                    <a:lnTo>
                      <a:pt x="0" y="85"/>
                    </a:lnTo>
                    <a:lnTo>
                      <a:pt x="2" y="85"/>
                    </a:lnTo>
                    <a:lnTo>
                      <a:pt x="3" y="2"/>
                    </a:lnTo>
                    <a:lnTo>
                      <a:pt x="3" y="0"/>
                    </a:lnTo>
                    <a:lnTo>
                      <a:pt x="3" y="2"/>
                    </a:lnTo>
                    <a:lnTo>
                      <a:pt x="3" y="1"/>
                    </a:lnTo>
                    <a:lnTo>
                      <a:pt x="3" y="0"/>
                    </a:lnTo>
                    <a:lnTo>
                      <a:pt x="1" y="4"/>
                    </a:lnTo>
                  </a:path>
                </a:pathLst>
              </a:custGeom>
              <a:solidFill>
                <a:srgbClr val="FFFFFF"/>
              </a:solidFill>
              <a:ln w="12700" cap="rnd">
                <a:solidFill>
                  <a:srgbClr val="000000"/>
                </a:solidFill>
                <a:round/>
                <a:headEnd/>
                <a:tailEnd/>
              </a:ln>
            </p:spPr>
            <p:txBody>
              <a:bodyPr/>
              <a:lstStyle/>
              <a:p>
                <a:endParaRPr lang="en-US"/>
              </a:p>
            </p:txBody>
          </p:sp>
          <p:sp>
            <p:nvSpPr>
              <p:cNvPr id="34074" name="Freeform 756"/>
              <p:cNvSpPr>
                <a:spLocks/>
              </p:cNvSpPr>
              <p:nvPr/>
            </p:nvSpPr>
            <p:spPr bwMode="auto">
              <a:xfrm>
                <a:off x="736" y="1118"/>
                <a:ext cx="222" cy="238"/>
              </a:xfrm>
              <a:custGeom>
                <a:avLst/>
                <a:gdLst>
                  <a:gd name="T0" fmla="*/ 46 w 174"/>
                  <a:gd name="T1" fmla="*/ 60 h 188"/>
                  <a:gd name="T2" fmla="*/ 0 w 174"/>
                  <a:gd name="T3" fmla="*/ 77 h 188"/>
                  <a:gd name="T4" fmla="*/ 1174 w 174"/>
                  <a:gd name="T5" fmla="*/ 1236 h 188"/>
                  <a:gd name="T6" fmla="*/ 1217 w 174"/>
                  <a:gd name="T7" fmla="*/ 1198 h 188"/>
                  <a:gd name="T8" fmla="*/ 46 w 174"/>
                  <a:gd name="T9" fmla="*/ 47 h 188"/>
                  <a:gd name="T10" fmla="*/ 0 w 174"/>
                  <a:gd name="T11" fmla="*/ 60 h 188"/>
                  <a:gd name="T12" fmla="*/ 46 w 174"/>
                  <a:gd name="T13" fmla="*/ 47 h 188"/>
                  <a:gd name="T14" fmla="*/ 0 w 174"/>
                  <a:gd name="T15" fmla="*/ 0 h 188"/>
                  <a:gd name="T16" fmla="*/ 0 w 174"/>
                  <a:gd name="T17" fmla="*/ 60 h 188"/>
                  <a:gd name="T18" fmla="*/ 46 w 174"/>
                  <a:gd name="T19" fmla="*/ 60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8"/>
                  <a:gd name="T32" fmla="*/ 174 w 174"/>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8">
                    <a:moveTo>
                      <a:pt x="6" y="9"/>
                    </a:moveTo>
                    <a:lnTo>
                      <a:pt x="0" y="12"/>
                    </a:lnTo>
                    <a:lnTo>
                      <a:pt x="167" y="187"/>
                    </a:lnTo>
                    <a:lnTo>
                      <a:pt x="173" y="182"/>
                    </a:lnTo>
                    <a:lnTo>
                      <a:pt x="6" y="7"/>
                    </a:lnTo>
                    <a:lnTo>
                      <a:pt x="0" y="9"/>
                    </a:lnTo>
                    <a:lnTo>
                      <a:pt x="6" y="7"/>
                    </a:lnTo>
                    <a:lnTo>
                      <a:pt x="0" y="0"/>
                    </a:lnTo>
                    <a:lnTo>
                      <a:pt x="0" y="9"/>
                    </a:lnTo>
                    <a:lnTo>
                      <a:pt x="6" y="9"/>
                    </a:lnTo>
                  </a:path>
                </a:pathLst>
              </a:custGeom>
              <a:solidFill>
                <a:srgbClr val="FFFFFF"/>
              </a:solidFill>
              <a:ln w="12700" cap="rnd">
                <a:solidFill>
                  <a:srgbClr val="000000"/>
                </a:solidFill>
                <a:round/>
                <a:headEnd/>
                <a:tailEnd/>
              </a:ln>
            </p:spPr>
            <p:txBody>
              <a:bodyPr/>
              <a:lstStyle/>
              <a:p>
                <a:endParaRPr lang="en-US"/>
              </a:p>
            </p:txBody>
          </p:sp>
          <p:sp>
            <p:nvSpPr>
              <p:cNvPr id="34075" name="Freeform 757"/>
              <p:cNvSpPr>
                <a:spLocks/>
              </p:cNvSpPr>
              <p:nvPr/>
            </p:nvSpPr>
            <p:spPr bwMode="auto">
              <a:xfrm>
                <a:off x="782" y="1471"/>
                <a:ext cx="171" cy="167"/>
              </a:xfrm>
              <a:custGeom>
                <a:avLst/>
                <a:gdLst>
                  <a:gd name="T0" fmla="*/ 760 w 137"/>
                  <a:gd name="T1" fmla="*/ 22 h 130"/>
                  <a:gd name="T2" fmla="*/ 760 w 137"/>
                  <a:gd name="T3" fmla="*/ 0 h 130"/>
                  <a:gd name="T4" fmla="*/ 0 w 137"/>
                  <a:gd name="T5" fmla="*/ 911 h 130"/>
                  <a:gd name="T6" fmla="*/ 32 w 137"/>
                  <a:gd name="T7" fmla="*/ 958 h 130"/>
                  <a:gd name="T8" fmla="*/ 796 w 137"/>
                  <a:gd name="T9" fmla="*/ 46 h 130"/>
                  <a:gd name="T10" fmla="*/ 803 w 137"/>
                  <a:gd name="T11" fmla="*/ 22 h 130"/>
                  <a:gd name="T12" fmla="*/ 760 w 137"/>
                  <a:gd name="T13" fmla="*/ 22 h 130"/>
                  <a:gd name="T14" fmla="*/ 0 60000 65536"/>
                  <a:gd name="T15" fmla="*/ 0 60000 65536"/>
                  <a:gd name="T16" fmla="*/ 0 60000 65536"/>
                  <a:gd name="T17" fmla="*/ 0 60000 65536"/>
                  <a:gd name="T18" fmla="*/ 0 60000 65536"/>
                  <a:gd name="T19" fmla="*/ 0 60000 65536"/>
                  <a:gd name="T20" fmla="*/ 0 60000 65536"/>
                  <a:gd name="T21" fmla="*/ 0 w 137"/>
                  <a:gd name="T22" fmla="*/ 0 h 130"/>
                  <a:gd name="T23" fmla="*/ 137 w 137"/>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30">
                    <a:moveTo>
                      <a:pt x="129" y="3"/>
                    </a:moveTo>
                    <a:lnTo>
                      <a:pt x="129" y="0"/>
                    </a:lnTo>
                    <a:lnTo>
                      <a:pt x="0" y="123"/>
                    </a:lnTo>
                    <a:lnTo>
                      <a:pt x="6" y="129"/>
                    </a:lnTo>
                    <a:lnTo>
                      <a:pt x="135" y="6"/>
                    </a:lnTo>
                    <a:lnTo>
                      <a:pt x="136" y="3"/>
                    </a:lnTo>
                    <a:lnTo>
                      <a:pt x="129" y="3"/>
                    </a:lnTo>
                  </a:path>
                </a:pathLst>
              </a:custGeom>
              <a:solidFill>
                <a:srgbClr val="FFFFFF"/>
              </a:solidFill>
              <a:ln w="12700" cap="rnd">
                <a:solidFill>
                  <a:srgbClr val="000000"/>
                </a:solidFill>
                <a:round/>
                <a:headEnd/>
                <a:tailEnd/>
              </a:ln>
            </p:spPr>
            <p:txBody>
              <a:bodyPr/>
              <a:lstStyle/>
              <a:p>
                <a:endParaRPr lang="en-US"/>
              </a:p>
            </p:txBody>
          </p:sp>
          <p:sp>
            <p:nvSpPr>
              <p:cNvPr id="34076" name="Freeform 758"/>
              <p:cNvSpPr>
                <a:spLocks/>
              </p:cNvSpPr>
              <p:nvPr/>
            </p:nvSpPr>
            <p:spPr bwMode="auto">
              <a:xfrm>
                <a:off x="951" y="1351"/>
                <a:ext cx="7" cy="118"/>
              </a:xfrm>
              <a:custGeom>
                <a:avLst/>
                <a:gdLst>
                  <a:gd name="T0" fmla="*/ 264 w 4"/>
                  <a:gd name="T1" fmla="*/ 76 h 92"/>
                  <a:gd name="T2" fmla="*/ 114 w 4"/>
                  <a:gd name="T3" fmla="*/ 59 h 92"/>
                  <a:gd name="T4" fmla="*/ 0 w 4"/>
                  <a:gd name="T5" fmla="*/ 666 h 92"/>
                  <a:gd name="T6" fmla="*/ 200 w 4"/>
                  <a:gd name="T7" fmla="*/ 666 h 92"/>
                  <a:gd name="T8" fmla="*/ 264 w 4"/>
                  <a:gd name="T9" fmla="*/ 59 h 92"/>
                  <a:gd name="T10" fmla="*/ 114 w 4"/>
                  <a:gd name="T11" fmla="*/ 46 h 92"/>
                  <a:gd name="T12" fmla="*/ 264 w 4"/>
                  <a:gd name="T13" fmla="*/ 59 h 92"/>
                  <a:gd name="T14" fmla="*/ 264 w 4"/>
                  <a:gd name="T15" fmla="*/ 0 h 92"/>
                  <a:gd name="T16" fmla="*/ 114 w 4"/>
                  <a:gd name="T17" fmla="*/ 46 h 92"/>
                  <a:gd name="T18" fmla="*/ 264 w 4"/>
                  <a:gd name="T19" fmla="*/ 76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2"/>
                  <a:gd name="T32" fmla="*/ 4 w 4"/>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2">
                    <a:moveTo>
                      <a:pt x="3" y="10"/>
                    </a:moveTo>
                    <a:lnTo>
                      <a:pt x="1" y="8"/>
                    </a:lnTo>
                    <a:lnTo>
                      <a:pt x="0" y="91"/>
                    </a:lnTo>
                    <a:lnTo>
                      <a:pt x="2" y="91"/>
                    </a:lnTo>
                    <a:lnTo>
                      <a:pt x="3" y="8"/>
                    </a:lnTo>
                    <a:lnTo>
                      <a:pt x="1" y="6"/>
                    </a:lnTo>
                    <a:lnTo>
                      <a:pt x="3" y="8"/>
                    </a:lnTo>
                    <a:lnTo>
                      <a:pt x="3" y="0"/>
                    </a:lnTo>
                    <a:lnTo>
                      <a:pt x="1" y="6"/>
                    </a:lnTo>
                    <a:lnTo>
                      <a:pt x="3" y="10"/>
                    </a:lnTo>
                  </a:path>
                </a:pathLst>
              </a:custGeom>
              <a:solidFill>
                <a:srgbClr val="FFFFFF"/>
              </a:solidFill>
              <a:ln w="12700" cap="rnd">
                <a:solidFill>
                  <a:srgbClr val="000000"/>
                </a:solidFill>
                <a:round/>
                <a:headEnd/>
                <a:tailEnd/>
              </a:ln>
            </p:spPr>
            <p:txBody>
              <a:bodyPr/>
              <a:lstStyle/>
              <a:p>
                <a:endParaRPr lang="en-US"/>
              </a:p>
            </p:txBody>
          </p:sp>
          <p:sp>
            <p:nvSpPr>
              <p:cNvPr id="34077" name="Freeform 759"/>
              <p:cNvSpPr>
                <a:spLocks/>
              </p:cNvSpPr>
              <p:nvPr/>
            </p:nvSpPr>
            <p:spPr bwMode="auto">
              <a:xfrm>
                <a:off x="723" y="1359"/>
                <a:ext cx="235" cy="220"/>
              </a:xfrm>
              <a:custGeom>
                <a:avLst/>
                <a:gdLst>
                  <a:gd name="T0" fmla="*/ 47 w 184"/>
                  <a:gd name="T1" fmla="*/ 1153 h 173"/>
                  <a:gd name="T2" fmla="*/ 46 w 184"/>
                  <a:gd name="T3" fmla="*/ 1176 h 173"/>
                  <a:gd name="T4" fmla="*/ 1299 w 184"/>
                  <a:gd name="T5" fmla="*/ 36 h 173"/>
                  <a:gd name="T6" fmla="*/ 1254 w 184"/>
                  <a:gd name="T7" fmla="*/ 0 h 173"/>
                  <a:gd name="T8" fmla="*/ 1 w 184"/>
                  <a:gd name="T9" fmla="*/ 1136 h 173"/>
                  <a:gd name="T10" fmla="*/ 0 w 184"/>
                  <a:gd name="T11" fmla="*/ 1153 h 173"/>
                  <a:gd name="T12" fmla="*/ 1 w 184"/>
                  <a:gd name="T13" fmla="*/ 1136 h 173"/>
                  <a:gd name="T14" fmla="*/ 0 w 184"/>
                  <a:gd name="T15" fmla="*/ 1141 h 173"/>
                  <a:gd name="T16" fmla="*/ 0 w 184"/>
                  <a:gd name="T17" fmla="*/ 1153 h 173"/>
                  <a:gd name="T18" fmla="*/ 47 w 184"/>
                  <a:gd name="T19" fmla="*/ 1153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73"/>
                  <a:gd name="T32" fmla="*/ 184 w 184"/>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73">
                    <a:moveTo>
                      <a:pt x="7" y="169"/>
                    </a:moveTo>
                    <a:lnTo>
                      <a:pt x="6" y="172"/>
                    </a:lnTo>
                    <a:lnTo>
                      <a:pt x="183" y="5"/>
                    </a:lnTo>
                    <a:lnTo>
                      <a:pt x="177" y="0"/>
                    </a:lnTo>
                    <a:lnTo>
                      <a:pt x="1" y="166"/>
                    </a:lnTo>
                    <a:lnTo>
                      <a:pt x="0" y="169"/>
                    </a:lnTo>
                    <a:lnTo>
                      <a:pt x="1" y="166"/>
                    </a:lnTo>
                    <a:lnTo>
                      <a:pt x="0" y="167"/>
                    </a:lnTo>
                    <a:lnTo>
                      <a:pt x="0" y="169"/>
                    </a:lnTo>
                    <a:lnTo>
                      <a:pt x="7" y="169"/>
                    </a:lnTo>
                  </a:path>
                </a:pathLst>
              </a:custGeom>
              <a:solidFill>
                <a:srgbClr val="FFFFFF"/>
              </a:solidFill>
              <a:ln w="12700" cap="rnd">
                <a:solidFill>
                  <a:srgbClr val="000000"/>
                </a:solidFill>
                <a:round/>
                <a:headEnd/>
                <a:tailEnd/>
              </a:ln>
            </p:spPr>
            <p:txBody>
              <a:bodyPr/>
              <a:lstStyle/>
              <a:p>
                <a:endParaRPr lang="en-US"/>
              </a:p>
            </p:txBody>
          </p:sp>
          <p:sp>
            <p:nvSpPr>
              <p:cNvPr id="34078" name="Freeform 760"/>
              <p:cNvSpPr>
                <a:spLocks/>
              </p:cNvSpPr>
              <p:nvPr/>
            </p:nvSpPr>
            <p:spPr bwMode="auto">
              <a:xfrm>
                <a:off x="722" y="1584"/>
                <a:ext cx="3" cy="106"/>
              </a:xfrm>
              <a:custGeom>
                <a:avLst/>
                <a:gdLst>
                  <a:gd name="T0" fmla="*/ 0 w 2"/>
                  <a:gd name="T1" fmla="*/ 579 h 83"/>
                  <a:gd name="T2" fmla="*/ 32 w 2"/>
                  <a:gd name="T3" fmla="*/ 579 h 83"/>
                  <a:gd name="T4" fmla="*/ 32 w 2"/>
                  <a:gd name="T5" fmla="*/ 0 h 83"/>
                  <a:gd name="T6" fmla="*/ 0 w 2"/>
                  <a:gd name="T7" fmla="*/ 0 h 83"/>
                  <a:gd name="T8" fmla="*/ 0 w 2"/>
                  <a:gd name="T9" fmla="*/ 579 h 83"/>
                  <a:gd name="T10" fmla="*/ 0 w 2"/>
                  <a:gd name="T11" fmla="*/ 579 h 83"/>
                  <a:gd name="T12" fmla="*/ 0 60000 65536"/>
                  <a:gd name="T13" fmla="*/ 0 60000 65536"/>
                  <a:gd name="T14" fmla="*/ 0 60000 65536"/>
                  <a:gd name="T15" fmla="*/ 0 60000 65536"/>
                  <a:gd name="T16" fmla="*/ 0 60000 65536"/>
                  <a:gd name="T17" fmla="*/ 0 60000 65536"/>
                  <a:gd name="T18" fmla="*/ 0 w 2"/>
                  <a:gd name="T19" fmla="*/ 0 h 83"/>
                  <a:gd name="T20" fmla="*/ 2 w 2"/>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 h="83">
                    <a:moveTo>
                      <a:pt x="0" y="82"/>
                    </a:moveTo>
                    <a:lnTo>
                      <a:pt x="1" y="82"/>
                    </a:lnTo>
                    <a:lnTo>
                      <a:pt x="1" y="0"/>
                    </a:lnTo>
                    <a:lnTo>
                      <a:pt x="0" y="0"/>
                    </a:lnTo>
                    <a:lnTo>
                      <a:pt x="0" y="82"/>
                    </a:lnTo>
                  </a:path>
                </a:pathLst>
              </a:custGeom>
              <a:solidFill>
                <a:srgbClr val="FFFFFF"/>
              </a:solidFill>
              <a:ln w="12700" cap="rnd">
                <a:solidFill>
                  <a:srgbClr val="000000"/>
                </a:solidFill>
                <a:round/>
                <a:headEnd/>
                <a:tailEnd/>
              </a:ln>
            </p:spPr>
            <p:txBody>
              <a:bodyPr/>
              <a:lstStyle/>
              <a:p>
                <a:endParaRPr lang="en-US"/>
              </a:p>
            </p:txBody>
          </p:sp>
          <p:sp>
            <p:nvSpPr>
              <p:cNvPr id="34079" name="Freeform 761"/>
              <p:cNvSpPr>
                <a:spLocks/>
              </p:cNvSpPr>
              <p:nvPr/>
            </p:nvSpPr>
            <p:spPr bwMode="auto">
              <a:xfrm>
                <a:off x="501" y="1461"/>
                <a:ext cx="169" cy="174"/>
              </a:xfrm>
              <a:custGeom>
                <a:avLst/>
                <a:gdLst>
                  <a:gd name="T0" fmla="*/ 0 w 133"/>
                  <a:gd name="T1" fmla="*/ 17 h 135"/>
                  <a:gd name="T2" fmla="*/ 1 w 133"/>
                  <a:gd name="T3" fmla="*/ 36 h 135"/>
                  <a:gd name="T4" fmla="*/ 855 w 133"/>
                  <a:gd name="T5" fmla="*/ 1022 h 135"/>
                  <a:gd name="T6" fmla="*/ 896 w 133"/>
                  <a:gd name="T7" fmla="*/ 983 h 135"/>
                  <a:gd name="T8" fmla="*/ 46 w 133"/>
                  <a:gd name="T9" fmla="*/ 0 h 135"/>
                  <a:gd name="T10" fmla="*/ 47 w 133"/>
                  <a:gd name="T11" fmla="*/ 17 h 135"/>
                  <a:gd name="T12" fmla="*/ 0 w 133"/>
                  <a:gd name="T13" fmla="*/ 17 h 135"/>
                  <a:gd name="T14" fmla="*/ 0 60000 65536"/>
                  <a:gd name="T15" fmla="*/ 0 60000 65536"/>
                  <a:gd name="T16" fmla="*/ 0 60000 65536"/>
                  <a:gd name="T17" fmla="*/ 0 60000 65536"/>
                  <a:gd name="T18" fmla="*/ 0 60000 65536"/>
                  <a:gd name="T19" fmla="*/ 0 60000 65536"/>
                  <a:gd name="T20" fmla="*/ 0 60000 65536"/>
                  <a:gd name="T21" fmla="*/ 0 w 133"/>
                  <a:gd name="T22" fmla="*/ 0 h 135"/>
                  <a:gd name="T23" fmla="*/ 133 w 133"/>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35">
                    <a:moveTo>
                      <a:pt x="0" y="2"/>
                    </a:moveTo>
                    <a:lnTo>
                      <a:pt x="1" y="5"/>
                    </a:lnTo>
                    <a:lnTo>
                      <a:pt x="126" y="134"/>
                    </a:lnTo>
                    <a:lnTo>
                      <a:pt x="132" y="129"/>
                    </a:lnTo>
                    <a:lnTo>
                      <a:pt x="6"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34080" name="Freeform 762"/>
              <p:cNvSpPr>
                <a:spLocks/>
              </p:cNvSpPr>
              <p:nvPr/>
            </p:nvSpPr>
            <p:spPr bwMode="auto">
              <a:xfrm>
                <a:off x="501" y="1339"/>
                <a:ext cx="5" cy="118"/>
              </a:xfrm>
              <a:custGeom>
                <a:avLst/>
                <a:gdLst>
                  <a:gd name="T0" fmla="*/ 103 w 3"/>
                  <a:gd name="T1" fmla="*/ 46 h 92"/>
                  <a:gd name="T2" fmla="*/ 62 w 3"/>
                  <a:gd name="T3" fmla="*/ 65 h 92"/>
                  <a:gd name="T4" fmla="*/ 0 w 3"/>
                  <a:gd name="T5" fmla="*/ 666 h 92"/>
                  <a:gd name="T6" fmla="*/ 103 w 3"/>
                  <a:gd name="T7" fmla="*/ 666 h 92"/>
                  <a:gd name="T8" fmla="*/ 103 w 3"/>
                  <a:gd name="T9" fmla="*/ 65 h 92"/>
                  <a:gd name="T10" fmla="*/ 62 w 3"/>
                  <a:gd name="T11" fmla="*/ 81 h 92"/>
                  <a:gd name="T12" fmla="*/ 103 w 3"/>
                  <a:gd name="T13" fmla="*/ 46 h 92"/>
                  <a:gd name="T14" fmla="*/ 62 w 3"/>
                  <a:gd name="T15" fmla="*/ 0 h 92"/>
                  <a:gd name="T16" fmla="*/ 62 w 3"/>
                  <a:gd name="T17" fmla="*/ 65 h 92"/>
                  <a:gd name="T18" fmla="*/ 103 w 3"/>
                  <a:gd name="T19" fmla="*/ 46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2"/>
                  <a:gd name="T32" fmla="*/ 3 w 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2">
                    <a:moveTo>
                      <a:pt x="2" y="6"/>
                    </a:moveTo>
                    <a:lnTo>
                      <a:pt x="1" y="9"/>
                    </a:lnTo>
                    <a:lnTo>
                      <a:pt x="0" y="91"/>
                    </a:lnTo>
                    <a:lnTo>
                      <a:pt x="2" y="91"/>
                    </a:lnTo>
                    <a:lnTo>
                      <a:pt x="2" y="9"/>
                    </a:lnTo>
                    <a:lnTo>
                      <a:pt x="1" y="11"/>
                    </a:lnTo>
                    <a:lnTo>
                      <a:pt x="2" y="6"/>
                    </a:lnTo>
                    <a:lnTo>
                      <a:pt x="1" y="0"/>
                    </a:lnTo>
                    <a:lnTo>
                      <a:pt x="1" y="9"/>
                    </a:lnTo>
                    <a:lnTo>
                      <a:pt x="2" y="6"/>
                    </a:lnTo>
                  </a:path>
                </a:pathLst>
              </a:custGeom>
              <a:solidFill>
                <a:srgbClr val="FFFFFF"/>
              </a:solidFill>
              <a:ln w="12700" cap="rnd">
                <a:solidFill>
                  <a:srgbClr val="000000"/>
                </a:solidFill>
                <a:round/>
                <a:headEnd/>
                <a:tailEnd/>
              </a:ln>
            </p:spPr>
            <p:txBody>
              <a:bodyPr/>
              <a:lstStyle/>
              <a:p>
                <a:endParaRPr lang="en-US"/>
              </a:p>
            </p:txBody>
          </p:sp>
          <p:sp>
            <p:nvSpPr>
              <p:cNvPr id="34081" name="Freeform 763"/>
              <p:cNvSpPr>
                <a:spLocks/>
              </p:cNvSpPr>
              <p:nvPr/>
            </p:nvSpPr>
            <p:spPr bwMode="auto">
              <a:xfrm>
                <a:off x="504" y="1345"/>
                <a:ext cx="224" cy="234"/>
              </a:xfrm>
              <a:custGeom>
                <a:avLst/>
                <a:gdLst>
                  <a:gd name="T0" fmla="*/ 1204 w 176"/>
                  <a:gd name="T1" fmla="*/ 1284 h 183"/>
                  <a:gd name="T2" fmla="*/ 1189 w 176"/>
                  <a:gd name="T3" fmla="*/ 1260 h 183"/>
                  <a:gd name="T4" fmla="*/ 46 w 176"/>
                  <a:gd name="T5" fmla="*/ 0 h 183"/>
                  <a:gd name="T6" fmla="*/ 0 w 176"/>
                  <a:gd name="T7" fmla="*/ 46 h 183"/>
                  <a:gd name="T8" fmla="*/ 1154 w 176"/>
                  <a:gd name="T9" fmla="*/ 1303 h 183"/>
                  <a:gd name="T10" fmla="*/ 1152 w 176"/>
                  <a:gd name="T11" fmla="*/ 1284 h 183"/>
                  <a:gd name="T12" fmla="*/ 1204 w 176"/>
                  <a:gd name="T13" fmla="*/ 1284 h 183"/>
                  <a:gd name="T14" fmla="*/ 1204 w 176"/>
                  <a:gd name="T15" fmla="*/ 1266 h 183"/>
                  <a:gd name="T16" fmla="*/ 1189 w 176"/>
                  <a:gd name="T17" fmla="*/ 1260 h 183"/>
                  <a:gd name="T18" fmla="*/ 1204 w 176"/>
                  <a:gd name="T19" fmla="*/ 1284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3"/>
                  <a:gd name="T32" fmla="*/ 176 w 176"/>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3">
                    <a:moveTo>
                      <a:pt x="175" y="179"/>
                    </a:moveTo>
                    <a:lnTo>
                      <a:pt x="173" y="176"/>
                    </a:lnTo>
                    <a:lnTo>
                      <a:pt x="6" y="0"/>
                    </a:lnTo>
                    <a:lnTo>
                      <a:pt x="0" y="6"/>
                    </a:lnTo>
                    <a:lnTo>
                      <a:pt x="168" y="182"/>
                    </a:lnTo>
                    <a:lnTo>
                      <a:pt x="167" y="179"/>
                    </a:lnTo>
                    <a:lnTo>
                      <a:pt x="175" y="179"/>
                    </a:lnTo>
                    <a:lnTo>
                      <a:pt x="175" y="177"/>
                    </a:lnTo>
                    <a:lnTo>
                      <a:pt x="173" y="176"/>
                    </a:lnTo>
                    <a:lnTo>
                      <a:pt x="175" y="179"/>
                    </a:lnTo>
                  </a:path>
                </a:pathLst>
              </a:custGeom>
              <a:solidFill>
                <a:srgbClr val="FFFFFF"/>
              </a:solidFill>
              <a:ln w="12700" cap="rnd">
                <a:solidFill>
                  <a:srgbClr val="000000"/>
                </a:solidFill>
                <a:round/>
                <a:headEnd/>
                <a:tailEnd/>
              </a:ln>
            </p:spPr>
            <p:txBody>
              <a:bodyPr/>
              <a:lstStyle/>
              <a:p>
                <a:endParaRPr lang="en-US"/>
              </a:p>
            </p:txBody>
          </p:sp>
          <p:sp>
            <p:nvSpPr>
              <p:cNvPr id="34082" name="Freeform 764"/>
              <p:cNvSpPr>
                <a:spLocks/>
              </p:cNvSpPr>
              <p:nvPr/>
            </p:nvSpPr>
            <p:spPr bwMode="auto">
              <a:xfrm>
                <a:off x="722" y="1584"/>
                <a:ext cx="6" cy="106"/>
              </a:xfrm>
              <a:custGeom>
                <a:avLst/>
                <a:gdLst>
                  <a:gd name="T0" fmla="*/ 256 w 3"/>
                  <a:gd name="T1" fmla="*/ 535 h 84"/>
                  <a:gd name="T2" fmla="*/ 512 w 3"/>
                  <a:gd name="T3" fmla="*/ 535 h 84"/>
                  <a:gd name="T4" fmla="*/ 512 w 3"/>
                  <a:gd name="T5" fmla="*/ 0 h 84"/>
                  <a:gd name="T6" fmla="*/ 0 w 3"/>
                  <a:gd name="T7" fmla="*/ 0 h 84"/>
                  <a:gd name="T8" fmla="*/ 0 w 3"/>
                  <a:gd name="T9" fmla="*/ 535 h 84"/>
                  <a:gd name="T10" fmla="*/ 256 w 3"/>
                  <a:gd name="T11" fmla="*/ 535 h 84"/>
                  <a:gd name="T12" fmla="*/ 0 60000 65536"/>
                  <a:gd name="T13" fmla="*/ 0 60000 65536"/>
                  <a:gd name="T14" fmla="*/ 0 60000 65536"/>
                  <a:gd name="T15" fmla="*/ 0 60000 65536"/>
                  <a:gd name="T16" fmla="*/ 0 60000 65536"/>
                  <a:gd name="T17" fmla="*/ 0 60000 65536"/>
                  <a:gd name="T18" fmla="*/ 0 w 3"/>
                  <a:gd name="T19" fmla="*/ 0 h 84"/>
                  <a:gd name="T20" fmla="*/ 3 w 3"/>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3" h="84">
                    <a:moveTo>
                      <a:pt x="1" y="83"/>
                    </a:moveTo>
                    <a:lnTo>
                      <a:pt x="2" y="83"/>
                    </a:lnTo>
                    <a:lnTo>
                      <a:pt x="2" y="0"/>
                    </a:lnTo>
                    <a:lnTo>
                      <a:pt x="0" y="0"/>
                    </a:lnTo>
                    <a:lnTo>
                      <a:pt x="0" y="83"/>
                    </a:lnTo>
                    <a:lnTo>
                      <a:pt x="1" y="83"/>
                    </a:lnTo>
                  </a:path>
                </a:pathLst>
              </a:custGeom>
              <a:solidFill>
                <a:srgbClr val="FFFFFF"/>
              </a:solidFill>
              <a:ln w="12700" cap="rnd">
                <a:solidFill>
                  <a:srgbClr val="000000"/>
                </a:solidFill>
                <a:round/>
                <a:headEnd/>
                <a:tailEnd/>
              </a:ln>
            </p:spPr>
            <p:txBody>
              <a:bodyPr/>
              <a:lstStyle/>
              <a:p>
                <a:endParaRPr lang="en-US"/>
              </a:p>
            </p:txBody>
          </p:sp>
          <p:sp>
            <p:nvSpPr>
              <p:cNvPr id="34083" name="Freeform 765"/>
              <p:cNvSpPr>
                <a:spLocks/>
              </p:cNvSpPr>
              <p:nvPr/>
            </p:nvSpPr>
            <p:spPr bwMode="auto">
              <a:xfrm>
                <a:off x="736" y="901"/>
                <a:ext cx="229" cy="223"/>
              </a:xfrm>
              <a:custGeom>
                <a:avLst/>
                <a:gdLst>
                  <a:gd name="T0" fmla="*/ 1136 w 182"/>
                  <a:gd name="T1" fmla="*/ 17 h 175"/>
                  <a:gd name="T2" fmla="*/ 1103 w 182"/>
                  <a:gd name="T3" fmla="*/ 17 h 175"/>
                  <a:gd name="T4" fmla="*/ 0 w 182"/>
                  <a:gd name="T5" fmla="*/ 1174 h 175"/>
                  <a:gd name="T6" fmla="*/ 39 w 182"/>
                  <a:gd name="T7" fmla="*/ 1213 h 175"/>
                  <a:gd name="T8" fmla="*/ 1136 w 182"/>
                  <a:gd name="T9" fmla="*/ 59 h 175"/>
                  <a:gd name="T10" fmla="*/ 1103 w 182"/>
                  <a:gd name="T11" fmla="*/ 59 h 175"/>
                  <a:gd name="T12" fmla="*/ 1136 w 182"/>
                  <a:gd name="T13" fmla="*/ 17 h 175"/>
                  <a:gd name="T14" fmla="*/ 1124 w 182"/>
                  <a:gd name="T15" fmla="*/ 0 h 175"/>
                  <a:gd name="T16" fmla="*/ 1103 w 182"/>
                  <a:gd name="T17" fmla="*/ 17 h 175"/>
                  <a:gd name="T18" fmla="*/ 1136 w 182"/>
                  <a:gd name="T19" fmla="*/ 1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181" y="2"/>
                    </a:moveTo>
                    <a:lnTo>
                      <a:pt x="176" y="2"/>
                    </a:lnTo>
                    <a:lnTo>
                      <a:pt x="0" y="169"/>
                    </a:lnTo>
                    <a:lnTo>
                      <a:pt x="6" y="174"/>
                    </a:lnTo>
                    <a:lnTo>
                      <a:pt x="181" y="8"/>
                    </a:lnTo>
                    <a:lnTo>
                      <a:pt x="176" y="8"/>
                    </a:lnTo>
                    <a:lnTo>
                      <a:pt x="181" y="2"/>
                    </a:lnTo>
                    <a:lnTo>
                      <a:pt x="179" y="0"/>
                    </a:lnTo>
                    <a:lnTo>
                      <a:pt x="176"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34084" name="Freeform 766"/>
              <p:cNvSpPr>
                <a:spLocks/>
              </p:cNvSpPr>
              <p:nvPr/>
            </p:nvSpPr>
            <p:spPr bwMode="auto">
              <a:xfrm>
                <a:off x="968" y="903"/>
                <a:ext cx="222" cy="232"/>
              </a:xfrm>
              <a:custGeom>
                <a:avLst/>
                <a:gdLst>
                  <a:gd name="T0" fmla="*/ 1107 w 176"/>
                  <a:gd name="T1" fmla="*/ 1313 h 181"/>
                  <a:gd name="T2" fmla="*/ 1107 w 176"/>
                  <a:gd name="T3" fmla="*/ 1273 h 181"/>
                  <a:gd name="T4" fmla="*/ 32 w 176"/>
                  <a:gd name="T5" fmla="*/ 0 h 181"/>
                  <a:gd name="T6" fmla="*/ 0 w 176"/>
                  <a:gd name="T7" fmla="*/ 46 h 181"/>
                  <a:gd name="T8" fmla="*/ 1073 w 176"/>
                  <a:gd name="T9" fmla="*/ 1313 h 181"/>
                  <a:gd name="T10" fmla="*/ 1073 w 176"/>
                  <a:gd name="T11" fmla="*/ 1273 h 181"/>
                  <a:gd name="T12" fmla="*/ 1107 w 176"/>
                  <a:gd name="T13" fmla="*/ 1313 h 181"/>
                  <a:gd name="T14" fmla="*/ 1124 w 176"/>
                  <a:gd name="T15" fmla="*/ 1293 h 181"/>
                  <a:gd name="T16" fmla="*/ 1107 w 176"/>
                  <a:gd name="T17" fmla="*/ 1273 h 181"/>
                  <a:gd name="T18" fmla="*/ 1107 w 176"/>
                  <a:gd name="T19" fmla="*/ 1313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173" y="180"/>
                    </a:moveTo>
                    <a:lnTo>
                      <a:pt x="173" y="175"/>
                    </a:lnTo>
                    <a:lnTo>
                      <a:pt x="5" y="0"/>
                    </a:lnTo>
                    <a:lnTo>
                      <a:pt x="0" y="6"/>
                    </a:lnTo>
                    <a:lnTo>
                      <a:pt x="167" y="180"/>
                    </a:lnTo>
                    <a:lnTo>
                      <a:pt x="167" y="175"/>
                    </a:lnTo>
                    <a:lnTo>
                      <a:pt x="173" y="180"/>
                    </a:lnTo>
                    <a:lnTo>
                      <a:pt x="175" y="178"/>
                    </a:lnTo>
                    <a:lnTo>
                      <a:pt x="173" y="175"/>
                    </a:lnTo>
                    <a:lnTo>
                      <a:pt x="173" y="180"/>
                    </a:lnTo>
                  </a:path>
                </a:pathLst>
              </a:custGeom>
              <a:solidFill>
                <a:srgbClr val="FFFFFF"/>
              </a:solidFill>
              <a:ln w="12700" cap="rnd">
                <a:solidFill>
                  <a:srgbClr val="000000"/>
                </a:solidFill>
                <a:round/>
                <a:headEnd/>
                <a:tailEnd/>
              </a:ln>
            </p:spPr>
            <p:txBody>
              <a:bodyPr/>
              <a:lstStyle/>
              <a:p>
                <a:endParaRPr lang="en-US"/>
              </a:p>
            </p:txBody>
          </p:sp>
          <p:sp>
            <p:nvSpPr>
              <p:cNvPr id="34085" name="Freeform 767"/>
              <p:cNvSpPr>
                <a:spLocks/>
              </p:cNvSpPr>
              <p:nvPr/>
            </p:nvSpPr>
            <p:spPr bwMode="auto">
              <a:xfrm>
                <a:off x="958" y="1136"/>
                <a:ext cx="229" cy="225"/>
              </a:xfrm>
              <a:custGeom>
                <a:avLst/>
                <a:gdLst>
                  <a:gd name="T0" fmla="*/ 0 w 183"/>
                  <a:gd name="T1" fmla="*/ 1226 h 176"/>
                  <a:gd name="T2" fmla="*/ 39 w 183"/>
                  <a:gd name="T3" fmla="*/ 1226 h 176"/>
                  <a:gd name="T4" fmla="*/ 1096 w 183"/>
                  <a:gd name="T5" fmla="*/ 36 h 176"/>
                  <a:gd name="T6" fmla="*/ 1054 w 183"/>
                  <a:gd name="T7" fmla="*/ 0 h 176"/>
                  <a:gd name="T8" fmla="*/ 0 w 183"/>
                  <a:gd name="T9" fmla="*/ 1188 h 176"/>
                  <a:gd name="T10" fmla="*/ 39 w 183"/>
                  <a:gd name="T11" fmla="*/ 1188 h 176"/>
                  <a:gd name="T12" fmla="*/ 0 w 183"/>
                  <a:gd name="T13" fmla="*/ 1226 h 176"/>
                  <a:gd name="T14" fmla="*/ 20 w 183"/>
                  <a:gd name="T15" fmla="*/ 1249 h 176"/>
                  <a:gd name="T16" fmla="*/ 39 w 183"/>
                  <a:gd name="T17" fmla="*/ 1226 h 176"/>
                  <a:gd name="T18" fmla="*/ 0 w 183"/>
                  <a:gd name="T19" fmla="*/ 1226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6"/>
                  <a:gd name="T32" fmla="*/ 183 w 183"/>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6">
                    <a:moveTo>
                      <a:pt x="0" y="172"/>
                    </a:moveTo>
                    <a:lnTo>
                      <a:pt x="6" y="172"/>
                    </a:lnTo>
                    <a:lnTo>
                      <a:pt x="182" y="5"/>
                    </a:lnTo>
                    <a:lnTo>
                      <a:pt x="176" y="0"/>
                    </a:lnTo>
                    <a:lnTo>
                      <a:pt x="0" y="167"/>
                    </a:lnTo>
                    <a:lnTo>
                      <a:pt x="6" y="167"/>
                    </a:lnTo>
                    <a:lnTo>
                      <a:pt x="0" y="172"/>
                    </a:lnTo>
                    <a:lnTo>
                      <a:pt x="3" y="175"/>
                    </a:lnTo>
                    <a:lnTo>
                      <a:pt x="6" y="172"/>
                    </a:lnTo>
                    <a:lnTo>
                      <a:pt x="0" y="172"/>
                    </a:lnTo>
                  </a:path>
                </a:pathLst>
              </a:custGeom>
              <a:solidFill>
                <a:srgbClr val="FFFFFF"/>
              </a:solidFill>
              <a:ln w="12700" cap="rnd">
                <a:solidFill>
                  <a:srgbClr val="000000"/>
                </a:solidFill>
                <a:round/>
                <a:headEnd/>
                <a:tailEnd/>
              </a:ln>
            </p:spPr>
            <p:txBody>
              <a:bodyPr/>
              <a:lstStyle/>
              <a:p>
                <a:endParaRPr lang="en-US"/>
              </a:p>
            </p:txBody>
          </p:sp>
          <p:sp>
            <p:nvSpPr>
              <p:cNvPr id="34086" name="Freeform 768"/>
              <p:cNvSpPr>
                <a:spLocks/>
              </p:cNvSpPr>
              <p:nvPr/>
            </p:nvSpPr>
            <p:spPr bwMode="auto">
              <a:xfrm>
                <a:off x="733" y="1125"/>
                <a:ext cx="225" cy="231"/>
              </a:xfrm>
              <a:custGeom>
                <a:avLst/>
                <a:gdLst>
                  <a:gd name="T0" fmla="*/ 17 w 177"/>
                  <a:gd name="T1" fmla="*/ 0 h 181"/>
                  <a:gd name="T2" fmla="*/ 17 w 177"/>
                  <a:gd name="T3" fmla="*/ 36 h 181"/>
                  <a:gd name="T4" fmla="*/ 1162 w 177"/>
                  <a:gd name="T5" fmla="*/ 1270 h 181"/>
                  <a:gd name="T6" fmla="*/ 1203 w 177"/>
                  <a:gd name="T7" fmla="*/ 1233 h 181"/>
                  <a:gd name="T8" fmla="*/ 58 w 177"/>
                  <a:gd name="T9" fmla="*/ 0 h 181"/>
                  <a:gd name="T10" fmla="*/ 58 w 177"/>
                  <a:gd name="T11" fmla="*/ 36 h 181"/>
                  <a:gd name="T12" fmla="*/ 17 w 177"/>
                  <a:gd name="T13" fmla="*/ 0 h 181"/>
                  <a:gd name="T14" fmla="*/ 0 w 177"/>
                  <a:gd name="T15" fmla="*/ 17 h 181"/>
                  <a:gd name="T16" fmla="*/ 17 w 177"/>
                  <a:gd name="T17" fmla="*/ 36 h 181"/>
                  <a:gd name="T18" fmla="*/ 17 w 177"/>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2" y="0"/>
                    </a:moveTo>
                    <a:lnTo>
                      <a:pt x="2" y="5"/>
                    </a:lnTo>
                    <a:lnTo>
                      <a:pt x="170" y="180"/>
                    </a:lnTo>
                    <a:lnTo>
                      <a:pt x="176" y="175"/>
                    </a:lnTo>
                    <a:lnTo>
                      <a:pt x="8" y="0"/>
                    </a:lnTo>
                    <a:lnTo>
                      <a:pt x="8" y="5"/>
                    </a:lnTo>
                    <a:lnTo>
                      <a:pt x="2" y="0"/>
                    </a:lnTo>
                    <a:lnTo>
                      <a:pt x="0" y="2"/>
                    </a:lnTo>
                    <a:lnTo>
                      <a:pt x="2" y="5"/>
                    </a:lnTo>
                    <a:lnTo>
                      <a:pt x="2" y="0"/>
                    </a:lnTo>
                  </a:path>
                </a:pathLst>
              </a:custGeom>
              <a:solidFill>
                <a:srgbClr val="FFFFFF"/>
              </a:solidFill>
              <a:ln w="12700" cap="rnd">
                <a:solidFill>
                  <a:srgbClr val="000000"/>
                </a:solidFill>
                <a:round/>
                <a:headEnd/>
                <a:tailEnd/>
              </a:ln>
            </p:spPr>
            <p:txBody>
              <a:bodyPr/>
              <a:lstStyle/>
              <a:p>
                <a:endParaRPr lang="en-US"/>
              </a:p>
            </p:txBody>
          </p:sp>
          <p:sp>
            <p:nvSpPr>
              <p:cNvPr id="34087" name="Freeform 769"/>
              <p:cNvSpPr>
                <a:spLocks/>
              </p:cNvSpPr>
              <p:nvPr/>
            </p:nvSpPr>
            <p:spPr bwMode="auto">
              <a:xfrm>
                <a:off x="733" y="1125"/>
                <a:ext cx="3" cy="110"/>
              </a:xfrm>
              <a:custGeom>
                <a:avLst/>
                <a:gdLst>
                  <a:gd name="T0" fmla="*/ 1 w 3"/>
                  <a:gd name="T1" fmla="*/ 0 h 86"/>
                  <a:gd name="T2" fmla="*/ 1 w 3"/>
                  <a:gd name="T3" fmla="*/ 17 h 86"/>
                  <a:gd name="T4" fmla="*/ 0 w 3"/>
                  <a:gd name="T5" fmla="*/ 610 h 86"/>
                  <a:gd name="T6" fmla="*/ 2 w 3"/>
                  <a:gd name="T7" fmla="*/ 610 h 86"/>
                  <a:gd name="T8" fmla="*/ 2 w 3"/>
                  <a:gd name="T9" fmla="*/ 17 h 86"/>
                  <a:gd name="T10" fmla="*/ 2 w 3"/>
                  <a:gd name="T11" fmla="*/ 28 h 86"/>
                  <a:gd name="T12" fmla="*/ 1 w 3"/>
                  <a:gd name="T13" fmla="*/ 0 h 86"/>
                  <a:gd name="T14" fmla="*/ 1 w 3"/>
                  <a:gd name="T15" fmla="*/ 1 h 86"/>
                  <a:gd name="T16" fmla="*/ 1 w 3"/>
                  <a:gd name="T17" fmla="*/ 17 h 86"/>
                  <a:gd name="T18" fmla="*/ 1 w 3"/>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1" y="0"/>
                    </a:moveTo>
                    <a:lnTo>
                      <a:pt x="1" y="2"/>
                    </a:lnTo>
                    <a:lnTo>
                      <a:pt x="0" y="85"/>
                    </a:lnTo>
                    <a:lnTo>
                      <a:pt x="2" y="85"/>
                    </a:lnTo>
                    <a:lnTo>
                      <a:pt x="2" y="2"/>
                    </a:lnTo>
                    <a:lnTo>
                      <a:pt x="2" y="4"/>
                    </a:lnTo>
                    <a:lnTo>
                      <a:pt x="1" y="0"/>
                    </a:lnTo>
                    <a:lnTo>
                      <a:pt x="1" y="1"/>
                    </a:lnTo>
                    <a:lnTo>
                      <a:pt x="1" y="2"/>
                    </a:lnTo>
                    <a:lnTo>
                      <a:pt x="1" y="0"/>
                    </a:lnTo>
                  </a:path>
                </a:pathLst>
              </a:custGeom>
              <a:solidFill>
                <a:srgbClr val="FFFFFF"/>
              </a:solidFill>
              <a:ln w="12700" cap="rnd">
                <a:solidFill>
                  <a:srgbClr val="000000"/>
                </a:solidFill>
                <a:round/>
                <a:headEnd/>
                <a:tailEnd/>
              </a:ln>
            </p:spPr>
            <p:txBody>
              <a:bodyPr/>
              <a:lstStyle/>
              <a:p>
                <a:endParaRPr lang="en-US"/>
              </a:p>
            </p:txBody>
          </p:sp>
          <p:sp>
            <p:nvSpPr>
              <p:cNvPr id="34088" name="Freeform 770"/>
              <p:cNvSpPr>
                <a:spLocks/>
              </p:cNvSpPr>
              <p:nvPr/>
            </p:nvSpPr>
            <p:spPr bwMode="auto">
              <a:xfrm>
                <a:off x="736" y="895"/>
                <a:ext cx="232" cy="229"/>
              </a:xfrm>
              <a:custGeom>
                <a:avLst/>
                <a:gdLst>
                  <a:gd name="T0" fmla="*/ 1215 w 183"/>
                  <a:gd name="T1" fmla="*/ 59 h 179"/>
                  <a:gd name="T2" fmla="*/ 1175 w 183"/>
                  <a:gd name="T3" fmla="*/ 46 h 179"/>
                  <a:gd name="T4" fmla="*/ 0 w 183"/>
                  <a:gd name="T5" fmla="*/ 1238 h 179"/>
                  <a:gd name="T6" fmla="*/ 41 w 183"/>
                  <a:gd name="T7" fmla="*/ 1282 h 179"/>
                  <a:gd name="T8" fmla="*/ 1207 w 183"/>
                  <a:gd name="T9" fmla="*/ 83 h 179"/>
                  <a:gd name="T10" fmla="*/ 1165 w 183"/>
                  <a:gd name="T11" fmla="*/ 59 h 179"/>
                  <a:gd name="T12" fmla="*/ 1215 w 183"/>
                  <a:gd name="T13" fmla="*/ 59 h 179"/>
                  <a:gd name="T14" fmla="*/ 1215 w 183"/>
                  <a:gd name="T15" fmla="*/ 0 h 179"/>
                  <a:gd name="T16" fmla="*/ 1175 w 183"/>
                  <a:gd name="T17" fmla="*/ 46 h 179"/>
                  <a:gd name="T18" fmla="*/ 1215 w 183"/>
                  <a:gd name="T19" fmla="*/ 59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9"/>
                  <a:gd name="T32" fmla="*/ 183 w 183"/>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9">
                    <a:moveTo>
                      <a:pt x="182" y="8"/>
                    </a:moveTo>
                    <a:lnTo>
                      <a:pt x="176" y="6"/>
                    </a:lnTo>
                    <a:lnTo>
                      <a:pt x="0" y="173"/>
                    </a:lnTo>
                    <a:lnTo>
                      <a:pt x="6" y="178"/>
                    </a:lnTo>
                    <a:lnTo>
                      <a:pt x="181" y="12"/>
                    </a:lnTo>
                    <a:lnTo>
                      <a:pt x="175" y="8"/>
                    </a:lnTo>
                    <a:lnTo>
                      <a:pt x="182" y="8"/>
                    </a:lnTo>
                    <a:lnTo>
                      <a:pt x="182" y="0"/>
                    </a:lnTo>
                    <a:lnTo>
                      <a:pt x="176" y="6"/>
                    </a:lnTo>
                    <a:lnTo>
                      <a:pt x="182" y="8"/>
                    </a:lnTo>
                  </a:path>
                </a:pathLst>
              </a:custGeom>
              <a:solidFill>
                <a:srgbClr val="FFFFFF"/>
              </a:solidFill>
              <a:ln w="12700" cap="rnd">
                <a:solidFill>
                  <a:srgbClr val="000000"/>
                </a:solidFill>
                <a:round/>
                <a:headEnd/>
                <a:tailEnd/>
              </a:ln>
            </p:spPr>
            <p:txBody>
              <a:bodyPr/>
              <a:lstStyle/>
              <a:p>
                <a:endParaRPr lang="en-US"/>
              </a:p>
            </p:txBody>
          </p:sp>
          <p:sp>
            <p:nvSpPr>
              <p:cNvPr id="34089" name="Freeform 771"/>
              <p:cNvSpPr>
                <a:spLocks/>
              </p:cNvSpPr>
              <p:nvPr/>
            </p:nvSpPr>
            <p:spPr bwMode="auto">
              <a:xfrm>
                <a:off x="964" y="907"/>
                <a:ext cx="4" cy="109"/>
              </a:xfrm>
              <a:custGeom>
                <a:avLst/>
                <a:gdLst>
                  <a:gd name="T0" fmla="*/ 21 w 3"/>
                  <a:gd name="T1" fmla="*/ 613 h 85"/>
                  <a:gd name="T2" fmla="*/ 21 w 3"/>
                  <a:gd name="T3" fmla="*/ 600 h 85"/>
                  <a:gd name="T4" fmla="*/ 21 w 3"/>
                  <a:gd name="T5" fmla="*/ 0 h 85"/>
                  <a:gd name="T6" fmla="*/ 1 w 3"/>
                  <a:gd name="T7" fmla="*/ 0 h 85"/>
                  <a:gd name="T8" fmla="*/ 0 w 3"/>
                  <a:gd name="T9" fmla="*/ 600 h 85"/>
                  <a:gd name="T10" fmla="*/ 0 w 3"/>
                  <a:gd name="T11" fmla="*/ 586 h 85"/>
                  <a:gd name="T12" fmla="*/ 21 w 3"/>
                  <a:gd name="T13" fmla="*/ 613 h 85"/>
                  <a:gd name="T14" fmla="*/ 21 w 3"/>
                  <a:gd name="T15" fmla="*/ 604 h 85"/>
                  <a:gd name="T16" fmla="*/ 21 w 3"/>
                  <a:gd name="T17" fmla="*/ 600 h 85"/>
                  <a:gd name="T18" fmla="*/ 21 w 3"/>
                  <a:gd name="T19" fmla="*/ 613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2" y="84"/>
                    </a:moveTo>
                    <a:lnTo>
                      <a:pt x="2" y="82"/>
                    </a:lnTo>
                    <a:lnTo>
                      <a:pt x="2" y="0"/>
                    </a:lnTo>
                    <a:lnTo>
                      <a:pt x="1" y="0"/>
                    </a:lnTo>
                    <a:lnTo>
                      <a:pt x="0" y="82"/>
                    </a:lnTo>
                    <a:lnTo>
                      <a:pt x="0" y="80"/>
                    </a:lnTo>
                    <a:lnTo>
                      <a:pt x="2" y="84"/>
                    </a:lnTo>
                    <a:lnTo>
                      <a:pt x="2" y="83"/>
                    </a:lnTo>
                    <a:lnTo>
                      <a:pt x="2" y="82"/>
                    </a:lnTo>
                    <a:lnTo>
                      <a:pt x="2" y="84"/>
                    </a:lnTo>
                  </a:path>
                </a:pathLst>
              </a:custGeom>
              <a:solidFill>
                <a:srgbClr val="FFFFFF"/>
              </a:solidFill>
              <a:ln w="12700" cap="rnd">
                <a:solidFill>
                  <a:srgbClr val="000000"/>
                </a:solidFill>
                <a:round/>
                <a:headEnd/>
                <a:tailEnd/>
              </a:ln>
            </p:spPr>
            <p:txBody>
              <a:bodyPr/>
              <a:lstStyle/>
              <a:p>
                <a:endParaRPr lang="en-US"/>
              </a:p>
            </p:txBody>
          </p:sp>
          <p:sp>
            <p:nvSpPr>
              <p:cNvPr id="34090" name="Freeform 772"/>
              <p:cNvSpPr>
                <a:spLocks/>
              </p:cNvSpPr>
              <p:nvPr/>
            </p:nvSpPr>
            <p:spPr bwMode="auto">
              <a:xfrm>
                <a:off x="792" y="1017"/>
                <a:ext cx="173" cy="167"/>
              </a:xfrm>
              <a:custGeom>
                <a:avLst/>
                <a:gdLst>
                  <a:gd name="T0" fmla="*/ 20 w 138"/>
                  <a:gd name="T1" fmla="*/ 892 h 131"/>
                  <a:gd name="T2" fmla="*/ 39 w 138"/>
                  <a:gd name="T3" fmla="*/ 910 h 131"/>
                  <a:gd name="T4" fmla="*/ 839 w 138"/>
                  <a:gd name="T5" fmla="*/ 36 h 131"/>
                  <a:gd name="T6" fmla="*/ 799 w 138"/>
                  <a:gd name="T7" fmla="*/ 0 h 131"/>
                  <a:gd name="T8" fmla="*/ 0 w 138"/>
                  <a:gd name="T9" fmla="*/ 873 h 131"/>
                  <a:gd name="T10" fmla="*/ 20 w 138"/>
                  <a:gd name="T11" fmla="*/ 892 h 131"/>
                  <a:gd name="T12" fmla="*/ 0 60000 65536"/>
                  <a:gd name="T13" fmla="*/ 0 60000 65536"/>
                  <a:gd name="T14" fmla="*/ 0 60000 65536"/>
                  <a:gd name="T15" fmla="*/ 0 60000 65536"/>
                  <a:gd name="T16" fmla="*/ 0 60000 65536"/>
                  <a:gd name="T17" fmla="*/ 0 60000 65536"/>
                  <a:gd name="T18" fmla="*/ 0 w 138"/>
                  <a:gd name="T19" fmla="*/ 0 h 131"/>
                  <a:gd name="T20" fmla="*/ 138 w 138"/>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38" h="131">
                    <a:moveTo>
                      <a:pt x="3" y="128"/>
                    </a:moveTo>
                    <a:lnTo>
                      <a:pt x="6" y="130"/>
                    </a:lnTo>
                    <a:lnTo>
                      <a:pt x="137" y="5"/>
                    </a:lnTo>
                    <a:lnTo>
                      <a:pt x="131" y="0"/>
                    </a:lnTo>
                    <a:lnTo>
                      <a:pt x="0" y="125"/>
                    </a:lnTo>
                    <a:lnTo>
                      <a:pt x="3" y="128"/>
                    </a:lnTo>
                  </a:path>
                </a:pathLst>
              </a:custGeom>
              <a:solidFill>
                <a:srgbClr val="FFFFFF"/>
              </a:solidFill>
              <a:ln w="12700" cap="rnd">
                <a:solidFill>
                  <a:srgbClr val="000000"/>
                </a:solidFill>
                <a:round/>
                <a:headEnd/>
                <a:tailEnd/>
              </a:ln>
            </p:spPr>
            <p:txBody>
              <a:bodyPr/>
              <a:lstStyle/>
              <a:p>
                <a:endParaRPr lang="en-US"/>
              </a:p>
            </p:txBody>
          </p:sp>
          <p:sp>
            <p:nvSpPr>
              <p:cNvPr id="34091" name="Freeform 773"/>
              <p:cNvSpPr>
                <a:spLocks/>
              </p:cNvSpPr>
              <p:nvPr/>
            </p:nvSpPr>
            <p:spPr bwMode="auto">
              <a:xfrm>
                <a:off x="964" y="907"/>
                <a:ext cx="4" cy="109"/>
              </a:xfrm>
              <a:custGeom>
                <a:avLst/>
                <a:gdLst>
                  <a:gd name="T0" fmla="*/ 21 w 3"/>
                  <a:gd name="T1" fmla="*/ 586 h 85"/>
                  <a:gd name="T2" fmla="*/ 21 w 3"/>
                  <a:gd name="T3" fmla="*/ 600 h 85"/>
                  <a:gd name="T4" fmla="*/ 21 w 3"/>
                  <a:gd name="T5" fmla="*/ 0 h 85"/>
                  <a:gd name="T6" fmla="*/ 1 w 3"/>
                  <a:gd name="T7" fmla="*/ 0 h 85"/>
                  <a:gd name="T8" fmla="*/ 0 w 3"/>
                  <a:gd name="T9" fmla="*/ 600 h 85"/>
                  <a:gd name="T10" fmla="*/ 0 w 3"/>
                  <a:gd name="T11" fmla="*/ 613 h 85"/>
                  <a:gd name="T12" fmla="*/ 0 w 3"/>
                  <a:gd name="T13" fmla="*/ 600 h 85"/>
                  <a:gd name="T14" fmla="*/ 0 w 3"/>
                  <a:gd name="T15" fmla="*/ 604 h 85"/>
                  <a:gd name="T16" fmla="*/ 0 w 3"/>
                  <a:gd name="T17" fmla="*/ 613 h 85"/>
                  <a:gd name="T18" fmla="*/ 21 w 3"/>
                  <a:gd name="T19" fmla="*/ 586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2" y="80"/>
                    </a:moveTo>
                    <a:lnTo>
                      <a:pt x="2" y="82"/>
                    </a:lnTo>
                    <a:lnTo>
                      <a:pt x="2" y="0"/>
                    </a:lnTo>
                    <a:lnTo>
                      <a:pt x="1" y="0"/>
                    </a:lnTo>
                    <a:lnTo>
                      <a:pt x="0" y="82"/>
                    </a:lnTo>
                    <a:lnTo>
                      <a:pt x="0" y="84"/>
                    </a:lnTo>
                    <a:lnTo>
                      <a:pt x="0" y="82"/>
                    </a:lnTo>
                    <a:lnTo>
                      <a:pt x="0" y="83"/>
                    </a:lnTo>
                    <a:lnTo>
                      <a:pt x="0" y="84"/>
                    </a:lnTo>
                    <a:lnTo>
                      <a:pt x="2" y="80"/>
                    </a:lnTo>
                  </a:path>
                </a:pathLst>
              </a:custGeom>
              <a:solidFill>
                <a:srgbClr val="FFFFFF"/>
              </a:solidFill>
              <a:ln w="12700" cap="rnd">
                <a:solidFill>
                  <a:srgbClr val="000000"/>
                </a:solidFill>
                <a:round/>
                <a:headEnd/>
                <a:tailEnd/>
              </a:ln>
            </p:spPr>
            <p:txBody>
              <a:bodyPr/>
              <a:lstStyle/>
              <a:p>
                <a:endParaRPr lang="en-US"/>
              </a:p>
            </p:txBody>
          </p:sp>
          <p:sp>
            <p:nvSpPr>
              <p:cNvPr id="34092" name="Freeform 774"/>
              <p:cNvSpPr>
                <a:spLocks/>
              </p:cNvSpPr>
              <p:nvPr/>
            </p:nvSpPr>
            <p:spPr bwMode="auto">
              <a:xfrm>
                <a:off x="965" y="1017"/>
                <a:ext cx="221" cy="238"/>
              </a:xfrm>
              <a:custGeom>
                <a:avLst/>
                <a:gdLst>
                  <a:gd name="T0" fmla="*/ 1124 w 174"/>
                  <a:gd name="T1" fmla="*/ 1175 h 188"/>
                  <a:gd name="T2" fmla="*/ 1163 w 174"/>
                  <a:gd name="T3" fmla="*/ 1158 h 188"/>
                  <a:gd name="T4" fmla="*/ 46 w 174"/>
                  <a:gd name="T5" fmla="*/ 0 h 188"/>
                  <a:gd name="T6" fmla="*/ 0 w 174"/>
                  <a:gd name="T7" fmla="*/ 32 h 188"/>
                  <a:gd name="T8" fmla="*/ 1129 w 174"/>
                  <a:gd name="T9" fmla="*/ 1195 h 188"/>
                  <a:gd name="T10" fmla="*/ 1172 w 174"/>
                  <a:gd name="T11" fmla="*/ 1175 h 188"/>
                  <a:gd name="T12" fmla="*/ 1129 w 174"/>
                  <a:gd name="T13" fmla="*/ 1195 h 188"/>
                  <a:gd name="T14" fmla="*/ 1172 w 174"/>
                  <a:gd name="T15" fmla="*/ 1236 h 188"/>
                  <a:gd name="T16" fmla="*/ 1172 w 174"/>
                  <a:gd name="T17" fmla="*/ 1175 h 188"/>
                  <a:gd name="T18" fmla="*/ 1124 w 174"/>
                  <a:gd name="T19" fmla="*/ 1175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8"/>
                  <a:gd name="T32" fmla="*/ 174 w 174"/>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8">
                    <a:moveTo>
                      <a:pt x="166" y="178"/>
                    </a:moveTo>
                    <a:lnTo>
                      <a:pt x="172" y="175"/>
                    </a:lnTo>
                    <a:lnTo>
                      <a:pt x="6" y="0"/>
                    </a:lnTo>
                    <a:lnTo>
                      <a:pt x="0" y="5"/>
                    </a:lnTo>
                    <a:lnTo>
                      <a:pt x="167" y="181"/>
                    </a:lnTo>
                    <a:lnTo>
                      <a:pt x="173" y="178"/>
                    </a:lnTo>
                    <a:lnTo>
                      <a:pt x="167" y="181"/>
                    </a:lnTo>
                    <a:lnTo>
                      <a:pt x="173" y="187"/>
                    </a:lnTo>
                    <a:lnTo>
                      <a:pt x="173" y="178"/>
                    </a:lnTo>
                    <a:lnTo>
                      <a:pt x="166" y="178"/>
                    </a:lnTo>
                  </a:path>
                </a:pathLst>
              </a:custGeom>
              <a:solidFill>
                <a:srgbClr val="FFFFFF"/>
              </a:solidFill>
              <a:ln w="12700" cap="rnd">
                <a:solidFill>
                  <a:srgbClr val="000000"/>
                </a:solidFill>
                <a:round/>
                <a:headEnd/>
                <a:tailEnd/>
              </a:ln>
            </p:spPr>
            <p:txBody>
              <a:bodyPr/>
              <a:lstStyle/>
              <a:p>
                <a:endParaRPr lang="en-US"/>
              </a:p>
            </p:txBody>
          </p:sp>
          <p:sp>
            <p:nvSpPr>
              <p:cNvPr id="34093" name="Freeform 775"/>
              <p:cNvSpPr>
                <a:spLocks/>
              </p:cNvSpPr>
              <p:nvPr/>
            </p:nvSpPr>
            <p:spPr bwMode="auto">
              <a:xfrm>
                <a:off x="1184" y="1136"/>
                <a:ext cx="5" cy="109"/>
              </a:xfrm>
              <a:custGeom>
                <a:avLst/>
                <a:gdLst>
                  <a:gd name="T0" fmla="*/ 1 w 4"/>
                  <a:gd name="T1" fmla="*/ 28 h 85"/>
                  <a:gd name="T2" fmla="*/ 1 w 4"/>
                  <a:gd name="T3" fmla="*/ 17 h 85"/>
                  <a:gd name="T4" fmla="*/ 0 w 4"/>
                  <a:gd name="T5" fmla="*/ 613 h 85"/>
                  <a:gd name="T6" fmla="*/ 14 w 4"/>
                  <a:gd name="T7" fmla="*/ 613 h 85"/>
                  <a:gd name="T8" fmla="*/ 18 w 4"/>
                  <a:gd name="T9" fmla="*/ 17 h 85"/>
                  <a:gd name="T10" fmla="*/ 18 w 4"/>
                  <a:gd name="T11" fmla="*/ 0 h 85"/>
                  <a:gd name="T12" fmla="*/ 18 w 4"/>
                  <a:gd name="T13" fmla="*/ 17 h 85"/>
                  <a:gd name="T14" fmla="*/ 18 w 4"/>
                  <a:gd name="T15" fmla="*/ 1 h 85"/>
                  <a:gd name="T16" fmla="*/ 18 w 4"/>
                  <a:gd name="T17" fmla="*/ 0 h 85"/>
                  <a:gd name="T18" fmla="*/ 1 w 4"/>
                  <a:gd name="T19" fmla="*/ 28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5"/>
                  <a:gd name="T32" fmla="*/ 4 w 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5">
                    <a:moveTo>
                      <a:pt x="1" y="4"/>
                    </a:moveTo>
                    <a:lnTo>
                      <a:pt x="1" y="2"/>
                    </a:lnTo>
                    <a:lnTo>
                      <a:pt x="0" y="84"/>
                    </a:lnTo>
                    <a:lnTo>
                      <a:pt x="2" y="84"/>
                    </a:lnTo>
                    <a:lnTo>
                      <a:pt x="3" y="2"/>
                    </a:lnTo>
                    <a:lnTo>
                      <a:pt x="3" y="0"/>
                    </a:lnTo>
                    <a:lnTo>
                      <a:pt x="3" y="2"/>
                    </a:lnTo>
                    <a:lnTo>
                      <a:pt x="3" y="1"/>
                    </a:lnTo>
                    <a:lnTo>
                      <a:pt x="3" y="0"/>
                    </a:lnTo>
                    <a:lnTo>
                      <a:pt x="1" y="4"/>
                    </a:lnTo>
                  </a:path>
                </a:pathLst>
              </a:custGeom>
              <a:solidFill>
                <a:srgbClr val="FFFFFF"/>
              </a:solidFill>
              <a:ln w="12700" cap="rnd">
                <a:solidFill>
                  <a:srgbClr val="000000"/>
                </a:solidFill>
                <a:round/>
                <a:headEnd/>
                <a:tailEnd/>
              </a:ln>
            </p:spPr>
            <p:txBody>
              <a:bodyPr/>
              <a:lstStyle/>
              <a:p>
                <a:endParaRPr lang="en-US"/>
              </a:p>
            </p:txBody>
          </p:sp>
          <p:sp>
            <p:nvSpPr>
              <p:cNvPr id="34094" name="Freeform 776"/>
              <p:cNvSpPr>
                <a:spLocks/>
              </p:cNvSpPr>
              <p:nvPr/>
            </p:nvSpPr>
            <p:spPr bwMode="auto">
              <a:xfrm>
                <a:off x="965" y="893"/>
                <a:ext cx="222" cy="242"/>
              </a:xfrm>
              <a:custGeom>
                <a:avLst/>
                <a:gdLst>
                  <a:gd name="T0" fmla="*/ 47 w 175"/>
                  <a:gd name="T1" fmla="*/ 66 h 188"/>
                  <a:gd name="T2" fmla="*/ 1 w 175"/>
                  <a:gd name="T3" fmla="*/ 98 h 188"/>
                  <a:gd name="T4" fmla="*/ 1126 w 175"/>
                  <a:gd name="T5" fmla="*/ 1412 h 188"/>
                  <a:gd name="T6" fmla="*/ 1165 w 175"/>
                  <a:gd name="T7" fmla="*/ 1367 h 188"/>
                  <a:gd name="T8" fmla="*/ 41 w 175"/>
                  <a:gd name="T9" fmla="*/ 51 h 188"/>
                  <a:gd name="T10" fmla="*/ 0 w 175"/>
                  <a:gd name="T11" fmla="*/ 66 h 188"/>
                  <a:gd name="T12" fmla="*/ 41 w 175"/>
                  <a:gd name="T13" fmla="*/ 51 h 188"/>
                  <a:gd name="T14" fmla="*/ 0 w 175"/>
                  <a:gd name="T15" fmla="*/ 0 h 188"/>
                  <a:gd name="T16" fmla="*/ 0 w 175"/>
                  <a:gd name="T17" fmla="*/ 66 h 188"/>
                  <a:gd name="T18" fmla="*/ 47 w 175"/>
                  <a:gd name="T19" fmla="*/ 66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8"/>
                  <a:gd name="T32" fmla="*/ 175 w 175"/>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8">
                    <a:moveTo>
                      <a:pt x="7" y="9"/>
                    </a:moveTo>
                    <a:lnTo>
                      <a:pt x="1" y="13"/>
                    </a:lnTo>
                    <a:lnTo>
                      <a:pt x="168" y="187"/>
                    </a:lnTo>
                    <a:lnTo>
                      <a:pt x="174" y="182"/>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34095" name="Freeform 777"/>
              <p:cNvSpPr>
                <a:spLocks/>
              </p:cNvSpPr>
              <p:nvPr/>
            </p:nvSpPr>
            <p:spPr bwMode="auto">
              <a:xfrm>
                <a:off x="1184" y="1136"/>
                <a:ext cx="3" cy="109"/>
              </a:xfrm>
              <a:custGeom>
                <a:avLst/>
                <a:gdLst>
                  <a:gd name="T0" fmla="*/ 2 w 3"/>
                  <a:gd name="T1" fmla="*/ 28 h 85"/>
                  <a:gd name="T2" fmla="*/ 1 w 3"/>
                  <a:gd name="T3" fmla="*/ 17 h 85"/>
                  <a:gd name="T4" fmla="*/ 0 w 3"/>
                  <a:gd name="T5" fmla="*/ 613 h 85"/>
                  <a:gd name="T6" fmla="*/ 2 w 3"/>
                  <a:gd name="T7" fmla="*/ 613 h 85"/>
                  <a:gd name="T8" fmla="*/ 2 w 3"/>
                  <a:gd name="T9" fmla="*/ 17 h 85"/>
                  <a:gd name="T10" fmla="*/ 1 w 3"/>
                  <a:gd name="T11" fmla="*/ 0 h 85"/>
                  <a:gd name="T12" fmla="*/ 2 w 3"/>
                  <a:gd name="T13" fmla="*/ 28 h 85"/>
                  <a:gd name="T14" fmla="*/ 0 60000 65536"/>
                  <a:gd name="T15" fmla="*/ 0 60000 65536"/>
                  <a:gd name="T16" fmla="*/ 0 60000 65536"/>
                  <a:gd name="T17" fmla="*/ 0 60000 65536"/>
                  <a:gd name="T18" fmla="*/ 0 60000 65536"/>
                  <a:gd name="T19" fmla="*/ 0 60000 65536"/>
                  <a:gd name="T20" fmla="*/ 0 60000 65536"/>
                  <a:gd name="T21" fmla="*/ 0 w 3"/>
                  <a:gd name="T22" fmla="*/ 0 h 85"/>
                  <a:gd name="T23" fmla="*/ 3 w 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5">
                    <a:moveTo>
                      <a:pt x="2" y="4"/>
                    </a:moveTo>
                    <a:lnTo>
                      <a:pt x="1" y="2"/>
                    </a:lnTo>
                    <a:lnTo>
                      <a:pt x="0" y="84"/>
                    </a:lnTo>
                    <a:lnTo>
                      <a:pt x="2" y="84"/>
                    </a:lnTo>
                    <a:lnTo>
                      <a:pt x="2" y="2"/>
                    </a:lnTo>
                    <a:lnTo>
                      <a:pt x="1" y="0"/>
                    </a:lnTo>
                    <a:lnTo>
                      <a:pt x="2" y="4"/>
                    </a:lnTo>
                  </a:path>
                </a:pathLst>
              </a:custGeom>
              <a:solidFill>
                <a:srgbClr val="FFFFFF"/>
              </a:solidFill>
              <a:ln w="12700" cap="rnd">
                <a:solidFill>
                  <a:srgbClr val="000000"/>
                </a:solidFill>
                <a:round/>
                <a:headEnd/>
                <a:tailEnd/>
              </a:ln>
            </p:spPr>
            <p:txBody>
              <a:bodyPr/>
              <a:lstStyle/>
              <a:p>
                <a:endParaRPr lang="en-US"/>
              </a:p>
            </p:txBody>
          </p:sp>
          <p:sp>
            <p:nvSpPr>
              <p:cNvPr id="34096" name="Freeform 778"/>
              <p:cNvSpPr>
                <a:spLocks/>
              </p:cNvSpPr>
              <p:nvPr/>
            </p:nvSpPr>
            <p:spPr bwMode="auto">
              <a:xfrm>
                <a:off x="958" y="1136"/>
                <a:ext cx="229" cy="220"/>
              </a:xfrm>
              <a:custGeom>
                <a:avLst/>
                <a:gdLst>
                  <a:gd name="T0" fmla="*/ 39 w 183"/>
                  <a:gd name="T1" fmla="*/ 1209 h 172"/>
                  <a:gd name="T2" fmla="*/ 39 w 183"/>
                  <a:gd name="T3" fmla="*/ 1227 h 172"/>
                  <a:gd name="T4" fmla="*/ 1096 w 183"/>
                  <a:gd name="T5" fmla="*/ 36 h 172"/>
                  <a:gd name="T6" fmla="*/ 1054 w 183"/>
                  <a:gd name="T7" fmla="*/ 0 h 172"/>
                  <a:gd name="T8" fmla="*/ 0 w 183"/>
                  <a:gd name="T9" fmla="*/ 1190 h 172"/>
                  <a:gd name="T10" fmla="*/ 0 w 183"/>
                  <a:gd name="T11" fmla="*/ 1209 h 172"/>
                  <a:gd name="T12" fmla="*/ 39 w 183"/>
                  <a:gd name="T13" fmla="*/ 1209 h 172"/>
                  <a:gd name="T14" fmla="*/ 0 60000 65536"/>
                  <a:gd name="T15" fmla="*/ 0 60000 65536"/>
                  <a:gd name="T16" fmla="*/ 0 60000 65536"/>
                  <a:gd name="T17" fmla="*/ 0 60000 65536"/>
                  <a:gd name="T18" fmla="*/ 0 60000 65536"/>
                  <a:gd name="T19" fmla="*/ 0 60000 65536"/>
                  <a:gd name="T20" fmla="*/ 0 60000 65536"/>
                  <a:gd name="T21" fmla="*/ 0 w 183"/>
                  <a:gd name="T22" fmla="*/ 0 h 172"/>
                  <a:gd name="T23" fmla="*/ 183 w 183"/>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2">
                    <a:moveTo>
                      <a:pt x="6" y="169"/>
                    </a:moveTo>
                    <a:lnTo>
                      <a:pt x="6" y="171"/>
                    </a:lnTo>
                    <a:lnTo>
                      <a:pt x="182" y="5"/>
                    </a:lnTo>
                    <a:lnTo>
                      <a:pt x="176" y="0"/>
                    </a:lnTo>
                    <a:lnTo>
                      <a:pt x="0" y="166"/>
                    </a:lnTo>
                    <a:lnTo>
                      <a:pt x="0" y="169"/>
                    </a:lnTo>
                    <a:lnTo>
                      <a:pt x="6" y="169"/>
                    </a:lnTo>
                  </a:path>
                </a:pathLst>
              </a:custGeom>
              <a:solidFill>
                <a:srgbClr val="FFFFFF"/>
              </a:solidFill>
              <a:ln w="12700" cap="rnd">
                <a:solidFill>
                  <a:srgbClr val="000000"/>
                </a:solidFill>
                <a:round/>
                <a:headEnd/>
                <a:tailEnd/>
              </a:ln>
            </p:spPr>
            <p:txBody>
              <a:bodyPr/>
              <a:lstStyle/>
              <a:p>
                <a:endParaRPr lang="en-US"/>
              </a:p>
            </p:txBody>
          </p:sp>
          <p:sp>
            <p:nvSpPr>
              <p:cNvPr id="34097" name="Freeform 779"/>
              <p:cNvSpPr>
                <a:spLocks/>
              </p:cNvSpPr>
              <p:nvPr/>
            </p:nvSpPr>
            <p:spPr bwMode="auto">
              <a:xfrm>
                <a:off x="951" y="1361"/>
                <a:ext cx="7" cy="110"/>
              </a:xfrm>
              <a:custGeom>
                <a:avLst/>
                <a:gdLst>
                  <a:gd name="T0" fmla="*/ 0 w 3"/>
                  <a:gd name="T1" fmla="*/ 564 h 86"/>
                  <a:gd name="T2" fmla="*/ 1932 w 3"/>
                  <a:gd name="T3" fmla="*/ 597 h 86"/>
                  <a:gd name="T4" fmla="*/ 1932 w 3"/>
                  <a:gd name="T5" fmla="*/ 0 h 86"/>
                  <a:gd name="T6" fmla="*/ 828 w 3"/>
                  <a:gd name="T7" fmla="*/ 0 h 86"/>
                  <a:gd name="T8" fmla="*/ 0 w 3"/>
                  <a:gd name="T9" fmla="*/ 597 h 86"/>
                  <a:gd name="T10" fmla="*/ 828 w 3"/>
                  <a:gd name="T11" fmla="*/ 610 h 86"/>
                  <a:gd name="T12" fmla="*/ 0 w 3"/>
                  <a:gd name="T13" fmla="*/ 564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79"/>
                    </a:moveTo>
                    <a:lnTo>
                      <a:pt x="2" y="83"/>
                    </a:lnTo>
                    <a:lnTo>
                      <a:pt x="2" y="0"/>
                    </a:lnTo>
                    <a:lnTo>
                      <a:pt x="1" y="0"/>
                    </a:lnTo>
                    <a:lnTo>
                      <a:pt x="0" y="83"/>
                    </a:lnTo>
                    <a:lnTo>
                      <a:pt x="1" y="85"/>
                    </a:lnTo>
                    <a:lnTo>
                      <a:pt x="0" y="79"/>
                    </a:lnTo>
                  </a:path>
                </a:pathLst>
              </a:custGeom>
              <a:solidFill>
                <a:srgbClr val="FFFFFF"/>
              </a:solidFill>
              <a:ln w="12700" cap="rnd">
                <a:solidFill>
                  <a:srgbClr val="000000"/>
                </a:solidFill>
                <a:round/>
                <a:headEnd/>
                <a:tailEnd/>
              </a:ln>
            </p:spPr>
            <p:txBody>
              <a:bodyPr/>
              <a:lstStyle/>
              <a:p>
                <a:endParaRPr lang="en-US"/>
              </a:p>
            </p:txBody>
          </p:sp>
          <p:sp>
            <p:nvSpPr>
              <p:cNvPr id="34098" name="Freeform 780"/>
              <p:cNvSpPr>
                <a:spLocks/>
              </p:cNvSpPr>
              <p:nvPr/>
            </p:nvSpPr>
            <p:spPr bwMode="auto">
              <a:xfrm>
                <a:off x="951" y="1249"/>
                <a:ext cx="235" cy="222"/>
              </a:xfrm>
              <a:custGeom>
                <a:avLst/>
                <a:gdLst>
                  <a:gd name="T0" fmla="*/ 1248 w 184"/>
                  <a:gd name="T1" fmla="*/ 17 h 174"/>
                  <a:gd name="T2" fmla="*/ 1254 w 184"/>
                  <a:gd name="T3" fmla="*/ 0 h 174"/>
                  <a:gd name="T4" fmla="*/ 0 w 184"/>
                  <a:gd name="T5" fmla="*/ 1174 h 174"/>
                  <a:gd name="T6" fmla="*/ 46 w 184"/>
                  <a:gd name="T7" fmla="*/ 1217 h 174"/>
                  <a:gd name="T8" fmla="*/ 1285 w 184"/>
                  <a:gd name="T9" fmla="*/ 46 h 174"/>
                  <a:gd name="T10" fmla="*/ 1299 w 184"/>
                  <a:gd name="T11" fmla="*/ 17 h 174"/>
                  <a:gd name="T12" fmla="*/ 1248 w 184"/>
                  <a:gd name="T13" fmla="*/ 17 h 174"/>
                  <a:gd name="T14" fmla="*/ 0 60000 65536"/>
                  <a:gd name="T15" fmla="*/ 0 60000 65536"/>
                  <a:gd name="T16" fmla="*/ 0 60000 65536"/>
                  <a:gd name="T17" fmla="*/ 0 60000 65536"/>
                  <a:gd name="T18" fmla="*/ 0 60000 65536"/>
                  <a:gd name="T19" fmla="*/ 0 60000 65536"/>
                  <a:gd name="T20" fmla="*/ 0 60000 65536"/>
                  <a:gd name="T21" fmla="*/ 0 w 184"/>
                  <a:gd name="T22" fmla="*/ 0 h 174"/>
                  <a:gd name="T23" fmla="*/ 184 w 184"/>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4" h="174">
                    <a:moveTo>
                      <a:pt x="176" y="2"/>
                    </a:moveTo>
                    <a:lnTo>
                      <a:pt x="177" y="0"/>
                    </a:lnTo>
                    <a:lnTo>
                      <a:pt x="0" y="167"/>
                    </a:lnTo>
                    <a:lnTo>
                      <a:pt x="6" y="173"/>
                    </a:lnTo>
                    <a:lnTo>
                      <a:pt x="182" y="6"/>
                    </a:lnTo>
                    <a:lnTo>
                      <a:pt x="183" y="2"/>
                    </a:lnTo>
                    <a:lnTo>
                      <a:pt x="176" y="2"/>
                    </a:lnTo>
                  </a:path>
                </a:pathLst>
              </a:custGeom>
              <a:solidFill>
                <a:srgbClr val="FFFFFF"/>
              </a:solidFill>
              <a:ln w="12700" cap="rnd">
                <a:solidFill>
                  <a:srgbClr val="000000"/>
                </a:solidFill>
                <a:round/>
                <a:headEnd/>
                <a:tailEnd/>
              </a:ln>
            </p:spPr>
            <p:txBody>
              <a:bodyPr/>
              <a:lstStyle/>
              <a:p>
                <a:endParaRPr lang="en-US"/>
              </a:p>
            </p:txBody>
          </p:sp>
          <p:sp>
            <p:nvSpPr>
              <p:cNvPr id="34099" name="Freeform 781"/>
              <p:cNvSpPr>
                <a:spLocks/>
              </p:cNvSpPr>
              <p:nvPr/>
            </p:nvSpPr>
            <p:spPr bwMode="auto">
              <a:xfrm>
                <a:off x="731" y="1125"/>
                <a:ext cx="5" cy="109"/>
              </a:xfrm>
              <a:custGeom>
                <a:avLst/>
                <a:gdLst>
                  <a:gd name="T0" fmla="*/ 18 w 4"/>
                  <a:gd name="T1" fmla="*/ 0 h 85"/>
                  <a:gd name="T2" fmla="*/ 1 w 4"/>
                  <a:gd name="T3" fmla="*/ 17 h 85"/>
                  <a:gd name="T4" fmla="*/ 0 w 4"/>
                  <a:gd name="T5" fmla="*/ 613 h 85"/>
                  <a:gd name="T6" fmla="*/ 14 w 4"/>
                  <a:gd name="T7" fmla="*/ 613 h 85"/>
                  <a:gd name="T8" fmla="*/ 18 w 4"/>
                  <a:gd name="T9" fmla="*/ 17 h 85"/>
                  <a:gd name="T10" fmla="*/ 1 w 4"/>
                  <a:gd name="T11" fmla="*/ 28 h 85"/>
                  <a:gd name="T12" fmla="*/ 18 w 4"/>
                  <a:gd name="T13" fmla="*/ 0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0"/>
                    </a:moveTo>
                    <a:lnTo>
                      <a:pt x="1" y="2"/>
                    </a:lnTo>
                    <a:lnTo>
                      <a:pt x="0" y="84"/>
                    </a:lnTo>
                    <a:lnTo>
                      <a:pt x="2" y="84"/>
                    </a:lnTo>
                    <a:lnTo>
                      <a:pt x="3" y="2"/>
                    </a:lnTo>
                    <a:lnTo>
                      <a:pt x="1" y="4"/>
                    </a:lnTo>
                    <a:lnTo>
                      <a:pt x="3" y="0"/>
                    </a:lnTo>
                  </a:path>
                </a:pathLst>
              </a:custGeom>
              <a:solidFill>
                <a:srgbClr val="FFFFFF"/>
              </a:solidFill>
              <a:ln w="12700" cap="rnd">
                <a:solidFill>
                  <a:srgbClr val="000000"/>
                </a:solidFill>
                <a:round/>
                <a:headEnd/>
                <a:tailEnd/>
              </a:ln>
            </p:spPr>
            <p:txBody>
              <a:bodyPr/>
              <a:lstStyle/>
              <a:p>
                <a:endParaRPr lang="en-US"/>
              </a:p>
            </p:txBody>
          </p:sp>
          <p:sp>
            <p:nvSpPr>
              <p:cNvPr id="34100" name="Freeform 782"/>
              <p:cNvSpPr>
                <a:spLocks/>
              </p:cNvSpPr>
              <p:nvPr/>
            </p:nvSpPr>
            <p:spPr bwMode="auto">
              <a:xfrm>
                <a:off x="736" y="1125"/>
                <a:ext cx="222" cy="231"/>
              </a:xfrm>
              <a:custGeom>
                <a:avLst/>
                <a:gdLst>
                  <a:gd name="T0" fmla="*/ 1217 w 174"/>
                  <a:gd name="T1" fmla="*/ 1251 h 181"/>
                  <a:gd name="T2" fmla="*/ 1217 w 174"/>
                  <a:gd name="T3" fmla="*/ 1233 h 181"/>
                  <a:gd name="T4" fmla="*/ 46 w 174"/>
                  <a:gd name="T5" fmla="*/ 0 h 181"/>
                  <a:gd name="T6" fmla="*/ 0 w 174"/>
                  <a:gd name="T7" fmla="*/ 36 h 181"/>
                  <a:gd name="T8" fmla="*/ 1174 w 174"/>
                  <a:gd name="T9" fmla="*/ 1270 h 181"/>
                  <a:gd name="T10" fmla="*/ 1174 w 174"/>
                  <a:gd name="T11" fmla="*/ 1251 h 181"/>
                  <a:gd name="T12" fmla="*/ 1217 w 174"/>
                  <a:gd name="T13" fmla="*/ 1251 h 181"/>
                  <a:gd name="T14" fmla="*/ 0 60000 65536"/>
                  <a:gd name="T15" fmla="*/ 0 60000 65536"/>
                  <a:gd name="T16" fmla="*/ 0 60000 65536"/>
                  <a:gd name="T17" fmla="*/ 0 60000 65536"/>
                  <a:gd name="T18" fmla="*/ 0 60000 65536"/>
                  <a:gd name="T19" fmla="*/ 0 60000 65536"/>
                  <a:gd name="T20" fmla="*/ 0 60000 65536"/>
                  <a:gd name="T21" fmla="*/ 0 w 174"/>
                  <a:gd name="T22" fmla="*/ 0 h 181"/>
                  <a:gd name="T23" fmla="*/ 174 w 174"/>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1">
                    <a:moveTo>
                      <a:pt x="173" y="178"/>
                    </a:moveTo>
                    <a:lnTo>
                      <a:pt x="173" y="175"/>
                    </a:lnTo>
                    <a:lnTo>
                      <a:pt x="6" y="0"/>
                    </a:lnTo>
                    <a:lnTo>
                      <a:pt x="0" y="5"/>
                    </a:lnTo>
                    <a:lnTo>
                      <a:pt x="167" y="180"/>
                    </a:lnTo>
                    <a:lnTo>
                      <a:pt x="167" y="178"/>
                    </a:lnTo>
                    <a:lnTo>
                      <a:pt x="173" y="178"/>
                    </a:lnTo>
                  </a:path>
                </a:pathLst>
              </a:custGeom>
              <a:solidFill>
                <a:srgbClr val="FFFFFF"/>
              </a:solidFill>
              <a:ln w="12700" cap="rnd">
                <a:solidFill>
                  <a:srgbClr val="000000"/>
                </a:solidFill>
                <a:round/>
                <a:headEnd/>
                <a:tailEnd/>
              </a:ln>
            </p:spPr>
            <p:txBody>
              <a:bodyPr/>
              <a:lstStyle/>
              <a:p>
                <a:endParaRPr lang="en-US"/>
              </a:p>
            </p:txBody>
          </p:sp>
          <p:sp>
            <p:nvSpPr>
              <p:cNvPr id="34101" name="Freeform 783"/>
              <p:cNvSpPr>
                <a:spLocks/>
              </p:cNvSpPr>
              <p:nvPr/>
            </p:nvSpPr>
            <p:spPr bwMode="auto">
              <a:xfrm>
                <a:off x="951" y="1361"/>
                <a:ext cx="7" cy="110"/>
              </a:xfrm>
              <a:custGeom>
                <a:avLst/>
                <a:gdLst>
                  <a:gd name="T0" fmla="*/ 0 w 3"/>
                  <a:gd name="T1" fmla="*/ 610 h 86"/>
                  <a:gd name="T2" fmla="*/ 1932 w 3"/>
                  <a:gd name="T3" fmla="*/ 597 h 86"/>
                  <a:gd name="T4" fmla="*/ 1932 w 3"/>
                  <a:gd name="T5" fmla="*/ 0 h 86"/>
                  <a:gd name="T6" fmla="*/ 828 w 3"/>
                  <a:gd name="T7" fmla="*/ 0 h 86"/>
                  <a:gd name="T8" fmla="*/ 0 w 3"/>
                  <a:gd name="T9" fmla="*/ 597 h 86"/>
                  <a:gd name="T10" fmla="*/ 828 w 3"/>
                  <a:gd name="T11" fmla="*/ 564 h 86"/>
                  <a:gd name="T12" fmla="*/ 0 w 3"/>
                  <a:gd name="T13" fmla="*/ 610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85"/>
                    </a:moveTo>
                    <a:lnTo>
                      <a:pt x="2" y="83"/>
                    </a:lnTo>
                    <a:lnTo>
                      <a:pt x="2" y="0"/>
                    </a:lnTo>
                    <a:lnTo>
                      <a:pt x="1" y="0"/>
                    </a:lnTo>
                    <a:lnTo>
                      <a:pt x="0" y="83"/>
                    </a:lnTo>
                    <a:lnTo>
                      <a:pt x="1" y="79"/>
                    </a:lnTo>
                    <a:lnTo>
                      <a:pt x="0" y="85"/>
                    </a:lnTo>
                  </a:path>
                </a:pathLst>
              </a:custGeom>
              <a:solidFill>
                <a:srgbClr val="FFFFFF"/>
              </a:solidFill>
              <a:ln w="12700" cap="rnd">
                <a:solidFill>
                  <a:srgbClr val="000000"/>
                </a:solidFill>
                <a:round/>
                <a:headEnd/>
                <a:tailEnd/>
              </a:ln>
            </p:spPr>
            <p:txBody>
              <a:bodyPr/>
              <a:lstStyle/>
              <a:p>
                <a:endParaRPr lang="en-US"/>
              </a:p>
            </p:txBody>
          </p:sp>
          <p:sp>
            <p:nvSpPr>
              <p:cNvPr id="34102" name="Freeform 784"/>
              <p:cNvSpPr>
                <a:spLocks/>
              </p:cNvSpPr>
              <p:nvPr/>
            </p:nvSpPr>
            <p:spPr bwMode="auto">
              <a:xfrm>
                <a:off x="731" y="1238"/>
                <a:ext cx="220" cy="233"/>
              </a:xfrm>
              <a:custGeom>
                <a:avLst/>
                <a:gdLst>
                  <a:gd name="T0" fmla="*/ 0 w 175"/>
                  <a:gd name="T1" fmla="*/ 17 h 182"/>
                  <a:gd name="T2" fmla="*/ 1 w 175"/>
                  <a:gd name="T3" fmla="*/ 46 h 182"/>
                  <a:gd name="T4" fmla="*/ 1047 w 175"/>
                  <a:gd name="T5" fmla="*/ 1305 h 182"/>
                  <a:gd name="T6" fmla="*/ 1087 w 175"/>
                  <a:gd name="T7" fmla="*/ 1264 h 182"/>
                  <a:gd name="T8" fmla="*/ 45 w 175"/>
                  <a:gd name="T9" fmla="*/ 0 h 182"/>
                  <a:gd name="T10" fmla="*/ 45 w 175"/>
                  <a:gd name="T11" fmla="*/ 17 h 182"/>
                  <a:gd name="T12" fmla="*/ 0 w 175"/>
                  <a:gd name="T13" fmla="*/ 17 h 182"/>
                  <a:gd name="T14" fmla="*/ 0 60000 65536"/>
                  <a:gd name="T15" fmla="*/ 0 60000 65536"/>
                  <a:gd name="T16" fmla="*/ 0 60000 65536"/>
                  <a:gd name="T17" fmla="*/ 0 60000 65536"/>
                  <a:gd name="T18" fmla="*/ 0 60000 65536"/>
                  <a:gd name="T19" fmla="*/ 0 60000 65536"/>
                  <a:gd name="T20" fmla="*/ 0 60000 65536"/>
                  <a:gd name="T21" fmla="*/ 0 w 175"/>
                  <a:gd name="T22" fmla="*/ 0 h 182"/>
                  <a:gd name="T23" fmla="*/ 175 w 175"/>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2">
                    <a:moveTo>
                      <a:pt x="0" y="2"/>
                    </a:moveTo>
                    <a:lnTo>
                      <a:pt x="1" y="6"/>
                    </a:lnTo>
                    <a:lnTo>
                      <a:pt x="168" y="181"/>
                    </a:lnTo>
                    <a:lnTo>
                      <a:pt x="174" y="175"/>
                    </a:lnTo>
                    <a:lnTo>
                      <a:pt x="7"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34103" name="Freeform 785"/>
              <p:cNvSpPr>
                <a:spLocks/>
              </p:cNvSpPr>
              <p:nvPr/>
            </p:nvSpPr>
            <p:spPr bwMode="auto">
              <a:xfrm>
                <a:off x="968" y="677"/>
                <a:ext cx="230" cy="226"/>
              </a:xfrm>
              <a:custGeom>
                <a:avLst/>
                <a:gdLst>
                  <a:gd name="T0" fmla="*/ 1177 w 182"/>
                  <a:gd name="T1" fmla="*/ 22 h 177"/>
                  <a:gd name="T2" fmla="*/ 1139 w 182"/>
                  <a:gd name="T3" fmla="*/ 22 h 177"/>
                  <a:gd name="T4" fmla="*/ 0 w 182"/>
                  <a:gd name="T5" fmla="*/ 1202 h 177"/>
                  <a:gd name="T6" fmla="*/ 32 w 182"/>
                  <a:gd name="T7" fmla="*/ 1241 h 177"/>
                  <a:gd name="T8" fmla="*/ 1177 w 182"/>
                  <a:gd name="T9" fmla="*/ 59 h 177"/>
                  <a:gd name="T10" fmla="*/ 1139 w 182"/>
                  <a:gd name="T11" fmla="*/ 59 h 177"/>
                  <a:gd name="T12" fmla="*/ 1177 w 182"/>
                  <a:gd name="T13" fmla="*/ 22 h 177"/>
                  <a:gd name="T14" fmla="*/ 1158 w 182"/>
                  <a:gd name="T15" fmla="*/ 0 h 177"/>
                  <a:gd name="T16" fmla="*/ 1139 w 182"/>
                  <a:gd name="T17" fmla="*/ 22 h 177"/>
                  <a:gd name="T18" fmla="*/ 1177 w 182"/>
                  <a:gd name="T19" fmla="*/ 22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181" y="3"/>
                    </a:moveTo>
                    <a:lnTo>
                      <a:pt x="175" y="3"/>
                    </a:lnTo>
                    <a:lnTo>
                      <a:pt x="0" y="170"/>
                    </a:lnTo>
                    <a:lnTo>
                      <a:pt x="5" y="176"/>
                    </a:lnTo>
                    <a:lnTo>
                      <a:pt x="181" y="8"/>
                    </a:lnTo>
                    <a:lnTo>
                      <a:pt x="175" y="8"/>
                    </a:lnTo>
                    <a:lnTo>
                      <a:pt x="181" y="3"/>
                    </a:lnTo>
                    <a:lnTo>
                      <a:pt x="178" y="0"/>
                    </a:lnTo>
                    <a:lnTo>
                      <a:pt x="175" y="3"/>
                    </a:lnTo>
                    <a:lnTo>
                      <a:pt x="181" y="3"/>
                    </a:lnTo>
                  </a:path>
                </a:pathLst>
              </a:custGeom>
              <a:solidFill>
                <a:srgbClr val="FFFFFF"/>
              </a:solidFill>
              <a:ln w="12700" cap="rnd">
                <a:solidFill>
                  <a:srgbClr val="000000"/>
                </a:solidFill>
                <a:round/>
                <a:headEnd/>
                <a:tailEnd/>
              </a:ln>
            </p:spPr>
            <p:txBody>
              <a:bodyPr/>
              <a:lstStyle/>
              <a:p>
                <a:endParaRPr lang="en-US"/>
              </a:p>
            </p:txBody>
          </p:sp>
          <p:sp>
            <p:nvSpPr>
              <p:cNvPr id="34104" name="Freeform 786"/>
              <p:cNvSpPr>
                <a:spLocks/>
              </p:cNvSpPr>
              <p:nvPr/>
            </p:nvSpPr>
            <p:spPr bwMode="auto">
              <a:xfrm>
                <a:off x="1199" y="681"/>
                <a:ext cx="222" cy="232"/>
              </a:xfrm>
              <a:custGeom>
                <a:avLst/>
                <a:gdLst>
                  <a:gd name="T0" fmla="*/ 1107 w 176"/>
                  <a:gd name="T1" fmla="*/ 1261 h 182"/>
                  <a:gd name="T2" fmla="*/ 1107 w 176"/>
                  <a:gd name="T3" fmla="*/ 1219 h 182"/>
                  <a:gd name="T4" fmla="*/ 40 w 176"/>
                  <a:gd name="T5" fmla="*/ 0 h 182"/>
                  <a:gd name="T6" fmla="*/ 0 w 176"/>
                  <a:gd name="T7" fmla="*/ 36 h 182"/>
                  <a:gd name="T8" fmla="*/ 1073 w 176"/>
                  <a:gd name="T9" fmla="*/ 1261 h 182"/>
                  <a:gd name="T10" fmla="*/ 1073 w 176"/>
                  <a:gd name="T11" fmla="*/ 1219 h 182"/>
                  <a:gd name="T12" fmla="*/ 1107 w 176"/>
                  <a:gd name="T13" fmla="*/ 1261 h 182"/>
                  <a:gd name="T14" fmla="*/ 1124 w 176"/>
                  <a:gd name="T15" fmla="*/ 1249 h 182"/>
                  <a:gd name="T16" fmla="*/ 1107 w 176"/>
                  <a:gd name="T17" fmla="*/ 1219 h 182"/>
                  <a:gd name="T18" fmla="*/ 1107 w 176"/>
                  <a:gd name="T19" fmla="*/ 1261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3" y="181"/>
                    </a:moveTo>
                    <a:lnTo>
                      <a:pt x="173" y="175"/>
                    </a:lnTo>
                    <a:lnTo>
                      <a:pt x="6" y="0"/>
                    </a:lnTo>
                    <a:lnTo>
                      <a:pt x="0" y="5"/>
                    </a:lnTo>
                    <a:lnTo>
                      <a:pt x="167" y="181"/>
                    </a:lnTo>
                    <a:lnTo>
                      <a:pt x="167" y="175"/>
                    </a:lnTo>
                    <a:lnTo>
                      <a:pt x="173" y="181"/>
                    </a:lnTo>
                    <a:lnTo>
                      <a:pt x="175" y="179"/>
                    </a:lnTo>
                    <a:lnTo>
                      <a:pt x="173" y="175"/>
                    </a:lnTo>
                    <a:lnTo>
                      <a:pt x="173" y="181"/>
                    </a:lnTo>
                  </a:path>
                </a:pathLst>
              </a:custGeom>
              <a:solidFill>
                <a:srgbClr val="FFFFFF"/>
              </a:solidFill>
              <a:ln w="12700" cap="rnd">
                <a:solidFill>
                  <a:srgbClr val="000000"/>
                </a:solidFill>
                <a:round/>
                <a:headEnd/>
                <a:tailEnd/>
              </a:ln>
            </p:spPr>
            <p:txBody>
              <a:bodyPr/>
              <a:lstStyle/>
              <a:p>
                <a:endParaRPr lang="en-US"/>
              </a:p>
            </p:txBody>
          </p:sp>
          <p:sp>
            <p:nvSpPr>
              <p:cNvPr id="34105" name="Freeform 787"/>
              <p:cNvSpPr>
                <a:spLocks/>
              </p:cNvSpPr>
              <p:nvPr/>
            </p:nvSpPr>
            <p:spPr bwMode="auto">
              <a:xfrm>
                <a:off x="1187" y="915"/>
                <a:ext cx="231" cy="223"/>
              </a:xfrm>
              <a:custGeom>
                <a:avLst/>
                <a:gdLst>
                  <a:gd name="T0" fmla="*/ 0 w 182"/>
                  <a:gd name="T1" fmla="*/ 1198 h 175"/>
                  <a:gd name="T2" fmla="*/ 41 w 182"/>
                  <a:gd name="T3" fmla="*/ 1198 h 175"/>
                  <a:gd name="T4" fmla="*/ 1222 w 182"/>
                  <a:gd name="T5" fmla="*/ 46 h 175"/>
                  <a:gd name="T6" fmla="*/ 1178 w 182"/>
                  <a:gd name="T7" fmla="*/ 0 h 175"/>
                  <a:gd name="T8" fmla="*/ 0 w 182"/>
                  <a:gd name="T9" fmla="*/ 1161 h 175"/>
                  <a:gd name="T10" fmla="*/ 41 w 182"/>
                  <a:gd name="T11" fmla="*/ 1161 h 175"/>
                  <a:gd name="T12" fmla="*/ 0 w 182"/>
                  <a:gd name="T13" fmla="*/ 1198 h 175"/>
                  <a:gd name="T14" fmla="*/ 17 w 182"/>
                  <a:gd name="T15" fmla="*/ 1213 h 175"/>
                  <a:gd name="T16" fmla="*/ 41 w 182"/>
                  <a:gd name="T17" fmla="*/ 1198 h 175"/>
                  <a:gd name="T18" fmla="*/ 0 w 182"/>
                  <a:gd name="T19" fmla="*/ 1198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6" y="172"/>
                    </a:lnTo>
                    <a:lnTo>
                      <a:pt x="181" y="6"/>
                    </a:lnTo>
                    <a:lnTo>
                      <a:pt x="175" y="0"/>
                    </a:lnTo>
                    <a:lnTo>
                      <a:pt x="0" y="167"/>
                    </a:lnTo>
                    <a:lnTo>
                      <a:pt x="6" y="167"/>
                    </a:lnTo>
                    <a:lnTo>
                      <a:pt x="0" y="172"/>
                    </a:lnTo>
                    <a:lnTo>
                      <a:pt x="2" y="174"/>
                    </a:lnTo>
                    <a:lnTo>
                      <a:pt x="6" y="172"/>
                    </a:lnTo>
                    <a:lnTo>
                      <a:pt x="0" y="172"/>
                    </a:lnTo>
                  </a:path>
                </a:pathLst>
              </a:custGeom>
              <a:solidFill>
                <a:srgbClr val="FFFFFF"/>
              </a:solidFill>
              <a:ln w="12700" cap="rnd">
                <a:solidFill>
                  <a:srgbClr val="000000"/>
                </a:solidFill>
                <a:round/>
                <a:headEnd/>
                <a:tailEnd/>
              </a:ln>
            </p:spPr>
            <p:txBody>
              <a:bodyPr/>
              <a:lstStyle/>
              <a:p>
                <a:endParaRPr lang="en-US"/>
              </a:p>
            </p:txBody>
          </p:sp>
          <p:sp>
            <p:nvSpPr>
              <p:cNvPr id="34106" name="Freeform 788"/>
              <p:cNvSpPr>
                <a:spLocks/>
              </p:cNvSpPr>
              <p:nvPr/>
            </p:nvSpPr>
            <p:spPr bwMode="auto">
              <a:xfrm>
                <a:off x="964" y="903"/>
                <a:ext cx="223" cy="232"/>
              </a:xfrm>
              <a:custGeom>
                <a:avLst/>
                <a:gdLst>
                  <a:gd name="T0" fmla="*/ 20 w 177"/>
                  <a:gd name="T1" fmla="*/ 0 h 181"/>
                  <a:gd name="T2" fmla="*/ 20 w 177"/>
                  <a:gd name="T3" fmla="*/ 46 h 181"/>
                  <a:gd name="T4" fmla="*/ 1077 w 177"/>
                  <a:gd name="T5" fmla="*/ 1313 h 181"/>
                  <a:gd name="T6" fmla="*/ 1123 w 177"/>
                  <a:gd name="T7" fmla="*/ 1273 h 181"/>
                  <a:gd name="T8" fmla="*/ 49 w 177"/>
                  <a:gd name="T9" fmla="*/ 0 h 181"/>
                  <a:gd name="T10" fmla="*/ 49 w 177"/>
                  <a:gd name="T11" fmla="*/ 46 h 181"/>
                  <a:gd name="T12" fmla="*/ 20 w 177"/>
                  <a:gd name="T13" fmla="*/ 0 h 181"/>
                  <a:gd name="T14" fmla="*/ 0 w 177"/>
                  <a:gd name="T15" fmla="*/ 17 h 181"/>
                  <a:gd name="T16" fmla="*/ 20 w 177"/>
                  <a:gd name="T17" fmla="*/ 46 h 181"/>
                  <a:gd name="T18" fmla="*/ 20 w 177"/>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3" y="0"/>
                    </a:moveTo>
                    <a:lnTo>
                      <a:pt x="3" y="6"/>
                    </a:lnTo>
                    <a:lnTo>
                      <a:pt x="170" y="180"/>
                    </a:lnTo>
                    <a:lnTo>
                      <a:pt x="176" y="175"/>
                    </a:lnTo>
                    <a:lnTo>
                      <a:pt x="8" y="0"/>
                    </a:lnTo>
                    <a:lnTo>
                      <a:pt x="8" y="6"/>
                    </a:lnTo>
                    <a:lnTo>
                      <a:pt x="3" y="0"/>
                    </a:lnTo>
                    <a:lnTo>
                      <a:pt x="0" y="2"/>
                    </a:lnTo>
                    <a:lnTo>
                      <a:pt x="3" y="6"/>
                    </a:lnTo>
                    <a:lnTo>
                      <a:pt x="3" y="0"/>
                    </a:lnTo>
                  </a:path>
                </a:pathLst>
              </a:custGeom>
              <a:solidFill>
                <a:srgbClr val="FFFFFF"/>
              </a:solidFill>
              <a:ln w="12700" cap="rnd">
                <a:solidFill>
                  <a:srgbClr val="000000"/>
                </a:solidFill>
                <a:round/>
                <a:headEnd/>
                <a:tailEnd/>
              </a:ln>
            </p:spPr>
            <p:txBody>
              <a:bodyPr/>
              <a:lstStyle/>
              <a:p>
                <a:endParaRPr lang="en-US"/>
              </a:p>
            </p:txBody>
          </p:sp>
          <p:sp>
            <p:nvSpPr>
              <p:cNvPr id="34107" name="Freeform 789"/>
              <p:cNvSpPr>
                <a:spLocks/>
              </p:cNvSpPr>
              <p:nvPr/>
            </p:nvSpPr>
            <p:spPr bwMode="auto">
              <a:xfrm>
                <a:off x="968" y="674"/>
                <a:ext cx="233" cy="229"/>
              </a:xfrm>
              <a:custGeom>
                <a:avLst/>
                <a:gdLst>
                  <a:gd name="T0" fmla="*/ 1198 w 184"/>
                  <a:gd name="T1" fmla="*/ 59 h 180"/>
                  <a:gd name="T2" fmla="*/ 1161 w 184"/>
                  <a:gd name="T3" fmla="*/ 46 h 180"/>
                  <a:gd name="T4" fmla="*/ 0 w 184"/>
                  <a:gd name="T5" fmla="*/ 1187 h 180"/>
                  <a:gd name="T6" fmla="*/ 32 w 184"/>
                  <a:gd name="T7" fmla="*/ 1230 h 180"/>
                  <a:gd name="T8" fmla="*/ 1198 w 184"/>
                  <a:gd name="T9" fmla="*/ 75 h 180"/>
                  <a:gd name="T10" fmla="*/ 1160 w 184"/>
                  <a:gd name="T11" fmla="*/ 59 h 180"/>
                  <a:gd name="T12" fmla="*/ 1198 w 184"/>
                  <a:gd name="T13" fmla="*/ 59 h 180"/>
                  <a:gd name="T14" fmla="*/ 1211 w 184"/>
                  <a:gd name="T15" fmla="*/ 0 h 180"/>
                  <a:gd name="T16" fmla="*/ 1161 w 184"/>
                  <a:gd name="T17" fmla="*/ 46 h 180"/>
                  <a:gd name="T18" fmla="*/ 1198 w 184"/>
                  <a:gd name="T19" fmla="*/ 59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80"/>
                  <a:gd name="T32" fmla="*/ 184 w 184"/>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80">
                    <a:moveTo>
                      <a:pt x="182" y="8"/>
                    </a:moveTo>
                    <a:lnTo>
                      <a:pt x="176" y="6"/>
                    </a:lnTo>
                    <a:lnTo>
                      <a:pt x="0" y="173"/>
                    </a:lnTo>
                    <a:lnTo>
                      <a:pt x="5" y="179"/>
                    </a:lnTo>
                    <a:lnTo>
                      <a:pt x="182" y="10"/>
                    </a:lnTo>
                    <a:lnTo>
                      <a:pt x="175" y="8"/>
                    </a:lnTo>
                    <a:lnTo>
                      <a:pt x="182" y="8"/>
                    </a:lnTo>
                    <a:lnTo>
                      <a:pt x="183" y="0"/>
                    </a:lnTo>
                    <a:lnTo>
                      <a:pt x="176" y="6"/>
                    </a:lnTo>
                    <a:lnTo>
                      <a:pt x="182" y="8"/>
                    </a:lnTo>
                  </a:path>
                </a:pathLst>
              </a:custGeom>
              <a:solidFill>
                <a:srgbClr val="FFFFFF"/>
              </a:solidFill>
              <a:ln w="12700" cap="rnd">
                <a:solidFill>
                  <a:srgbClr val="000000"/>
                </a:solidFill>
                <a:round/>
                <a:headEnd/>
                <a:tailEnd/>
              </a:ln>
            </p:spPr>
            <p:txBody>
              <a:bodyPr/>
              <a:lstStyle/>
              <a:p>
                <a:endParaRPr lang="en-US"/>
              </a:p>
            </p:txBody>
          </p:sp>
          <p:sp>
            <p:nvSpPr>
              <p:cNvPr id="34108" name="Freeform 790"/>
              <p:cNvSpPr>
                <a:spLocks/>
              </p:cNvSpPr>
              <p:nvPr/>
            </p:nvSpPr>
            <p:spPr bwMode="auto">
              <a:xfrm>
                <a:off x="1196" y="684"/>
                <a:ext cx="2" cy="112"/>
              </a:xfrm>
              <a:custGeom>
                <a:avLst/>
                <a:gdLst>
                  <a:gd name="T0" fmla="*/ 1 w 2"/>
                  <a:gd name="T1" fmla="*/ 707 h 86"/>
                  <a:gd name="T2" fmla="*/ 1 w 2"/>
                  <a:gd name="T3" fmla="*/ 679 h 86"/>
                  <a:gd name="T4" fmla="*/ 1 w 2"/>
                  <a:gd name="T5" fmla="*/ 0 h 86"/>
                  <a:gd name="T6" fmla="*/ 0 w 2"/>
                  <a:gd name="T7" fmla="*/ 0 h 86"/>
                  <a:gd name="T8" fmla="*/ 0 w 2"/>
                  <a:gd name="T9" fmla="*/ 679 h 86"/>
                  <a:gd name="T10" fmla="*/ 0 w 2"/>
                  <a:gd name="T11" fmla="*/ 656 h 86"/>
                  <a:gd name="T12" fmla="*/ 1 w 2"/>
                  <a:gd name="T13" fmla="*/ 707 h 86"/>
                  <a:gd name="T14" fmla="*/ 1 w 2"/>
                  <a:gd name="T15" fmla="*/ 694 h 86"/>
                  <a:gd name="T16" fmla="*/ 1 w 2"/>
                  <a:gd name="T17" fmla="*/ 679 h 86"/>
                  <a:gd name="T18" fmla="*/ 1 w 2"/>
                  <a:gd name="T19" fmla="*/ 70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1" y="85"/>
                    </a:moveTo>
                    <a:lnTo>
                      <a:pt x="1" y="82"/>
                    </a:lnTo>
                    <a:lnTo>
                      <a:pt x="1" y="0"/>
                    </a:lnTo>
                    <a:lnTo>
                      <a:pt x="0" y="0"/>
                    </a:lnTo>
                    <a:lnTo>
                      <a:pt x="0" y="82"/>
                    </a:lnTo>
                    <a:lnTo>
                      <a:pt x="0" y="79"/>
                    </a:lnTo>
                    <a:lnTo>
                      <a:pt x="1" y="85"/>
                    </a:lnTo>
                    <a:lnTo>
                      <a:pt x="1" y="84"/>
                    </a:lnTo>
                    <a:lnTo>
                      <a:pt x="1" y="82"/>
                    </a:lnTo>
                    <a:lnTo>
                      <a:pt x="1" y="85"/>
                    </a:lnTo>
                  </a:path>
                </a:pathLst>
              </a:custGeom>
              <a:solidFill>
                <a:srgbClr val="FFFFFF"/>
              </a:solidFill>
              <a:ln w="12700" cap="rnd">
                <a:solidFill>
                  <a:srgbClr val="000000"/>
                </a:solidFill>
                <a:round/>
                <a:headEnd/>
                <a:tailEnd/>
              </a:ln>
            </p:spPr>
            <p:txBody>
              <a:bodyPr/>
              <a:lstStyle/>
              <a:p>
                <a:endParaRPr lang="en-US"/>
              </a:p>
            </p:txBody>
          </p:sp>
          <p:sp>
            <p:nvSpPr>
              <p:cNvPr id="34109" name="Freeform 791"/>
              <p:cNvSpPr>
                <a:spLocks/>
              </p:cNvSpPr>
              <p:nvPr/>
            </p:nvSpPr>
            <p:spPr bwMode="auto">
              <a:xfrm>
                <a:off x="1023" y="796"/>
                <a:ext cx="173" cy="167"/>
              </a:xfrm>
              <a:custGeom>
                <a:avLst/>
                <a:gdLst>
                  <a:gd name="T0" fmla="*/ 22 w 136"/>
                  <a:gd name="T1" fmla="*/ 892 h 131"/>
                  <a:gd name="T2" fmla="*/ 46 w 136"/>
                  <a:gd name="T3" fmla="*/ 910 h 131"/>
                  <a:gd name="T4" fmla="*/ 930 w 136"/>
                  <a:gd name="T5" fmla="*/ 46 h 131"/>
                  <a:gd name="T6" fmla="*/ 885 w 136"/>
                  <a:gd name="T7" fmla="*/ 0 h 131"/>
                  <a:gd name="T8" fmla="*/ 0 w 136"/>
                  <a:gd name="T9" fmla="*/ 873 h 131"/>
                  <a:gd name="T10" fmla="*/ 22 w 136"/>
                  <a:gd name="T11" fmla="*/ 892 h 131"/>
                  <a:gd name="T12" fmla="*/ 0 60000 65536"/>
                  <a:gd name="T13" fmla="*/ 0 60000 65536"/>
                  <a:gd name="T14" fmla="*/ 0 60000 65536"/>
                  <a:gd name="T15" fmla="*/ 0 60000 65536"/>
                  <a:gd name="T16" fmla="*/ 0 60000 65536"/>
                  <a:gd name="T17" fmla="*/ 0 60000 65536"/>
                  <a:gd name="T18" fmla="*/ 0 w 136"/>
                  <a:gd name="T19" fmla="*/ 0 h 131"/>
                  <a:gd name="T20" fmla="*/ 136 w 136"/>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36" h="131">
                    <a:moveTo>
                      <a:pt x="3" y="128"/>
                    </a:moveTo>
                    <a:lnTo>
                      <a:pt x="6" y="130"/>
                    </a:lnTo>
                    <a:lnTo>
                      <a:pt x="135" y="6"/>
                    </a:lnTo>
                    <a:lnTo>
                      <a:pt x="129" y="0"/>
                    </a:lnTo>
                    <a:lnTo>
                      <a:pt x="0" y="125"/>
                    </a:lnTo>
                    <a:lnTo>
                      <a:pt x="3" y="128"/>
                    </a:lnTo>
                  </a:path>
                </a:pathLst>
              </a:custGeom>
              <a:solidFill>
                <a:srgbClr val="FFFFFF"/>
              </a:solidFill>
              <a:ln w="12700" cap="rnd">
                <a:solidFill>
                  <a:srgbClr val="000000"/>
                </a:solidFill>
                <a:round/>
                <a:headEnd/>
                <a:tailEnd/>
              </a:ln>
            </p:spPr>
            <p:txBody>
              <a:bodyPr/>
              <a:lstStyle/>
              <a:p>
                <a:endParaRPr lang="en-US"/>
              </a:p>
            </p:txBody>
          </p:sp>
          <p:sp>
            <p:nvSpPr>
              <p:cNvPr id="34110" name="Freeform 792"/>
              <p:cNvSpPr>
                <a:spLocks/>
              </p:cNvSpPr>
              <p:nvPr/>
            </p:nvSpPr>
            <p:spPr bwMode="auto">
              <a:xfrm>
                <a:off x="1193" y="684"/>
                <a:ext cx="5" cy="112"/>
              </a:xfrm>
              <a:custGeom>
                <a:avLst/>
                <a:gdLst>
                  <a:gd name="T0" fmla="*/ 103 w 3"/>
                  <a:gd name="T1" fmla="*/ 656 h 86"/>
                  <a:gd name="T2" fmla="*/ 103 w 3"/>
                  <a:gd name="T3" fmla="*/ 679 h 86"/>
                  <a:gd name="T4" fmla="*/ 103 w 3"/>
                  <a:gd name="T5" fmla="*/ 0 h 86"/>
                  <a:gd name="T6" fmla="*/ 62 w 3"/>
                  <a:gd name="T7" fmla="*/ 0 h 86"/>
                  <a:gd name="T8" fmla="*/ 0 w 3"/>
                  <a:gd name="T9" fmla="*/ 679 h 86"/>
                  <a:gd name="T10" fmla="*/ 0 w 3"/>
                  <a:gd name="T11" fmla="*/ 707 h 86"/>
                  <a:gd name="T12" fmla="*/ 0 w 3"/>
                  <a:gd name="T13" fmla="*/ 679 h 86"/>
                  <a:gd name="T14" fmla="*/ 0 w 3"/>
                  <a:gd name="T15" fmla="*/ 694 h 86"/>
                  <a:gd name="T16" fmla="*/ 0 w 3"/>
                  <a:gd name="T17" fmla="*/ 707 h 86"/>
                  <a:gd name="T18" fmla="*/ 103 w 3"/>
                  <a:gd name="T19" fmla="*/ 656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2" y="79"/>
                    </a:moveTo>
                    <a:lnTo>
                      <a:pt x="2" y="82"/>
                    </a:lnTo>
                    <a:lnTo>
                      <a:pt x="2" y="0"/>
                    </a:lnTo>
                    <a:lnTo>
                      <a:pt x="1" y="0"/>
                    </a:lnTo>
                    <a:lnTo>
                      <a:pt x="0" y="82"/>
                    </a:lnTo>
                    <a:lnTo>
                      <a:pt x="0" y="85"/>
                    </a:lnTo>
                    <a:lnTo>
                      <a:pt x="0" y="82"/>
                    </a:lnTo>
                    <a:lnTo>
                      <a:pt x="0" y="84"/>
                    </a:lnTo>
                    <a:lnTo>
                      <a:pt x="0" y="85"/>
                    </a:lnTo>
                    <a:lnTo>
                      <a:pt x="2" y="79"/>
                    </a:lnTo>
                  </a:path>
                </a:pathLst>
              </a:custGeom>
              <a:solidFill>
                <a:srgbClr val="FFFFFF"/>
              </a:solidFill>
              <a:ln w="12700" cap="rnd">
                <a:solidFill>
                  <a:srgbClr val="000000"/>
                </a:solidFill>
                <a:round/>
                <a:headEnd/>
                <a:tailEnd/>
              </a:ln>
            </p:spPr>
            <p:txBody>
              <a:bodyPr/>
              <a:lstStyle/>
              <a:p>
                <a:endParaRPr lang="en-US"/>
              </a:p>
            </p:txBody>
          </p:sp>
          <p:sp>
            <p:nvSpPr>
              <p:cNvPr id="34111" name="Freeform 793"/>
              <p:cNvSpPr>
                <a:spLocks/>
              </p:cNvSpPr>
              <p:nvPr/>
            </p:nvSpPr>
            <p:spPr bwMode="auto">
              <a:xfrm>
                <a:off x="1196" y="796"/>
                <a:ext cx="221" cy="240"/>
              </a:xfrm>
              <a:custGeom>
                <a:avLst/>
                <a:gdLst>
                  <a:gd name="T0" fmla="*/ 1078 w 175"/>
                  <a:gd name="T1" fmla="*/ 1208 h 189"/>
                  <a:gd name="T2" fmla="*/ 1113 w 175"/>
                  <a:gd name="T3" fmla="*/ 1183 h 189"/>
                  <a:gd name="T4" fmla="*/ 40 w 175"/>
                  <a:gd name="T5" fmla="*/ 0 h 189"/>
                  <a:gd name="T6" fmla="*/ 0 w 175"/>
                  <a:gd name="T7" fmla="*/ 46 h 189"/>
                  <a:gd name="T8" fmla="*/ 1086 w 175"/>
                  <a:gd name="T9" fmla="*/ 1224 h 189"/>
                  <a:gd name="T10" fmla="*/ 1126 w 175"/>
                  <a:gd name="T11" fmla="*/ 1208 h 189"/>
                  <a:gd name="T12" fmla="*/ 1086 w 175"/>
                  <a:gd name="T13" fmla="*/ 1224 h 189"/>
                  <a:gd name="T14" fmla="*/ 1126 w 175"/>
                  <a:gd name="T15" fmla="*/ 1272 h 189"/>
                  <a:gd name="T16" fmla="*/ 1126 w 175"/>
                  <a:gd name="T17" fmla="*/ 1208 h 189"/>
                  <a:gd name="T18" fmla="*/ 1078 w 175"/>
                  <a:gd name="T19" fmla="*/ 1208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9"/>
                  <a:gd name="T32" fmla="*/ 175 w 175"/>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9">
                    <a:moveTo>
                      <a:pt x="167" y="179"/>
                    </a:moveTo>
                    <a:lnTo>
                      <a:pt x="173" y="175"/>
                    </a:lnTo>
                    <a:lnTo>
                      <a:pt x="6" y="0"/>
                    </a:lnTo>
                    <a:lnTo>
                      <a:pt x="0" y="6"/>
                    </a:lnTo>
                    <a:lnTo>
                      <a:pt x="168" y="181"/>
                    </a:lnTo>
                    <a:lnTo>
                      <a:pt x="174" y="179"/>
                    </a:lnTo>
                    <a:lnTo>
                      <a:pt x="168" y="181"/>
                    </a:lnTo>
                    <a:lnTo>
                      <a:pt x="174" y="188"/>
                    </a:lnTo>
                    <a:lnTo>
                      <a:pt x="174" y="179"/>
                    </a:lnTo>
                    <a:lnTo>
                      <a:pt x="167" y="179"/>
                    </a:lnTo>
                  </a:path>
                </a:pathLst>
              </a:custGeom>
              <a:solidFill>
                <a:srgbClr val="FFFFFF"/>
              </a:solidFill>
              <a:ln w="12700" cap="rnd">
                <a:solidFill>
                  <a:srgbClr val="000000"/>
                </a:solidFill>
                <a:round/>
                <a:headEnd/>
                <a:tailEnd/>
              </a:ln>
            </p:spPr>
            <p:txBody>
              <a:bodyPr/>
              <a:lstStyle/>
              <a:p>
                <a:endParaRPr lang="en-US"/>
              </a:p>
            </p:txBody>
          </p:sp>
          <p:sp>
            <p:nvSpPr>
              <p:cNvPr id="34112" name="Freeform 794"/>
              <p:cNvSpPr>
                <a:spLocks/>
              </p:cNvSpPr>
              <p:nvPr/>
            </p:nvSpPr>
            <p:spPr bwMode="auto">
              <a:xfrm>
                <a:off x="1415" y="915"/>
                <a:ext cx="5" cy="108"/>
              </a:xfrm>
              <a:custGeom>
                <a:avLst/>
                <a:gdLst>
                  <a:gd name="T0" fmla="*/ 1 w 4"/>
                  <a:gd name="T1" fmla="*/ 39 h 86"/>
                  <a:gd name="T2" fmla="*/ 1 w 4"/>
                  <a:gd name="T3" fmla="*/ 20 h 86"/>
                  <a:gd name="T4" fmla="*/ 0 w 4"/>
                  <a:gd name="T5" fmla="*/ 525 h 86"/>
                  <a:gd name="T6" fmla="*/ 14 w 4"/>
                  <a:gd name="T7" fmla="*/ 525 h 86"/>
                  <a:gd name="T8" fmla="*/ 18 w 4"/>
                  <a:gd name="T9" fmla="*/ 20 h 86"/>
                  <a:gd name="T10" fmla="*/ 18 w 4"/>
                  <a:gd name="T11" fmla="*/ 0 h 86"/>
                  <a:gd name="T12" fmla="*/ 18 w 4"/>
                  <a:gd name="T13" fmla="*/ 20 h 86"/>
                  <a:gd name="T14" fmla="*/ 18 w 4"/>
                  <a:gd name="T15" fmla="*/ 16 h 86"/>
                  <a:gd name="T16" fmla="*/ 18 w 4"/>
                  <a:gd name="T17" fmla="*/ 0 h 86"/>
                  <a:gd name="T18" fmla="*/ 1 w 4"/>
                  <a:gd name="T19" fmla="*/ 39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1" y="6"/>
                    </a:moveTo>
                    <a:lnTo>
                      <a:pt x="1" y="3"/>
                    </a:lnTo>
                    <a:lnTo>
                      <a:pt x="0" y="85"/>
                    </a:lnTo>
                    <a:lnTo>
                      <a:pt x="2" y="85"/>
                    </a:lnTo>
                    <a:lnTo>
                      <a:pt x="3" y="3"/>
                    </a:lnTo>
                    <a:lnTo>
                      <a:pt x="3" y="0"/>
                    </a:lnTo>
                    <a:lnTo>
                      <a:pt x="3" y="3"/>
                    </a:lnTo>
                    <a:lnTo>
                      <a:pt x="3" y="2"/>
                    </a:lnTo>
                    <a:lnTo>
                      <a:pt x="3" y="0"/>
                    </a:lnTo>
                    <a:lnTo>
                      <a:pt x="1" y="6"/>
                    </a:lnTo>
                  </a:path>
                </a:pathLst>
              </a:custGeom>
              <a:solidFill>
                <a:srgbClr val="FFFFFF"/>
              </a:solidFill>
              <a:ln w="12700" cap="rnd">
                <a:solidFill>
                  <a:srgbClr val="000000"/>
                </a:solidFill>
                <a:round/>
                <a:headEnd/>
                <a:tailEnd/>
              </a:ln>
            </p:spPr>
            <p:txBody>
              <a:bodyPr/>
              <a:lstStyle/>
              <a:p>
                <a:endParaRPr lang="en-US"/>
              </a:p>
            </p:txBody>
          </p:sp>
          <p:sp>
            <p:nvSpPr>
              <p:cNvPr id="34113" name="Freeform 795"/>
              <p:cNvSpPr>
                <a:spLocks/>
              </p:cNvSpPr>
              <p:nvPr/>
            </p:nvSpPr>
            <p:spPr bwMode="auto">
              <a:xfrm>
                <a:off x="1198" y="672"/>
                <a:ext cx="220" cy="241"/>
              </a:xfrm>
              <a:custGeom>
                <a:avLst/>
                <a:gdLst>
                  <a:gd name="T0" fmla="*/ 45 w 175"/>
                  <a:gd name="T1" fmla="*/ 60 h 189"/>
                  <a:gd name="T2" fmla="*/ 1 w 175"/>
                  <a:gd name="T3" fmla="*/ 83 h 189"/>
                  <a:gd name="T4" fmla="*/ 1047 w 175"/>
                  <a:gd name="T5" fmla="*/ 1313 h 189"/>
                  <a:gd name="T6" fmla="*/ 1087 w 175"/>
                  <a:gd name="T7" fmla="*/ 1271 h 189"/>
                  <a:gd name="T8" fmla="*/ 45 w 175"/>
                  <a:gd name="T9" fmla="*/ 47 h 189"/>
                  <a:gd name="T10" fmla="*/ 0 w 175"/>
                  <a:gd name="T11" fmla="*/ 60 h 189"/>
                  <a:gd name="T12" fmla="*/ 45 w 175"/>
                  <a:gd name="T13" fmla="*/ 47 h 189"/>
                  <a:gd name="T14" fmla="*/ 0 w 175"/>
                  <a:gd name="T15" fmla="*/ 0 h 189"/>
                  <a:gd name="T16" fmla="*/ 0 w 175"/>
                  <a:gd name="T17" fmla="*/ 60 h 189"/>
                  <a:gd name="T18" fmla="*/ 45 w 175"/>
                  <a:gd name="T19" fmla="*/ 60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9"/>
                  <a:gd name="T32" fmla="*/ 175 w 175"/>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9">
                    <a:moveTo>
                      <a:pt x="7" y="9"/>
                    </a:moveTo>
                    <a:lnTo>
                      <a:pt x="1" y="12"/>
                    </a:lnTo>
                    <a:lnTo>
                      <a:pt x="168" y="188"/>
                    </a:lnTo>
                    <a:lnTo>
                      <a:pt x="174" y="182"/>
                    </a:lnTo>
                    <a:lnTo>
                      <a:pt x="7" y="7"/>
                    </a:lnTo>
                    <a:lnTo>
                      <a:pt x="0" y="9"/>
                    </a:lnTo>
                    <a:lnTo>
                      <a:pt x="7"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34114" name="Freeform 796"/>
              <p:cNvSpPr>
                <a:spLocks/>
              </p:cNvSpPr>
              <p:nvPr/>
            </p:nvSpPr>
            <p:spPr bwMode="auto">
              <a:xfrm>
                <a:off x="1187" y="918"/>
                <a:ext cx="228" cy="327"/>
              </a:xfrm>
              <a:custGeom>
                <a:avLst/>
                <a:gdLst>
                  <a:gd name="T0" fmla="*/ 1174 w 180"/>
                  <a:gd name="T1" fmla="*/ 616 h 256"/>
                  <a:gd name="T2" fmla="*/ 1189 w 180"/>
                  <a:gd name="T3" fmla="*/ 0 h 256"/>
                  <a:gd name="T4" fmla="*/ 16 w 180"/>
                  <a:gd name="T5" fmla="*/ 1193 h 256"/>
                  <a:gd name="T6" fmla="*/ 0 w 180"/>
                  <a:gd name="T7" fmla="*/ 1805 h 256"/>
                  <a:gd name="T8" fmla="*/ 1174 w 180"/>
                  <a:gd name="T9" fmla="*/ 616 h 256"/>
                  <a:gd name="T10" fmla="*/ 0 60000 65536"/>
                  <a:gd name="T11" fmla="*/ 0 60000 65536"/>
                  <a:gd name="T12" fmla="*/ 0 60000 65536"/>
                  <a:gd name="T13" fmla="*/ 0 60000 65536"/>
                  <a:gd name="T14" fmla="*/ 0 60000 65536"/>
                  <a:gd name="T15" fmla="*/ 0 w 180"/>
                  <a:gd name="T16" fmla="*/ 0 h 256"/>
                  <a:gd name="T17" fmla="*/ 180 w 180"/>
                  <a:gd name="T18" fmla="*/ 256 h 256"/>
                </a:gdLst>
                <a:ahLst/>
                <a:cxnLst>
                  <a:cxn ang="T10">
                    <a:pos x="T0" y="T1"/>
                  </a:cxn>
                  <a:cxn ang="T11">
                    <a:pos x="T2" y="T3"/>
                  </a:cxn>
                  <a:cxn ang="T12">
                    <a:pos x="T4" y="T5"/>
                  </a:cxn>
                  <a:cxn ang="T13">
                    <a:pos x="T6" y="T7"/>
                  </a:cxn>
                  <a:cxn ang="T14">
                    <a:pos x="T8" y="T9"/>
                  </a:cxn>
                </a:cxnLst>
                <a:rect l="T15" t="T16" r="T17" b="T18"/>
                <a:pathLst>
                  <a:path w="180" h="256">
                    <a:moveTo>
                      <a:pt x="177" y="87"/>
                    </a:moveTo>
                    <a:lnTo>
                      <a:pt x="179" y="0"/>
                    </a:lnTo>
                    <a:lnTo>
                      <a:pt x="2" y="168"/>
                    </a:lnTo>
                    <a:lnTo>
                      <a:pt x="0" y="255"/>
                    </a:lnTo>
                    <a:lnTo>
                      <a:pt x="177" y="87"/>
                    </a:lnTo>
                  </a:path>
                </a:pathLst>
              </a:custGeom>
              <a:solidFill>
                <a:srgbClr val="FFFFFF"/>
              </a:solidFill>
              <a:ln w="12700" cap="rnd">
                <a:solidFill>
                  <a:srgbClr val="000000"/>
                </a:solidFill>
                <a:round/>
                <a:headEnd/>
                <a:tailEnd/>
              </a:ln>
            </p:spPr>
            <p:txBody>
              <a:bodyPr/>
              <a:lstStyle/>
              <a:p>
                <a:endParaRPr lang="en-US"/>
              </a:p>
            </p:txBody>
          </p:sp>
          <p:sp>
            <p:nvSpPr>
              <p:cNvPr id="34115" name="Freeform 797"/>
              <p:cNvSpPr>
                <a:spLocks/>
              </p:cNvSpPr>
              <p:nvPr/>
            </p:nvSpPr>
            <p:spPr bwMode="auto">
              <a:xfrm>
                <a:off x="1415" y="915"/>
                <a:ext cx="5" cy="108"/>
              </a:xfrm>
              <a:custGeom>
                <a:avLst/>
                <a:gdLst>
                  <a:gd name="T0" fmla="*/ 18 w 4"/>
                  <a:gd name="T1" fmla="*/ 39 h 86"/>
                  <a:gd name="T2" fmla="*/ 1 w 4"/>
                  <a:gd name="T3" fmla="*/ 20 h 86"/>
                  <a:gd name="T4" fmla="*/ 0 w 4"/>
                  <a:gd name="T5" fmla="*/ 525 h 86"/>
                  <a:gd name="T6" fmla="*/ 14 w 4"/>
                  <a:gd name="T7" fmla="*/ 525 h 86"/>
                  <a:gd name="T8" fmla="*/ 18 w 4"/>
                  <a:gd name="T9" fmla="*/ 20 h 86"/>
                  <a:gd name="T10" fmla="*/ 1 w 4"/>
                  <a:gd name="T11" fmla="*/ 0 h 86"/>
                  <a:gd name="T12" fmla="*/ 18 w 4"/>
                  <a:gd name="T13" fmla="*/ 39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3" y="6"/>
                    </a:moveTo>
                    <a:lnTo>
                      <a:pt x="1" y="3"/>
                    </a:lnTo>
                    <a:lnTo>
                      <a:pt x="0" y="85"/>
                    </a:lnTo>
                    <a:lnTo>
                      <a:pt x="2" y="85"/>
                    </a:lnTo>
                    <a:lnTo>
                      <a:pt x="3" y="3"/>
                    </a:lnTo>
                    <a:lnTo>
                      <a:pt x="1" y="0"/>
                    </a:lnTo>
                    <a:lnTo>
                      <a:pt x="3" y="6"/>
                    </a:lnTo>
                  </a:path>
                </a:pathLst>
              </a:custGeom>
              <a:solidFill>
                <a:srgbClr val="FFFFFF"/>
              </a:solidFill>
              <a:ln w="12700" cap="rnd">
                <a:solidFill>
                  <a:srgbClr val="000000"/>
                </a:solidFill>
                <a:round/>
                <a:headEnd/>
                <a:tailEnd/>
              </a:ln>
            </p:spPr>
            <p:txBody>
              <a:bodyPr/>
              <a:lstStyle/>
              <a:p>
                <a:endParaRPr lang="en-US"/>
              </a:p>
            </p:txBody>
          </p:sp>
          <p:sp>
            <p:nvSpPr>
              <p:cNvPr id="34116" name="Freeform 798"/>
              <p:cNvSpPr>
                <a:spLocks/>
              </p:cNvSpPr>
              <p:nvPr/>
            </p:nvSpPr>
            <p:spPr bwMode="auto">
              <a:xfrm>
                <a:off x="1187" y="915"/>
                <a:ext cx="231" cy="220"/>
              </a:xfrm>
              <a:custGeom>
                <a:avLst/>
                <a:gdLst>
                  <a:gd name="T0" fmla="*/ 41 w 182"/>
                  <a:gd name="T1" fmla="*/ 1209 h 172"/>
                  <a:gd name="T2" fmla="*/ 41 w 182"/>
                  <a:gd name="T3" fmla="*/ 1227 h 172"/>
                  <a:gd name="T4" fmla="*/ 1222 w 182"/>
                  <a:gd name="T5" fmla="*/ 46 h 172"/>
                  <a:gd name="T6" fmla="*/ 1178 w 182"/>
                  <a:gd name="T7" fmla="*/ 0 h 172"/>
                  <a:gd name="T8" fmla="*/ 0 w 182"/>
                  <a:gd name="T9" fmla="*/ 1190 h 172"/>
                  <a:gd name="T10" fmla="*/ 0 w 182"/>
                  <a:gd name="T11" fmla="*/ 1209 h 172"/>
                  <a:gd name="T12" fmla="*/ 41 w 182"/>
                  <a:gd name="T13" fmla="*/ 1209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6" y="169"/>
                    </a:moveTo>
                    <a:lnTo>
                      <a:pt x="6" y="171"/>
                    </a:lnTo>
                    <a:lnTo>
                      <a:pt x="181" y="6"/>
                    </a:lnTo>
                    <a:lnTo>
                      <a:pt x="175" y="0"/>
                    </a:lnTo>
                    <a:lnTo>
                      <a:pt x="0" y="166"/>
                    </a:lnTo>
                    <a:lnTo>
                      <a:pt x="0" y="169"/>
                    </a:lnTo>
                    <a:lnTo>
                      <a:pt x="6" y="169"/>
                    </a:lnTo>
                  </a:path>
                </a:pathLst>
              </a:custGeom>
              <a:solidFill>
                <a:srgbClr val="FFFFFF"/>
              </a:solidFill>
              <a:ln w="12700" cap="rnd">
                <a:solidFill>
                  <a:srgbClr val="000000"/>
                </a:solidFill>
                <a:round/>
                <a:headEnd/>
                <a:tailEnd/>
              </a:ln>
            </p:spPr>
            <p:txBody>
              <a:bodyPr/>
              <a:lstStyle/>
              <a:p>
                <a:endParaRPr lang="en-US"/>
              </a:p>
            </p:txBody>
          </p:sp>
          <p:sp>
            <p:nvSpPr>
              <p:cNvPr id="34117" name="Freeform 799"/>
              <p:cNvSpPr>
                <a:spLocks/>
              </p:cNvSpPr>
              <p:nvPr/>
            </p:nvSpPr>
            <p:spPr bwMode="auto">
              <a:xfrm>
                <a:off x="1184" y="1139"/>
                <a:ext cx="3" cy="110"/>
              </a:xfrm>
              <a:custGeom>
                <a:avLst/>
                <a:gdLst>
                  <a:gd name="T0" fmla="*/ 0 w 3"/>
                  <a:gd name="T1" fmla="*/ 564 h 86"/>
                  <a:gd name="T2" fmla="*/ 2 w 3"/>
                  <a:gd name="T3" fmla="*/ 586 h 86"/>
                  <a:gd name="T4" fmla="*/ 2 w 3"/>
                  <a:gd name="T5" fmla="*/ 0 h 86"/>
                  <a:gd name="T6" fmla="*/ 1 w 3"/>
                  <a:gd name="T7" fmla="*/ 0 h 86"/>
                  <a:gd name="T8" fmla="*/ 0 w 3"/>
                  <a:gd name="T9" fmla="*/ 586 h 86"/>
                  <a:gd name="T10" fmla="*/ 1 w 3"/>
                  <a:gd name="T11" fmla="*/ 610 h 86"/>
                  <a:gd name="T12" fmla="*/ 0 w 3"/>
                  <a:gd name="T13" fmla="*/ 564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79"/>
                    </a:moveTo>
                    <a:lnTo>
                      <a:pt x="2" y="82"/>
                    </a:lnTo>
                    <a:lnTo>
                      <a:pt x="2" y="0"/>
                    </a:lnTo>
                    <a:lnTo>
                      <a:pt x="1" y="0"/>
                    </a:lnTo>
                    <a:lnTo>
                      <a:pt x="0" y="82"/>
                    </a:lnTo>
                    <a:lnTo>
                      <a:pt x="1" y="85"/>
                    </a:lnTo>
                    <a:lnTo>
                      <a:pt x="0" y="79"/>
                    </a:lnTo>
                  </a:path>
                </a:pathLst>
              </a:custGeom>
              <a:solidFill>
                <a:srgbClr val="FFFFFF"/>
              </a:solidFill>
              <a:ln w="12700" cap="rnd">
                <a:solidFill>
                  <a:srgbClr val="000000"/>
                </a:solidFill>
                <a:round/>
                <a:headEnd/>
                <a:tailEnd/>
              </a:ln>
            </p:spPr>
            <p:txBody>
              <a:bodyPr/>
              <a:lstStyle/>
              <a:p>
                <a:endParaRPr lang="en-US"/>
              </a:p>
            </p:txBody>
          </p:sp>
          <p:sp>
            <p:nvSpPr>
              <p:cNvPr id="34118" name="Freeform 800"/>
              <p:cNvSpPr>
                <a:spLocks/>
              </p:cNvSpPr>
              <p:nvPr/>
            </p:nvSpPr>
            <p:spPr bwMode="auto">
              <a:xfrm>
                <a:off x="1186" y="1028"/>
                <a:ext cx="231" cy="221"/>
              </a:xfrm>
              <a:custGeom>
                <a:avLst/>
                <a:gdLst>
                  <a:gd name="T0" fmla="*/ 1126 w 183"/>
                  <a:gd name="T1" fmla="*/ 22 h 174"/>
                  <a:gd name="T2" fmla="*/ 1132 w 183"/>
                  <a:gd name="T3" fmla="*/ 0 h 174"/>
                  <a:gd name="T4" fmla="*/ 0 w 183"/>
                  <a:gd name="T5" fmla="*/ 1129 h 174"/>
                  <a:gd name="T6" fmla="*/ 32 w 183"/>
                  <a:gd name="T7" fmla="*/ 1172 h 174"/>
                  <a:gd name="T8" fmla="*/ 1165 w 183"/>
                  <a:gd name="T9" fmla="*/ 46 h 174"/>
                  <a:gd name="T10" fmla="*/ 1173 w 183"/>
                  <a:gd name="T11" fmla="*/ 22 h 174"/>
                  <a:gd name="T12" fmla="*/ 1126 w 183"/>
                  <a:gd name="T13" fmla="*/ 22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175" y="3"/>
                    </a:moveTo>
                    <a:lnTo>
                      <a:pt x="176" y="0"/>
                    </a:lnTo>
                    <a:lnTo>
                      <a:pt x="0" y="167"/>
                    </a:lnTo>
                    <a:lnTo>
                      <a:pt x="5" y="173"/>
                    </a:lnTo>
                    <a:lnTo>
                      <a:pt x="181" y="6"/>
                    </a:lnTo>
                    <a:lnTo>
                      <a:pt x="182" y="3"/>
                    </a:lnTo>
                    <a:lnTo>
                      <a:pt x="175" y="3"/>
                    </a:lnTo>
                  </a:path>
                </a:pathLst>
              </a:custGeom>
              <a:solidFill>
                <a:srgbClr val="FFFFFF"/>
              </a:solidFill>
              <a:ln w="12700" cap="rnd">
                <a:solidFill>
                  <a:srgbClr val="000000"/>
                </a:solidFill>
                <a:round/>
                <a:headEnd/>
                <a:tailEnd/>
              </a:ln>
            </p:spPr>
            <p:txBody>
              <a:bodyPr/>
              <a:lstStyle/>
              <a:p>
                <a:endParaRPr lang="en-US"/>
              </a:p>
            </p:txBody>
          </p:sp>
          <p:sp>
            <p:nvSpPr>
              <p:cNvPr id="34119" name="Freeform 801"/>
              <p:cNvSpPr>
                <a:spLocks/>
              </p:cNvSpPr>
              <p:nvPr/>
            </p:nvSpPr>
            <p:spPr bwMode="auto">
              <a:xfrm>
                <a:off x="964" y="903"/>
                <a:ext cx="4" cy="108"/>
              </a:xfrm>
              <a:custGeom>
                <a:avLst/>
                <a:gdLst>
                  <a:gd name="T0" fmla="*/ 21 w 3"/>
                  <a:gd name="T1" fmla="*/ 0 h 85"/>
                  <a:gd name="T2" fmla="*/ 1 w 3"/>
                  <a:gd name="T3" fmla="*/ 17 h 85"/>
                  <a:gd name="T4" fmla="*/ 0 w 3"/>
                  <a:gd name="T5" fmla="*/ 574 h 85"/>
                  <a:gd name="T6" fmla="*/ 21 w 3"/>
                  <a:gd name="T7" fmla="*/ 574 h 85"/>
                  <a:gd name="T8" fmla="*/ 21 w 3"/>
                  <a:gd name="T9" fmla="*/ 17 h 85"/>
                  <a:gd name="T10" fmla="*/ 1 w 3"/>
                  <a:gd name="T11" fmla="*/ 46 h 85"/>
                  <a:gd name="T12" fmla="*/ 21 w 3"/>
                  <a:gd name="T13" fmla="*/ 0 h 85"/>
                  <a:gd name="T14" fmla="*/ 0 60000 65536"/>
                  <a:gd name="T15" fmla="*/ 0 60000 65536"/>
                  <a:gd name="T16" fmla="*/ 0 60000 65536"/>
                  <a:gd name="T17" fmla="*/ 0 60000 65536"/>
                  <a:gd name="T18" fmla="*/ 0 60000 65536"/>
                  <a:gd name="T19" fmla="*/ 0 60000 65536"/>
                  <a:gd name="T20" fmla="*/ 0 60000 65536"/>
                  <a:gd name="T21" fmla="*/ 0 w 3"/>
                  <a:gd name="T22" fmla="*/ 0 h 85"/>
                  <a:gd name="T23" fmla="*/ 3 w 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5">
                    <a:moveTo>
                      <a:pt x="2" y="0"/>
                    </a:moveTo>
                    <a:lnTo>
                      <a:pt x="1" y="2"/>
                    </a:lnTo>
                    <a:lnTo>
                      <a:pt x="0" y="84"/>
                    </a:lnTo>
                    <a:lnTo>
                      <a:pt x="2" y="84"/>
                    </a:lnTo>
                    <a:lnTo>
                      <a:pt x="2" y="2"/>
                    </a:lnTo>
                    <a:lnTo>
                      <a:pt x="1" y="6"/>
                    </a:lnTo>
                    <a:lnTo>
                      <a:pt x="2" y="0"/>
                    </a:lnTo>
                  </a:path>
                </a:pathLst>
              </a:custGeom>
              <a:solidFill>
                <a:srgbClr val="FFFFFF"/>
              </a:solidFill>
              <a:ln w="12700" cap="rnd">
                <a:solidFill>
                  <a:srgbClr val="000000"/>
                </a:solidFill>
                <a:round/>
                <a:headEnd/>
                <a:tailEnd/>
              </a:ln>
            </p:spPr>
            <p:txBody>
              <a:bodyPr/>
              <a:lstStyle/>
              <a:p>
                <a:endParaRPr lang="en-US"/>
              </a:p>
            </p:txBody>
          </p:sp>
          <p:sp>
            <p:nvSpPr>
              <p:cNvPr id="34120" name="Freeform 802"/>
              <p:cNvSpPr>
                <a:spLocks/>
              </p:cNvSpPr>
              <p:nvPr/>
            </p:nvSpPr>
            <p:spPr bwMode="auto">
              <a:xfrm>
                <a:off x="968" y="903"/>
                <a:ext cx="219" cy="232"/>
              </a:xfrm>
              <a:custGeom>
                <a:avLst/>
                <a:gdLst>
                  <a:gd name="T0" fmla="*/ 1089 w 174"/>
                  <a:gd name="T1" fmla="*/ 1293 h 181"/>
                  <a:gd name="T2" fmla="*/ 1089 w 174"/>
                  <a:gd name="T3" fmla="*/ 1273 h 181"/>
                  <a:gd name="T4" fmla="*/ 31 w 174"/>
                  <a:gd name="T5" fmla="*/ 0 h 181"/>
                  <a:gd name="T6" fmla="*/ 0 w 174"/>
                  <a:gd name="T7" fmla="*/ 46 h 181"/>
                  <a:gd name="T8" fmla="*/ 1048 w 174"/>
                  <a:gd name="T9" fmla="*/ 1313 h 181"/>
                  <a:gd name="T10" fmla="*/ 1048 w 174"/>
                  <a:gd name="T11" fmla="*/ 1293 h 181"/>
                  <a:gd name="T12" fmla="*/ 1089 w 174"/>
                  <a:gd name="T13" fmla="*/ 1293 h 181"/>
                  <a:gd name="T14" fmla="*/ 0 60000 65536"/>
                  <a:gd name="T15" fmla="*/ 0 60000 65536"/>
                  <a:gd name="T16" fmla="*/ 0 60000 65536"/>
                  <a:gd name="T17" fmla="*/ 0 60000 65536"/>
                  <a:gd name="T18" fmla="*/ 0 60000 65536"/>
                  <a:gd name="T19" fmla="*/ 0 60000 65536"/>
                  <a:gd name="T20" fmla="*/ 0 60000 65536"/>
                  <a:gd name="T21" fmla="*/ 0 w 174"/>
                  <a:gd name="T22" fmla="*/ 0 h 181"/>
                  <a:gd name="T23" fmla="*/ 174 w 174"/>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1">
                    <a:moveTo>
                      <a:pt x="173" y="178"/>
                    </a:moveTo>
                    <a:lnTo>
                      <a:pt x="173" y="175"/>
                    </a:lnTo>
                    <a:lnTo>
                      <a:pt x="5" y="0"/>
                    </a:lnTo>
                    <a:lnTo>
                      <a:pt x="0" y="6"/>
                    </a:lnTo>
                    <a:lnTo>
                      <a:pt x="167" y="180"/>
                    </a:lnTo>
                    <a:lnTo>
                      <a:pt x="167" y="178"/>
                    </a:lnTo>
                    <a:lnTo>
                      <a:pt x="173" y="178"/>
                    </a:lnTo>
                  </a:path>
                </a:pathLst>
              </a:custGeom>
              <a:solidFill>
                <a:srgbClr val="FFFFFF"/>
              </a:solidFill>
              <a:ln w="12700" cap="rnd">
                <a:solidFill>
                  <a:srgbClr val="000000"/>
                </a:solidFill>
                <a:round/>
                <a:headEnd/>
                <a:tailEnd/>
              </a:ln>
            </p:spPr>
            <p:txBody>
              <a:bodyPr/>
              <a:lstStyle/>
              <a:p>
                <a:endParaRPr lang="en-US"/>
              </a:p>
            </p:txBody>
          </p:sp>
          <p:sp>
            <p:nvSpPr>
              <p:cNvPr id="34121" name="Freeform 803"/>
              <p:cNvSpPr>
                <a:spLocks/>
              </p:cNvSpPr>
              <p:nvPr/>
            </p:nvSpPr>
            <p:spPr bwMode="auto">
              <a:xfrm>
                <a:off x="1184" y="1139"/>
                <a:ext cx="3" cy="110"/>
              </a:xfrm>
              <a:custGeom>
                <a:avLst/>
                <a:gdLst>
                  <a:gd name="T0" fmla="*/ 0 w 3"/>
                  <a:gd name="T1" fmla="*/ 610 h 86"/>
                  <a:gd name="T2" fmla="*/ 2 w 3"/>
                  <a:gd name="T3" fmla="*/ 586 h 86"/>
                  <a:gd name="T4" fmla="*/ 2 w 3"/>
                  <a:gd name="T5" fmla="*/ 0 h 86"/>
                  <a:gd name="T6" fmla="*/ 1 w 3"/>
                  <a:gd name="T7" fmla="*/ 0 h 86"/>
                  <a:gd name="T8" fmla="*/ 0 w 3"/>
                  <a:gd name="T9" fmla="*/ 586 h 86"/>
                  <a:gd name="T10" fmla="*/ 1 w 3"/>
                  <a:gd name="T11" fmla="*/ 564 h 86"/>
                  <a:gd name="T12" fmla="*/ 0 w 3"/>
                  <a:gd name="T13" fmla="*/ 610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85"/>
                    </a:moveTo>
                    <a:lnTo>
                      <a:pt x="2" y="82"/>
                    </a:lnTo>
                    <a:lnTo>
                      <a:pt x="2" y="0"/>
                    </a:lnTo>
                    <a:lnTo>
                      <a:pt x="1" y="0"/>
                    </a:lnTo>
                    <a:lnTo>
                      <a:pt x="0" y="82"/>
                    </a:lnTo>
                    <a:lnTo>
                      <a:pt x="1" y="79"/>
                    </a:lnTo>
                    <a:lnTo>
                      <a:pt x="0" y="85"/>
                    </a:lnTo>
                  </a:path>
                </a:pathLst>
              </a:custGeom>
              <a:solidFill>
                <a:srgbClr val="FFFFFF"/>
              </a:solidFill>
              <a:ln w="12700" cap="rnd">
                <a:solidFill>
                  <a:srgbClr val="000000"/>
                </a:solidFill>
                <a:round/>
                <a:headEnd/>
                <a:tailEnd/>
              </a:ln>
            </p:spPr>
            <p:txBody>
              <a:bodyPr/>
              <a:lstStyle/>
              <a:p>
                <a:endParaRPr lang="en-US"/>
              </a:p>
            </p:txBody>
          </p:sp>
          <p:sp>
            <p:nvSpPr>
              <p:cNvPr id="34122" name="Freeform 804"/>
              <p:cNvSpPr>
                <a:spLocks/>
              </p:cNvSpPr>
              <p:nvPr/>
            </p:nvSpPr>
            <p:spPr bwMode="auto">
              <a:xfrm>
                <a:off x="964" y="1017"/>
                <a:ext cx="220" cy="232"/>
              </a:xfrm>
              <a:custGeom>
                <a:avLst/>
                <a:gdLst>
                  <a:gd name="T0" fmla="*/ 0 w 173"/>
                  <a:gd name="T1" fmla="*/ 17 h 182"/>
                  <a:gd name="T2" fmla="*/ 1 w 173"/>
                  <a:gd name="T3" fmla="*/ 36 h 182"/>
                  <a:gd name="T4" fmla="*/ 1141 w 173"/>
                  <a:gd name="T5" fmla="*/ 1261 h 182"/>
                  <a:gd name="T6" fmla="*/ 1176 w 173"/>
                  <a:gd name="T7" fmla="*/ 1219 h 182"/>
                  <a:gd name="T8" fmla="*/ 47 w 173"/>
                  <a:gd name="T9" fmla="*/ 0 h 182"/>
                  <a:gd name="T10" fmla="*/ 47 w 173"/>
                  <a:gd name="T11" fmla="*/ 17 h 182"/>
                  <a:gd name="T12" fmla="*/ 0 w 173"/>
                  <a:gd name="T13" fmla="*/ 17 h 182"/>
                  <a:gd name="T14" fmla="*/ 0 60000 65536"/>
                  <a:gd name="T15" fmla="*/ 0 60000 65536"/>
                  <a:gd name="T16" fmla="*/ 0 60000 65536"/>
                  <a:gd name="T17" fmla="*/ 0 60000 65536"/>
                  <a:gd name="T18" fmla="*/ 0 60000 65536"/>
                  <a:gd name="T19" fmla="*/ 0 60000 65536"/>
                  <a:gd name="T20" fmla="*/ 0 60000 65536"/>
                  <a:gd name="T21" fmla="*/ 0 w 173"/>
                  <a:gd name="T22" fmla="*/ 0 h 182"/>
                  <a:gd name="T23" fmla="*/ 173 w 173"/>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82">
                    <a:moveTo>
                      <a:pt x="0" y="2"/>
                    </a:moveTo>
                    <a:lnTo>
                      <a:pt x="1" y="5"/>
                    </a:lnTo>
                    <a:lnTo>
                      <a:pt x="167" y="181"/>
                    </a:lnTo>
                    <a:lnTo>
                      <a:pt x="172" y="175"/>
                    </a:lnTo>
                    <a:lnTo>
                      <a:pt x="7"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34123" name="Freeform 805"/>
              <p:cNvSpPr>
                <a:spLocks/>
              </p:cNvSpPr>
              <p:nvPr/>
            </p:nvSpPr>
            <p:spPr bwMode="auto">
              <a:xfrm>
                <a:off x="485" y="2031"/>
                <a:ext cx="231" cy="224"/>
              </a:xfrm>
              <a:custGeom>
                <a:avLst/>
                <a:gdLst>
                  <a:gd name="T0" fmla="*/ 1222 w 182"/>
                  <a:gd name="T1" fmla="*/ 17 h 175"/>
                  <a:gd name="T2" fmla="*/ 1178 w 182"/>
                  <a:gd name="T3" fmla="*/ 17 h 175"/>
                  <a:gd name="T4" fmla="*/ 0 w 182"/>
                  <a:gd name="T5" fmla="*/ 1213 h 175"/>
                  <a:gd name="T6" fmla="*/ 32 w 182"/>
                  <a:gd name="T7" fmla="*/ 1253 h 175"/>
                  <a:gd name="T8" fmla="*/ 1222 w 182"/>
                  <a:gd name="T9" fmla="*/ 59 h 175"/>
                  <a:gd name="T10" fmla="*/ 1178 w 182"/>
                  <a:gd name="T11" fmla="*/ 59 h 175"/>
                  <a:gd name="T12" fmla="*/ 1222 w 182"/>
                  <a:gd name="T13" fmla="*/ 17 h 175"/>
                  <a:gd name="T14" fmla="*/ 1198 w 182"/>
                  <a:gd name="T15" fmla="*/ 0 h 175"/>
                  <a:gd name="T16" fmla="*/ 1178 w 182"/>
                  <a:gd name="T17" fmla="*/ 17 h 175"/>
                  <a:gd name="T18" fmla="*/ 1222 w 182"/>
                  <a:gd name="T19" fmla="*/ 1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181" y="2"/>
                    </a:moveTo>
                    <a:lnTo>
                      <a:pt x="175" y="2"/>
                    </a:lnTo>
                    <a:lnTo>
                      <a:pt x="0" y="169"/>
                    </a:lnTo>
                    <a:lnTo>
                      <a:pt x="5" y="174"/>
                    </a:lnTo>
                    <a:lnTo>
                      <a:pt x="181" y="8"/>
                    </a:lnTo>
                    <a:lnTo>
                      <a:pt x="175" y="8"/>
                    </a:lnTo>
                    <a:lnTo>
                      <a:pt x="181" y="2"/>
                    </a:lnTo>
                    <a:lnTo>
                      <a:pt x="178" y="0"/>
                    </a:lnTo>
                    <a:lnTo>
                      <a:pt x="175"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34124" name="Freeform 806"/>
              <p:cNvSpPr>
                <a:spLocks/>
              </p:cNvSpPr>
              <p:nvPr/>
            </p:nvSpPr>
            <p:spPr bwMode="auto">
              <a:xfrm>
                <a:off x="716" y="2035"/>
                <a:ext cx="222" cy="233"/>
              </a:xfrm>
              <a:custGeom>
                <a:avLst/>
                <a:gdLst>
                  <a:gd name="T0" fmla="*/ 1107 w 176"/>
                  <a:gd name="T1" fmla="*/ 1305 h 182"/>
                  <a:gd name="T2" fmla="*/ 1107 w 176"/>
                  <a:gd name="T3" fmla="*/ 1264 h 182"/>
                  <a:gd name="T4" fmla="*/ 40 w 176"/>
                  <a:gd name="T5" fmla="*/ 0 h 182"/>
                  <a:gd name="T6" fmla="*/ 0 w 176"/>
                  <a:gd name="T7" fmla="*/ 46 h 182"/>
                  <a:gd name="T8" fmla="*/ 1073 w 176"/>
                  <a:gd name="T9" fmla="*/ 1305 h 182"/>
                  <a:gd name="T10" fmla="*/ 1073 w 176"/>
                  <a:gd name="T11" fmla="*/ 1264 h 182"/>
                  <a:gd name="T12" fmla="*/ 1107 w 176"/>
                  <a:gd name="T13" fmla="*/ 1305 h 182"/>
                  <a:gd name="T14" fmla="*/ 1124 w 176"/>
                  <a:gd name="T15" fmla="*/ 1287 h 182"/>
                  <a:gd name="T16" fmla="*/ 1107 w 176"/>
                  <a:gd name="T17" fmla="*/ 1264 h 182"/>
                  <a:gd name="T18" fmla="*/ 1107 w 176"/>
                  <a:gd name="T19" fmla="*/ 1305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3" y="181"/>
                    </a:moveTo>
                    <a:lnTo>
                      <a:pt x="173" y="175"/>
                    </a:lnTo>
                    <a:lnTo>
                      <a:pt x="6" y="0"/>
                    </a:lnTo>
                    <a:lnTo>
                      <a:pt x="0" y="6"/>
                    </a:lnTo>
                    <a:lnTo>
                      <a:pt x="167" y="181"/>
                    </a:lnTo>
                    <a:lnTo>
                      <a:pt x="167" y="175"/>
                    </a:lnTo>
                    <a:lnTo>
                      <a:pt x="173" y="181"/>
                    </a:lnTo>
                    <a:lnTo>
                      <a:pt x="175" y="178"/>
                    </a:lnTo>
                    <a:lnTo>
                      <a:pt x="173" y="175"/>
                    </a:lnTo>
                    <a:lnTo>
                      <a:pt x="173" y="181"/>
                    </a:lnTo>
                  </a:path>
                </a:pathLst>
              </a:custGeom>
              <a:solidFill>
                <a:srgbClr val="FFFFFF"/>
              </a:solidFill>
              <a:ln w="12700" cap="rnd">
                <a:solidFill>
                  <a:srgbClr val="000000"/>
                </a:solidFill>
                <a:round/>
                <a:headEnd/>
                <a:tailEnd/>
              </a:ln>
            </p:spPr>
            <p:txBody>
              <a:bodyPr/>
              <a:lstStyle/>
              <a:p>
                <a:endParaRPr lang="en-US"/>
              </a:p>
            </p:txBody>
          </p:sp>
          <p:sp>
            <p:nvSpPr>
              <p:cNvPr id="34125" name="Freeform 807"/>
              <p:cNvSpPr>
                <a:spLocks/>
              </p:cNvSpPr>
              <p:nvPr/>
            </p:nvSpPr>
            <p:spPr bwMode="auto">
              <a:xfrm>
                <a:off x="705" y="2268"/>
                <a:ext cx="230" cy="224"/>
              </a:xfrm>
              <a:custGeom>
                <a:avLst/>
                <a:gdLst>
                  <a:gd name="T0" fmla="*/ 0 w 182"/>
                  <a:gd name="T1" fmla="*/ 1140 h 177"/>
                  <a:gd name="T2" fmla="*/ 40 w 182"/>
                  <a:gd name="T3" fmla="*/ 1140 h 177"/>
                  <a:gd name="T4" fmla="*/ 1177 w 182"/>
                  <a:gd name="T5" fmla="*/ 40 h 177"/>
                  <a:gd name="T6" fmla="*/ 1139 w 182"/>
                  <a:gd name="T7" fmla="*/ 0 h 177"/>
                  <a:gd name="T8" fmla="*/ 0 w 182"/>
                  <a:gd name="T9" fmla="*/ 1111 h 177"/>
                  <a:gd name="T10" fmla="*/ 40 w 182"/>
                  <a:gd name="T11" fmla="*/ 1111 h 177"/>
                  <a:gd name="T12" fmla="*/ 0 w 182"/>
                  <a:gd name="T13" fmla="*/ 1140 h 177"/>
                  <a:gd name="T14" fmla="*/ 16 w 182"/>
                  <a:gd name="T15" fmla="*/ 1159 h 177"/>
                  <a:gd name="T16" fmla="*/ 40 w 182"/>
                  <a:gd name="T17" fmla="*/ 1140 h 177"/>
                  <a:gd name="T18" fmla="*/ 0 w 182"/>
                  <a:gd name="T19" fmla="*/ 114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0" y="174"/>
                    </a:moveTo>
                    <a:lnTo>
                      <a:pt x="6" y="174"/>
                    </a:lnTo>
                    <a:lnTo>
                      <a:pt x="181" y="6"/>
                    </a:lnTo>
                    <a:lnTo>
                      <a:pt x="175" y="0"/>
                    </a:lnTo>
                    <a:lnTo>
                      <a:pt x="0" y="168"/>
                    </a:lnTo>
                    <a:lnTo>
                      <a:pt x="6" y="168"/>
                    </a:lnTo>
                    <a:lnTo>
                      <a:pt x="0" y="174"/>
                    </a:lnTo>
                    <a:lnTo>
                      <a:pt x="2" y="176"/>
                    </a:lnTo>
                    <a:lnTo>
                      <a:pt x="6" y="174"/>
                    </a:lnTo>
                    <a:lnTo>
                      <a:pt x="0" y="174"/>
                    </a:lnTo>
                  </a:path>
                </a:pathLst>
              </a:custGeom>
              <a:solidFill>
                <a:srgbClr val="FFFFFF"/>
              </a:solidFill>
              <a:ln w="12700" cap="rnd">
                <a:solidFill>
                  <a:srgbClr val="000000"/>
                </a:solidFill>
                <a:round/>
                <a:headEnd/>
                <a:tailEnd/>
              </a:ln>
            </p:spPr>
            <p:txBody>
              <a:bodyPr/>
              <a:lstStyle/>
              <a:p>
                <a:endParaRPr lang="en-US"/>
              </a:p>
            </p:txBody>
          </p:sp>
          <p:sp>
            <p:nvSpPr>
              <p:cNvPr id="34126" name="Freeform 808"/>
              <p:cNvSpPr>
                <a:spLocks/>
              </p:cNvSpPr>
              <p:nvPr/>
            </p:nvSpPr>
            <p:spPr bwMode="auto">
              <a:xfrm>
                <a:off x="480" y="2257"/>
                <a:ext cx="223" cy="232"/>
              </a:xfrm>
              <a:custGeom>
                <a:avLst/>
                <a:gdLst>
                  <a:gd name="T0" fmla="*/ 20 w 177"/>
                  <a:gd name="T1" fmla="*/ 0 h 182"/>
                  <a:gd name="T2" fmla="*/ 20 w 177"/>
                  <a:gd name="T3" fmla="*/ 36 h 182"/>
                  <a:gd name="T4" fmla="*/ 1077 w 177"/>
                  <a:gd name="T5" fmla="*/ 1261 h 182"/>
                  <a:gd name="T6" fmla="*/ 1123 w 177"/>
                  <a:gd name="T7" fmla="*/ 1219 h 182"/>
                  <a:gd name="T8" fmla="*/ 49 w 177"/>
                  <a:gd name="T9" fmla="*/ 0 h 182"/>
                  <a:gd name="T10" fmla="*/ 49 w 177"/>
                  <a:gd name="T11" fmla="*/ 36 h 182"/>
                  <a:gd name="T12" fmla="*/ 20 w 177"/>
                  <a:gd name="T13" fmla="*/ 0 h 182"/>
                  <a:gd name="T14" fmla="*/ 0 w 177"/>
                  <a:gd name="T15" fmla="*/ 17 h 182"/>
                  <a:gd name="T16" fmla="*/ 20 w 177"/>
                  <a:gd name="T17" fmla="*/ 36 h 182"/>
                  <a:gd name="T18" fmla="*/ 20 w 177"/>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2"/>
                  <a:gd name="T32" fmla="*/ 177 w 177"/>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2">
                    <a:moveTo>
                      <a:pt x="3" y="0"/>
                    </a:moveTo>
                    <a:lnTo>
                      <a:pt x="3" y="5"/>
                    </a:lnTo>
                    <a:lnTo>
                      <a:pt x="170" y="181"/>
                    </a:lnTo>
                    <a:lnTo>
                      <a:pt x="176" y="175"/>
                    </a:lnTo>
                    <a:lnTo>
                      <a:pt x="8" y="0"/>
                    </a:lnTo>
                    <a:lnTo>
                      <a:pt x="8" y="5"/>
                    </a:lnTo>
                    <a:lnTo>
                      <a:pt x="3" y="0"/>
                    </a:lnTo>
                    <a:lnTo>
                      <a:pt x="0" y="2"/>
                    </a:lnTo>
                    <a:lnTo>
                      <a:pt x="3" y="5"/>
                    </a:lnTo>
                    <a:lnTo>
                      <a:pt x="3" y="0"/>
                    </a:lnTo>
                  </a:path>
                </a:pathLst>
              </a:custGeom>
              <a:solidFill>
                <a:srgbClr val="FFFFFF"/>
              </a:solidFill>
              <a:ln w="12700" cap="rnd">
                <a:solidFill>
                  <a:srgbClr val="000000"/>
                </a:solidFill>
                <a:round/>
                <a:headEnd/>
                <a:tailEnd/>
              </a:ln>
            </p:spPr>
            <p:txBody>
              <a:bodyPr/>
              <a:lstStyle/>
              <a:p>
                <a:endParaRPr lang="en-US"/>
              </a:p>
            </p:txBody>
          </p:sp>
          <p:sp>
            <p:nvSpPr>
              <p:cNvPr id="34127" name="Line 809"/>
              <p:cNvSpPr>
                <a:spLocks noChangeShapeType="1"/>
              </p:cNvSpPr>
              <p:nvPr/>
            </p:nvSpPr>
            <p:spPr bwMode="auto">
              <a:xfrm flipH="1">
                <a:off x="705" y="2494"/>
                <a:ext cx="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28" name="Freeform 810"/>
              <p:cNvSpPr>
                <a:spLocks/>
              </p:cNvSpPr>
              <p:nvPr/>
            </p:nvSpPr>
            <p:spPr bwMode="auto">
              <a:xfrm>
                <a:off x="699" y="2494"/>
                <a:ext cx="4" cy="106"/>
              </a:xfrm>
              <a:custGeom>
                <a:avLst/>
                <a:gdLst>
                  <a:gd name="T0" fmla="*/ 0 w 3"/>
                  <a:gd name="T1" fmla="*/ 579 h 83"/>
                  <a:gd name="T2" fmla="*/ 21 w 3"/>
                  <a:gd name="T3" fmla="*/ 579 h 83"/>
                  <a:gd name="T4" fmla="*/ 21 w 3"/>
                  <a:gd name="T5" fmla="*/ 0 h 83"/>
                  <a:gd name="T6" fmla="*/ 1 w 3"/>
                  <a:gd name="T7" fmla="*/ 0 h 83"/>
                  <a:gd name="T8" fmla="*/ 0 w 3"/>
                  <a:gd name="T9" fmla="*/ 579 h 83"/>
                  <a:gd name="T10" fmla="*/ 21 w 3"/>
                  <a:gd name="T11" fmla="*/ 579 h 83"/>
                  <a:gd name="T12" fmla="*/ 0 w 3"/>
                  <a:gd name="T13" fmla="*/ 579 h 83"/>
                  <a:gd name="T14" fmla="*/ 0 60000 65536"/>
                  <a:gd name="T15" fmla="*/ 0 60000 65536"/>
                  <a:gd name="T16" fmla="*/ 0 60000 65536"/>
                  <a:gd name="T17" fmla="*/ 0 60000 65536"/>
                  <a:gd name="T18" fmla="*/ 0 60000 65536"/>
                  <a:gd name="T19" fmla="*/ 0 60000 65536"/>
                  <a:gd name="T20" fmla="*/ 0 60000 65536"/>
                  <a:gd name="T21" fmla="*/ 0 w 3"/>
                  <a:gd name="T22" fmla="*/ 0 h 83"/>
                  <a:gd name="T23" fmla="*/ 3 w 3"/>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3">
                    <a:moveTo>
                      <a:pt x="0" y="82"/>
                    </a:moveTo>
                    <a:lnTo>
                      <a:pt x="2" y="82"/>
                    </a:lnTo>
                    <a:lnTo>
                      <a:pt x="2" y="0"/>
                    </a:lnTo>
                    <a:lnTo>
                      <a:pt x="1" y="0"/>
                    </a:lnTo>
                    <a:lnTo>
                      <a:pt x="0" y="82"/>
                    </a:lnTo>
                    <a:lnTo>
                      <a:pt x="2" y="82"/>
                    </a:lnTo>
                    <a:lnTo>
                      <a:pt x="0" y="82"/>
                    </a:lnTo>
                  </a:path>
                </a:pathLst>
              </a:custGeom>
              <a:solidFill>
                <a:srgbClr val="FFFFFF"/>
              </a:solidFill>
              <a:ln w="12700" cap="rnd">
                <a:solidFill>
                  <a:srgbClr val="000000"/>
                </a:solidFill>
                <a:round/>
                <a:headEnd/>
                <a:tailEnd/>
              </a:ln>
            </p:spPr>
            <p:txBody>
              <a:bodyPr/>
              <a:lstStyle/>
              <a:p>
                <a:endParaRPr lang="en-US"/>
              </a:p>
            </p:txBody>
          </p:sp>
          <p:sp>
            <p:nvSpPr>
              <p:cNvPr id="34129" name="Freeform 811"/>
              <p:cNvSpPr>
                <a:spLocks/>
              </p:cNvSpPr>
              <p:nvPr/>
            </p:nvSpPr>
            <p:spPr bwMode="auto">
              <a:xfrm>
                <a:off x="699" y="2494"/>
                <a:ext cx="4" cy="106"/>
              </a:xfrm>
              <a:custGeom>
                <a:avLst/>
                <a:gdLst>
                  <a:gd name="T0" fmla="*/ 21 w 3"/>
                  <a:gd name="T1" fmla="*/ 0 h 83"/>
                  <a:gd name="T2" fmla="*/ 1 w 3"/>
                  <a:gd name="T3" fmla="*/ 0 h 83"/>
                  <a:gd name="T4" fmla="*/ 0 w 3"/>
                  <a:gd name="T5" fmla="*/ 579 h 83"/>
                  <a:gd name="T6" fmla="*/ 21 w 3"/>
                  <a:gd name="T7" fmla="*/ 579 h 83"/>
                  <a:gd name="T8" fmla="*/ 21 w 3"/>
                  <a:gd name="T9" fmla="*/ 0 h 83"/>
                  <a:gd name="T10" fmla="*/ 1 w 3"/>
                  <a:gd name="T11" fmla="*/ 0 h 83"/>
                  <a:gd name="T12" fmla="*/ 21 w 3"/>
                  <a:gd name="T13" fmla="*/ 0 h 83"/>
                  <a:gd name="T14" fmla="*/ 0 60000 65536"/>
                  <a:gd name="T15" fmla="*/ 0 60000 65536"/>
                  <a:gd name="T16" fmla="*/ 0 60000 65536"/>
                  <a:gd name="T17" fmla="*/ 0 60000 65536"/>
                  <a:gd name="T18" fmla="*/ 0 60000 65536"/>
                  <a:gd name="T19" fmla="*/ 0 60000 65536"/>
                  <a:gd name="T20" fmla="*/ 0 60000 65536"/>
                  <a:gd name="T21" fmla="*/ 0 w 3"/>
                  <a:gd name="T22" fmla="*/ 0 h 83"/>
                  <a:gd name="T23" fmla="*/ 3 w 3"/>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3">
                    <a:moveTo>
                      <a:pt x="2" y="0"/>
                    </a:moveTo>
                    <a:lnTo>
                      <a:pt x="1" y="0"/>
                    </a:lnTo>
                    <a:lnTo>
                      <a:pt x="0" y="82"/>
                    </a:lnTo>
                    <a:lnTo>
                      <a:pt x="2" y="82"/>
                    </a:lnTo>
                    <a:lnTo>
                      <a:pt x="2" y="0"/>
                    </a:lnTo>
                    <a:lnTo>
                      <a:pt x="1" y="0"/>
                    </a:lnTo>
                    <a:lnTo>
                      <a:pt x="2" y="0"/>
                    </a:lnTo>
                  </a:path>
                </a:pathLst>
              </a:custGeom>
              <a:solidFill>
                <a:srgbClr val="FFFFFF"/>
              </a:solidFill>
              <a:ln w="12700" cap="rnd">
                <a:solidFill>
                  <a:srgbClr val="000000"/>
                </a:solidFill>
                <a:round/>
                <a:headEnd/>
                <a:tailEnd/>
              </a:ln>
            </p:spPr>
            <p:txBody>
              <a:bodyPr/>
              <a:lstStyle/>
              <a:p>
                <a:endParaRPr lang="en-US"/>
              </a:p>
            </p:txBody>
          </p:sp>
          <p:sp>
            <p:nvSpPr>
              <p:cNvPr id="34130" name="Freeform 812"/>
              <p:cNvSpPr>
                <a:spLocks/>
              </p:cNvSpPr>
              <p:nvPr/>
            </p:nvSpPr>
            <p:spPr bwMode="auto">
              <a:xfrm>
                <a:off x="492" y="1799"/>
                <a:ext cx="3" cy="3"/>
              </a:xfrm>
              <a:custGeom>
                <a:avLst/>
                <a:gdLst>
                  <a:gd name="T0" fmla="*/ 0 w 2"/>
                  <a:gd name="T1" fmla="*/ 32 h 2"/>
                  <a:gd name="T2" fmla="*/ 0 w 2"/>
                  <a:gd name="T3" fmla="*/ 0 h 2"/>
                  <a:gd name="T4" fmla="*/ 0 w 2"/>
                  <a:gd name="T5" fmla="*/ 0 h 2"/>
                  <a:gd name="T6" fmla="*/ 32 w 2"/>
                  <a:gd name="T7" fmla="*/ 0 h 2"/>
                  <a:gd name="T8" fmla="*/ 32 w 2"/>
                  <a:gd name="T9" fmla="*/ 0 h 2"/>
                  <a:gd name="T10" fmla="*/ 32 w 2"/>
                  <a:gd name="T11" fmla="*/ 0 h 2"/>
                  <a:gd name="T12" fmla="*/ 0 w 2"/>
                  <a:gd name="T13" fmla="*/ 3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lnTo>
                      <a:pt x="0" y="0"/>
                    </a:lnTo>
                    <a:lnTo>
                      <a:pt x="1" y="0"/>
                    </a:lnTo>
                    <a:lnTo>
                      <a:pt x="0" y="1"/>
                    </a:lnTo>
                  </a:path>
                </a:pathLst>
              </a:custGeom>
              <a:solidFill>
                <a:srgbClr val="FFFFFF"/>
              </a:solidFill>
              <a:ln w="12700" cap="rnd">
                <a:solidFill>
                  <a:srgbClr val="000000"/>
                </a:solidFill>
                <a:round/>
                <a:headEnd/>
                <a:tailEnd/>
              </a:ln>
            </p:spPr>
            <p:txBody>
              <a:bodyPr/>
              <a:lstStyle/>
              <a:p>
                <a:endParaRPr lang="en-US"/>
              </a:p>
            </p:txBody>
          </p:sp>
          <p:sp>
            <p:nvSpPr>
              <p:cNvPr id="34131" name="Freeform 813"/>
              <p:cNvSpPr>
                <a:spLocks/>
              </p:cNvSpPr>
              <p:nvPr/>
            </p:nvSpPr>
            <p:spPr bwMode="auto">
              <a:xfrm>
                <a:off x="495" y="1582"/>
                <a:ext cx="230" cy="220"/>
              </a:xfrm>
              <a:custGeom>
                <a:avLst/>
                <a:gdLst>
                  <a:gd name="T0" fmla="*/ 1177 w 182"/>
                  <a:gd name="T1" fmla="*/ 17 h 172"/>
                  <a:gd name="T2" fmla="*/ 1139 w 182"/>
                  <a:gd name="T3" fmla="*/ 0 h 172"/>
                  <a:gd name="T4" fmla="*/ 0 w 182"/>
                  <a:gd name="T5" fmla="*/ 1179 h 172"/>
                  <a:gd name="T6" fmla="*/ 32 w 182"/>
                  <a:gd name="T7" fmla="*/ 1227 h 172"/>
                  <a:gd name="T8" fmla="*/ 1170 w 182"/>
                  <a:gd name="T9" fmla="*/ 46 h 172"/>
                  <a:gd name="T10" fmla="*/ 1132 w 182"/>
                  <a:gd name="T11" fmla="*/ 17 h 172"/>
                  <a:gd name="T12" fmla="*/ 1177 w 182"/>
                  <a:gd name="T13" fmla="*/ 17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181" y="2"/>
                    </a:moveTo>
                    <a:lnTo>
                      <a:pt x="175" y="0"/>
                    </a:lnTo>
                    <a:lnTo>
                      <a:pt x="0" y="165"/>
                    </a:lnTo>
                    <a:lnTo>
                      <a:pt x="5" y="171"/>
                    </a:lnTo>
                    <a:lnTo>
                      <a:pt x="180" y="6"/>
                    </a:lnTo>
                    <a:lnTo>
                      <a:pt x="174"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34132" name="Freeform 814"/>
              <p:cNvSpPr>
                <a:spLocks/>
              </p:cNvSpPr>
              <p:nvPr/>
            </p:nvSpPr>
            <p:spPr bwMode="auto">
              <a:xfrm>
                <a:off x="722" y="1584"/>
                <a:ext cx="3" cy="109"/>
              </a:xfrm>
              <a:custGeom>
                <a:avLst/>
                <a:gdLst>
                  <a:gd name="T0" fmla="*/ 32 w 2"/>
                  <a:gd name="T1" fmla="*/ 570 h 86"/>
                  <a:gd name="T2" fmla="*/ 32 w 2"/>
                  <a:gd name="T3" fmla="*/ 548 h 86"/>
                  <a:gd name="T4" fmla="*/ 32 w 2"/>
                  <a:gd name="T5" fmla="*/ 0 h 86"/>
                  <a:gd name="T6" fmla="*/ 0 w 2"/>
                  <a:gd name="T7" fmla="*/ 0 h 86"/>
                  <a:gd name="T8" fmla="*/ 0 w 2"/>
                  <a:gd name="T9" fmla="*/ 548 h 86"/>
                  <a:gd name="T10" fmla="*/ 0 w 2"/>
                  <a:gd name="T11" fmla="*/ 527 h 86"/>
                  <a:gd name="T12" fmla="*/ 32 w 2"/>
                  <a:gd name="T13" fmla="*/ 570 h 86"/>
                  <a:gd name="T14" fmla="*/ 32 w 2"/>
                  <a:gd name="T15" fmla="*/ 551 h 86"/>
                  <a:gd name="T16" fmla="*/ 32 w 2"/>
                  <a:gd name="T17" fmla="*/ 548 h 86"/>
                  <a:gd name="T18" fmla="*/ 32 w 2"/>
                  <a:gd name="T19" fmla="*/ 57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1" y="85"/>
                    </a:moveTo>
                    <a:lnTo>
                      <a:pt x="1" y="82"/>
                    </a:lnTo>
                    <a:lnTo>
                      <a:pt x="1" y="0"/>
                    </a:lnTo>
                    <a:lnTo>
                      <a:pt x="0" y="0"/>
                    </a:lnTo>
                    <a:lnTo>
                      <a:pt x="0" y="82"/>
                    </a:lnTo>
                    <a:lnTo>
                      <a:pt x="0" y="79"/>
                    </a:lnTo>
                    <a:lnTo>
                      <a:pt x="1" y="85"/>
                    </a:lnTo>
                    <a:lnTo>
                      <a:pt x="1" y="83"/>
                    </a:lnTo>
                    <a:lnTo>
                      <a:pt x="1" y="82"/>
                    </a:lnTo>
                    <a:lnTo>
                      <a:pt x="1" y="85"/>
                    </a:lnTo>
                  </a:path>
                </a:pathLst>
              </a:custGeom>
              <a:solidFill>
                <a:srgbClr val="FFFFFF"/>
              </a:solidFill>
              <a:ln w="12700" cap="rnd">
                <a:solidFill>
                  <a:srgbClr val="000000"/>
                </a:solidFill>
                <a:round/>
                <a:headEnd/>
                <a:tailEnd/>
              </a:ln>
            </p:spPr>
            <p:txBody>
              <a:bodyPr/>
              <a:lstStyle/>
              <a:p>
                <a:endParaRPr lang="en-US"/>
              </a:p>
            </p:txBody>
          </p:sp>
          <p:sp>
            <p:nvSpPr>
              <p:cNvPr id="34133" name="Freeform 815"/>
              <p:cNvSpPr>
                <a:spLocks/>
              </p:cNvSpPr>
              <p:nvPr/>
            </p:nvSpPr>
            <p:spPr bwMode="auto">
              <a:xfrm>
                <a:off x="550" y="1693"/>
                <a:ext cx="172" cy="168"/>
              </a:xfrm>
              <a:custGeom>
                <a:avLst/>
                <a:gdLst>
                  <a:gd name="T0" fmla="*/ 20 w 137"/>
                  <a:gd name="T1" fmla="*/ 931 h 131"/>
                  <a:gd name="T2" fmla="*/ 39 w 137"/>
                  <a:gd name="T3" fmla="*/ 949 h 131"/>
                  <a:gd name="T4" fmla="*/ 844 w 137"/>
                  <a:gd name="T5" fmla="*/ 46 h 131"/>
                  <a:gd name="T6" fmla="*/ 804 w 137"/>
                  <a:gd name="T7" fmla="*/ 0 h 131"/>
                  <a:gd name="T8" fmla="*/ 0 w 137"/>
                  <a:gd name="T9" fmla="*/ 909 h 131"/>
                  <a:gd name="T10" fmla="*/ 20 w 137"/>
                  <a:gd name="T11" fmla="*/ 931 h 131"/>
                  <a:gd name="T12" fmla="*/ 0 60000 65536"/>
                  <a:gd name="T13" fmla="*/ 0 60000 65536"/>
                  <a:gd name="T14" fmla="*/ 0 60000 65536"/>
                  <a:gd name="T15" fmla="*/ 0 60000 65536"/>
                  <a:gd name="T16" fmla="*/ 0 60000 65536"/>
                  <a:gd name="T17" fmla="*/ 0 60000 65536"/>
                  <a:gd name="T18" fmla="*/ 0 w 137"/>
                  <a:gd name="T19" fmla="*/ 0 h 131"/>
                  <a:gd name="T20" fmla="*/ 137 w 137"/>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37" h="131">
                    <a:moveTo>
                      <a:pt x="3" y="127"/>
                    </a:moveTo>
                    <a:lnTo>
                      <a:pt x="6" y="130"/>
                    </a:lnTo>
                    <a:lnTo>
                      <a:pt x="136" y="6"/>
                    </a:lnTo>
                    <a:lnTo>
                      <a:pt x="130" y="0"/>
                    </a:lnTo>
                    <a:lnTo>
                      <a:pt x="0" y="124"/>
                    </a:lnTo>
                    <a:lnTo>
                      <a:pt x="3" y="127"/>
                    </a:lnTo>
                  </a:path>
                </a:pathLst>
              </a:custGeom>
              <a:solidFill>
                <a:srgbClr val="FFFFFF"/>
              </a:solidFill>
              <a:ln w="12700" cap="rnd">
                <a:solidFill>
                  <a:srgbClr val="000000"/>
                </a:solidFill>
                <a:round/>
                <a:headEnd/>
                <a:tailEnd/>
              </a:ln>
            </p:spPr>
            <p:txBody>
              <a:bodyPr/>
              <a:lstStyle/>
              <a:p>
                <a:endParaRPr lang="en-US"/>
              </a:p>
            </p:txBody>
          </p:sp>
          <p:sp>
            <p:nvSpPr>
              <p:cNvPr id="34134" name="Freeform 816"/>
              <p:cNvSpPr>
                <a:spLocks/>
              </p:cNvSpPr>
              <p:nvPr/>
            </p:nvSpPr>
            <p:spPr bwMode="auto">
              <a:xfrm>
                <a:off x="491" y="1913"/>
                <a:ext cx="171" cy="174"/>
              </a:xfrm>
              <a:custGeom>
                <a:avLst/>
                <a:gdLst>
                  <a:gd name="T0" fmla="*/ 0 w 136"/>
                  <a:gd name="T1" fmla="*/ 17 h 135"/>
                  <a:gd name="T2" fmla="*/ 1 w 136"/>
                  <a:gd name="T3" fmla="*/ 46 h 135"/>
                  <a:gd name="T4" fmla="*/ 810 w 136"/>
                  <a:gd name="T5" fmla="*/ 1022 h 135"/>
                  <a:gd name="T6" fmla="*/ 844 w 136"/>
                  <a:gd name="T7" fmla="*/ 977 h 135"/>
                  <a:gd name="T8" fmla="*/ 39 w 136"/>
                  <a:gd name="T9" fmla="*/ 0 h 135"/>
                  <a:gd name="T10" fmla="*/ 45 w 136"/>
                  <a:gd name="T11" fmla="*/ 17 h 135"/>
                  <a:gd name="T12" fmla="*/ 0 w 136"/>
                  <a:gd name="T13" fmla="*/ 17 h 135"/>
                  <a:gd name="T14" fmla="*/ 0 60000 65536"/>
                  <a:gd name="T15" fmla="*/ 0 60000 65536"/>
                  <a:gd name="T16" fmla="*/ 0 60000 65536"/>
                  <a:gd name="T17" fmla="*/ 0 60000 65536"/>
                  <a:gd name="T18" fmla="*/ 0 60000 65536"/>
                  <a:gd name="T19" fmla="*/ 0 60000 65536"/>
                  <a:gd name="T20" fmla="*/ 0 60000 65536"/>
                  <a:gd name="T21" fmla="*/ 0 w 136"/>
                  <a:gd name="T22" fmla="*/ 0 h 135"/>
                  <a:gd name="T23" fmla="*/ 136 w 136"/>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35">
                    <a:moveTo>
                      <a:pt x="0" y="2"/>
                    </a:moveTo>
                    <a:lnTo>
                      <a:pt x="1" y="6"/>
                    </a:lnTo>
                    <a:lnTo>
                      <a:pt x="130" y="134"/>
                    </a:lnTo>
                    <a:lnTo>
                      <a:pt x="135" y="128"/>
                    </a:lnTo>
                    <a:lnTo>
                      <a:pt x="6"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34135" name="Freeform 817"/>
              <p:cNvSpPr>
                <a:spLocks/>
              </p:cNvSpPr>
              <p:nvPr/>
            </p:nvSpPr>
            <p:spPr bwMode="auto">
              <a:xfrm>
                <a:off x="491" y="1792"/>
                <a:ext cx="4" cy="118"/>
              </a:xfrm>
              <a:custGeom>
                <a:avLst/>
                <a:gdLst>
                  <a:gd name="T0" fmla="*/ 3 w 4"/>
                  <a:gd name="T1" fmla="*/ 46 h 92"/>
                  <a:gd name="T2" fmla="*/ 1 w 4"/>
                  <a:gd name="T3" fmla="*/ 65 h 92"/>
                  <a:gd name="T4" fmla="*/ 0 w 4"/>
                  <a:gd name="T5" fmla="*/ 666 h 92"/>
                  <a:gd name="T6" fmla="*/ 2 w 4"/>
                  <a:gd name="T7" fmla="*/ 666 h 92"/>
                  <a:gd name="T8" fmla="*/ 3 w 4"/>
                  <a:gd name="T9" fmla="*/ 65 h 92"/>
                  <a:gd name="T10" fmla="*/ 1 w 4"/>
                  <a:gd name="T11" fmla="*/ 81 h 92"/>
                  <a:gd name="T12" fmla="*/ 3 w 4"/>
                  <a:gd name="T13" fmla="*/ 46 h 92"/>
                  <a:gd name="T14" fmla="*/ 1 w 4"/>
                  <a:gd name="T15" fmla="*/ 0 h 92"/>
                  <a:gd name="T16" fmla="*/ 1 w 4"/>
                  <a:gd name="T17" fmla="*/ 65 h 92"/>
                  <a:gd name="T18" fmla="*/ 3 w 4"/>
                  <a:gd name="T19" fmla="*/ 46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2"/>
                  <a:gd name="T32" fmla="*/ 4 w 4"/>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2">
                    <a:moveTo>
                      <a:pt x="3" y="6"/>
                    </a:moveTo>
                    <a:lnTo>
                      <a:pt x="1" y="9"/>
                    </a:lnTo>
                    <a:lnTo>
                      <a:pt x="0" y="91"/>
                    </a:lnTo>
                    <a:lnTo>
                      <a:pt x="2" y="91"/>
                    </a:lnTo>
                    <a:lnTo>
                      <a:pt x="3" y="9"/>
                    </a:lnTo>
                    <a:lnTo>
                      <a:pt x="1" y="11"/>
                    </a:lnTo>
                    <a:lnTo>
                      <a:pt x="3" y="6"/>
                    </a:lnTo>
                    <a:lnTo>
                      <a:pt x="1" y="0"/>
                    </a:lnTo>
                    <a:lnTo>
                      <a:pt x="1" y="9"/>
                    </a:lnTo>
                    <a:lnTo>
                      <a:pt x="3" y="6"/>
                    </a:lnTo>
                  </a:path>
                </a:pathLst>
              </a:custGeom>
              <a:solidFill>
                <a:srgbClr val="FFFFFF"/>
              </a:solidFill>
              <a:ln w="12700" cap="rnd">
                <a:solidFill>
                  <a:srgbClr val="000000"/>
                </a:solidFill>
                <a:round/>
                <a:headEnd/>
                <a:tailEnd/>
              </a:ln>
            </p:spPr>
            <p:txBody>
              <a:bodyPr/>
              <a:lstStyle/>
              <a:p>
                <a:endParaRPr lang="en-US"/>
              </a:p>
            </p:txBody>
          </p:sp>
          <p:sp>
            <p:nvSpPr>
              <p:cNvPr id="34136" name="Freeform 818"/>
              <p:cNvSpPr>
                <a:spLocks/>
              </p:cNvSpPr>
              <p:nvPr/>
            </p:nvSpPr>
            <p:spPr bwMode="auto">
              <a:xfrm>
                <a:off x="495" y="1802"/>
                <a:ext cx="222" cy="233"/>
              </a:xfrm>
              <a:custGeom>
                <a:avLst/>
                <a:gdLst>
                  <a:gd name="T0" fmla="*/ 1161 w 175"/>
                  <a:gd name="T1" fmla="*/ 1246 h 183"/>
                  <a:gd name="T2" fmla="*/ 1161 w 175"/>
                  <a:gd name="T3" fmla="*/ 1215 h 183"/>
                  <a:gd name="T4" fmla="*/ 32 w 175"/>
                  <a:gd name="T5" fmla="*/ 0 h 183"/>
                  <a:gd name="T6" fmla="*/ 0 w 175"/>
                  <a:gd name="T7" fmla="*/ 46 h 183"/>
                  <a:gd name="T8" fmla="*/ 1120 w 175"/>
                  <a:gd name="T9" fmla="*/ 1259 h 183"/>
                  <a:gd name="T10" fmla="*/ 1116 w 175"/>
                  <a:gd name="T11" fmla="*/ 1246 h 183"/>
                  <a:gd name="T12" fmla="*/ 1161 w 175"/>
                  <a:gd name="T13" fmla="*/ 1246 h 183"/>
                  <a:gd name="T14" fmla="*/ 1165 w 175"/>
                  <a:gd name="T15" fmla="*/ 1234 h 183"/>
                  <a:gd name="T16" fmla="*/ 1161 w 175"/>
                  <a:gd name="T17" fmla="*/ 1215 h 183"/>
                  <a:gd name="T18" fmla="*/ 1161 w 175"/>
                  <a:gd name="T19" fmla="*/ 1246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3"/>
                  <a:gd name="T32" fmla="*/ 175 w 175"/>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3">
                    <a:moveTo>
                      <a:pt x="173" y="180"/>
                    </a:moveTo>
                    <a:lnTo>
                      <a:pt x="173" y="176"/>
                    </a:lnTo>
                    <a:lnTo>
                      <a:pt x="5" y="0"/>
                    </a:lnTo>
                    <a:lnTo>
                      <a:pt x="0" y="6"/>
                    </a:lnTo>
                    <a:lnTo>
                      <a:pt x="167" y="182"/>
                    </a:lnTo>
                    <a:lnTo>
                      <a:pt x="166" y="180"/>
                    </a:lnTo>
                    <a:lnTo>
                      <a:pt x="173" y="180"/>
                    </a:lnTo>
                    <a:lnTo>
                      <a:pt x="174" y="179"/>
                    </a:lnTo>
                    <a:lnTo>
                      <a:pt x="173" y="176"/>
                    </a:lnTo>
                    <a:lnTo>
                      <a:pt x="173" y="180"/>
                    </a:lnTo>
                  </a:path>
                </a:pathLst>
              </a:custGeom>
              <a:solidFill>
                <a:srgbClr val="FFFFFF"/>
              </a:solidFill>
              <a:ln w="12700" cap="rnd">
                <a:solidFill>
                  <a:srgbClr val="000000"/>
                </a:solidFill>
                <a:round/>
                <a:headEnd/>
                <a:tailEnd/>
              </a:ln>
            </p:spPr>
            <p:txBody>
              <a:bodyPr/>
              <a:lstStyle/>
              <a:p>
                <a:endParaRPr lang="en-US"/>
              </a:p>
            </p:txBody>
          </p:sp>
          <p:sp>
            <p:nvSpPr>
              <p:cNvPr id="34137" name="Freeform 819"/>
              <p:cNvSpPr>
                <a:spLocks/>
              </p:cNvSpPr>
              <p:nvPr/>
            </p:nvSpPr>
            <p:spPr bwMode="auto">
              <a:xfrm>
                <a:off x="713" y="2039"/>
                <a:ext cx="3" cy="105"/>
              </a:xfrm>
              <a:custGeom>
                <a:avLst/>
                <a:gdLst>
                  <a:gd name="T0" fmla="*/ 0 w 2"/>
                  <a:gd name="T1" fmla="*/ 585 h 82"/>
                  <a:gd name="T2" fmla="*/ 32 w 2"/>
                  <a:gd name="T3" fmla="*/ 585 h 82"/>
                  <a:gd name="T4" fmla="*/ 32 w 2"/>
                  <a:gd name="T5" fmla="*/ 0 h 82"/>
                  <a:gd name="T6" fmla="*/ 0 w 2"/>
                  <a:gd name="T7" fmla="*/ 0 h 82"/>
                  <a:gd name="T8" fmla="*/ 0 w 2"/>
                  <a:gd name="T9" fmla="*/ 585 h 82"/>
                  <a:gd name="T10" fmla="*/ 0 w 2"/>
                  <a:gd name="T11" fmla="*/ 585 h 82"/>
                  <a:gd name="T12" fmla="*/ 0 60000 65536"/>
                  <a:gd name="T13" fmla="*/ 0 60000 65536"/>
                  <a:gd name="T14" fmla="*/ 0 60000 65536"/>
                  <a:gd name="T15" fmla="*/ 0 60000 65536"/>
                  <a:gd name="T16" fmla="*/ 0 60000 65536"/>
                  <a:gd name="T17" fmla="*/ 0 60000 65536"/>
                  <a:gd name="T18" fmla="*/ 0 w 2"/>
                  <a:gd name="T19" fmla="*/ 0 h 82"/>
                  <a:gd name="T20" fmla="*/ 2 w 2"/>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2" h="82">
                    <a:moveTo>
                      <a:pt x="0" y="81"/>
                    </a:moveTo>
                    <a:lnTo>
                      <a:pt x="1" y="81"/>
                    </a:lnTo>
                    <a:lnTo>
                      <a:pt x="1" y="0"/>
                    </a:lnTo>
                    <a:lnTo>
                      <a:pt x="0" y="0"/>
                    </a:lnTo>
                    <a:lnTo>
                      <a:pt x="0" y="81"/>
                    </a:lnTo>
                  </a:path>
                </a:pathLst>
              </a:custGeom>
              <a:solidFill>
                <a:srgbClr val="FFFFFF"/>
              </a:solidFill>
              <a:ln w="12700" cap="rnd">
                <a:solidFill>
                  <a:srgbClr val="000000"/>
                </a:solidFill>
                <a:round/>
                <a:headEnd/>
                <a:tailEnd/>
              </a:ln>
            </p:spPr>
            <p:txBody>
              <a:bodyPr/>
              <a:lstStyle/>
              <a:p>
                <a:endParaRPr lang="en-US"/>
              </a:p>
            </p:txBody>
          </p:sp>
          <p:sp>
            <p:nvSpPr>
              <p:cNvPr id="34138" name="Freeform 820"/>
              <p:cNvSpPr>
                <a:spLocks/>
              </p:cNvSpPr>
              <p:nvPr/>
            </p:nvSpPr>
            <p:spPr bwMode="auto">
              <a:xfrm>
                <a:off x="722" y="1584"/>
                <a:ext cx="3" cy="109"/>
              </a:xfrm>
              <a:custGeom>
                <a:avLst/>
                <a:gdLst>
                  <a:gd name="T0" fmla="*/ 32 w 2"/>
                  <a:gd name="T1" fmla="*/ 541 h 86"/>
                  <a:gd name="T2" fmla="*/ 32 w 2"/>
                  <a:gd name="T3" fmla="*/ 551 h 86"/>
                  <a:gd name="T4" fmla="*/ 32 w 2"/>
                  <a:gd name="T5" fmla="*/ 0 h 86"/>
                  <a:gd name="T6" fmla="*/ 0 w 2"/>
                  <a:gd name="T7" fmla="*/ 0 h 86"/>
                  <a:gd name="T8" fmla="*/ 0 w 2"/>
                  <a:gd name="T9" fmla="*/ 551 h 86"/>
                  <a:gd name="T10" fmla="*/ 0 w 2"/>
                  <a:gd name="T11" fmla="*/ 570 h 86"/>
                  <a:gd name="T12" fmla="*/ 32 w 2"/>
                  <a:gd name="T13" fmla="*/ 541 h 86"/>
                  <a:gd name="T14" fmla="*/ 0 60000 65536"/>
                  <a:gd name="T15" fmla="*/ 0 60000 65536"/>
                  <a:gd name="T16" fmla="*/ 0 60000 65536"/>
                  <a:gd name="T17" fmla="*/ 0 60000 65536"/>
                  <a:gd name="T18" fmla="*/ 0 60000 65536"/>
                  <a:gd name="T19" fmla="*/ 0 60000 65536"/>
                  <a:gd name="T20" fmla="*/ 0 60000 65536"/>
                  <a:gd name="T21" fmla="*/ 0 w 2"/>
                  <a:gd name="T22" fmla="*/ 0 h 86"/>
                  <a:gd name="T23" fmla="*/ 2 w 2"/>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6">
                    <a:moveTo>
                      <a:pt x="1" y="81"/>
                    </a:moveTo>
                    <a:lnTo>
                      <a:pt x="1" y="83"/>
                    </a:lnTo>
                    <a:lnTo>
                      <a:pt x="1" y="0"/>
                    </a:lnTo>
                    <a:lnTo>
                      <a:pt x="0" y="0"/>
                    </a:lnTo>
                    <a:lnTo>
                      <a:pt x="0" y="83"/>
                    </a:lnTo>
                    <a:lnTo>
                      <a:pt x="0" y="85"/>
                    </a:lnTo>
                    <a:lnTo>
                      <a:pt x="1" y="81"/>
                    </a:lnTo>
                  </a:path>
                </a:pathLst>
              </a:custGeom>
              <a:solidFill>
                <a:srgbClr val="FFFFFF"/>
              </a:solidFill>
              <a:ln w="12700" cap="rnd">
                <a:solidFill>
                  <a:srgbClr val="000000"/>
                </a:solidFill>
                <a:round/>
                <a:headEnd/>
                <a:tailEnd/>
              </a:ln>
            </p:spPr>
            <p:txBody>
              <a:bodyPr/>
              <a:lstStyle/>
              <a:p>
                <a:endParaRPr lang="en-US"/>
              </a:p>
            </p:txBody>
          </p:sp>
          <p:sp>
            <p:nvSpPr>
              <p:cNvPr id="34139" name="Freeform 821"/>
              <p:cNvSpPr>
                <a:spLocks/>
              </p:cNvSpPr>
              <p:nvPr/>
            </p:nvSpPr>
            <p:spPr bwMode="auto">
              <a:xfrm>
                <a:off x="723" y="1695"/>
                <a:ext cx="221" cy="231"/>
              </a:xfrm>
              <a:custGeom>
                <a:avLst/>
                <a:gdLst>
                  <a:gd name="T0" fmla="*/ 1124 w 174"/>
                  <a:gd name="T1" fmla="*/ 1300 h 180"/>
                  <a:gd name="T2" fmla="*/ 1163 w 174"/>
                  <a:gd name="T3" fmla="*/ 1277 h 180"/>
                  <a:gd name="T4" fmla="*/ 36 w 174"/>
                  <a:gd name="T5" fmla="*/ 0 h 180"/>
                  <a:gd name="T6" fmla="*/ 0 w 174"/>
                  <a:gd name="T7" fmla="*/ 36 h 180"/>
                  <a:gd name="T8" fmla="*/ 1129 w 174"/>
                  <a:gd name="T9" fmla="*/ 1319 h 180"/>
                  <a:gd name="T10" fmla="*/ 1172 w 174"/>
                  <a:gd name="T11" fmla="*/ 1300 h 180"/>
                  <a:gd name="T12" fmla="*/ 1124 w 174"/>
                  <a:gd name="T13" fmla="*/ 1300 h 180"/>
                  <a:gd name="T14" fmla="*/ 0 60000 65536"/>
                  <a:gd name="T15" fmla="*/ 0 60000 65536"/>
                  <a:gd name="T16" fmla="*/ 0 60000 65536"/>
                  <a:gd name="T17" fmla="*/ 0 60000 65536"/>
                  <a:gd name="T18" fmla="*/ 0 60000 65536"/>
                  <a:gd name="T19" fmla="*/ 0 60000 65536"/>
                  <a:gd name="T20" fmla="*/ 0 60000 65536"/>
                  <a:gd name="T21" fmla="*/ 0 w 174"/>
                  <a:gd name="T22" fmla="*/ 0 h 180"/>
                  <a:gd name="T23" fmla="*/ 174 w 174"/>
                  <a:gd name="T24" fmla="*/ 180 h 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0">
                    <a:moveTo>
                      <a:pt x="166" y="177"/>
                    </a:moveTo>
                    <a:lnTo>
                      <a:pt x="172" y="174"/>
                    </a:lnTo>
                    <a:lnTo>
                      <a:pt x="5" y="0"/>
                    </a:lnTo>
                    <a:lnTo>
                      <a:pt x="0" y="5"/>
                    </a:lnTo>
                    <a:lnTo>
                      <a:pt x="167" y="179"/>
                    </a:lnTo>
                    <a:lnTo>
                      <a:pt x="173" y="177"/>
                    </a:lnTo>
                    <a:lnTo>
                      <a:pt x="166" y="177"/>
                    </a:lnTo>
                  </a:path>
                </a:pathLst>
              </a:custGeom>
              <a:solidFill>
                <a:srgbClr val="FFFFFF"/>
              </a:solidFill>
              <a:ln w="12700" cap="rnd">
                <a:solidFill>
                  <a:srgbClr val="000000"/>
                </a:solidFill>
                <a:round/>
                <a:headEnd/>
                <a:tailEnd/>
              </a:ln>
            </p:spPr>
            <p:txBody>
              <a:bodyPr/>
              <a:lstStyle/>
              <a:p>
                <a:endParaRPr lang="en-US"/>
              </a:p>
            </p:txBody>
          </p:sp>
          <p:sp>
            <p:nvSpPr>
              <p:cNvPr id="34140" name="Freeform 822"/>
              <p:cNvSpPr>
                <a:spLocks/>
              </p:cNvSpPr>
              <p:nvPr/>
            </p:nvSpPr>
            <p:spPr bwMode="auto">
              <a:xfrm>
                <a:off x="944" y="1814"/>
                <a:ext cx="1" cy="109"/>
              </a:xfrm>
              <a:custGeom>
                <a:avLst/>
                <a:gdLst>
                  <a:gd name="T0" fmla="*/ 0 w 2"/>
                  <a:gd name="T1" fmla="*/ 28 h 85"/>
                  <a:gd name="T2" fmla="*/ 0 w 2"/>
                  <a:gd name="T3" fmla="*/ 17 h 85"/>
                  <a:gd name="T4" fmla="*/ 0 w 2"/>
                  <a:gd name="T5" fmla="*/ 613 h 85"/>
                  <a:gd name="T6" fmla="*/ 1 w 2"/>
                  <a:gd name="T7" fmla="*/ 613 h 85"/>
                  <a:gd name="T8" fmla="*/ 1 w 2"/>
                  <a:gd name="T9" fmla="*/ 17 h 85"/>
                  <a:gd name="T10" fmla="*/ 1 w 2"/>
                  <a:gd name="T11" fmla="*/ 0 h 85"/>
                  <a:gd name="T12" fmla="*/ 0 w 2"/>
                  <a:gd name="T13" fmla="*/ 28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0" y="4"/>
                    </a:moveTo>
                    <a:lnTo>
                      <a:pt x="0" y="2"/>
                    </a:lnTo>
                    <a:lnTo>
                      <a:pt x="0" y="84"/>
                    </a:lnTo>
                    <a:lnTo>
                      <a:pt x="1" y="84"/>
                    </a:lnTo>
                    <a:lnTo>
                      <a:pt x="1" y="2"/>
                    </a:lnTo>
                    <a:lnTo>
                      <a:pt x="1" y="0"/>
                    </a:lnTo>
                    <a:lnTo>
                      <a:pt x="0" y="4"/>
                    </a:lnTo>
                  </a:path>
                </a:pathLst>
              </a:custGeom>
              <a:solidFill>
                <a:srgbClr val="FFFFFF"/>
              </a:solidFill>
              <a:ln w="12700" cap="rnd">
                <a:solidFill>
                  <a:srgbClr val="000000"/>
                </a:solidFill>
                <a:round/>
                <a:headEnd/>
                <a:tailEnd/>
              </a:ln>
            </p:spPr>
            <p:txBody>
              <a:bodyPr/>
              <a:lstStyle/>
              <a:p>
                <a:endParaRPr lang="en-US"/>
              </a:p>
            </p:txBody>
          </p:sp>
          <p:sp>
            <p:nvSpPr>
              <p:cNvPr id="34141" name="Freeform 823"/>
              <p:cNvSpPr>
                <a:spLocks/>
              </p:cNvSpPr>
              <p:nvPr/>
            </p:nvSpPr>
            <p:spPr bwMode="auto">
              <a:xfrm>
                <a:off x="723" y="1582"/>
                <a:ext cx="222" cy="229"/>
              </a:xfrm>
              <a:custGeom>
                <a:avLst/>
                <a:gdLst>
                  <a:gd name="T0" fmla="*/ 47 w 175"/>
                  <a:gd name="T1" fmla="*/ 16 h 181"/>
                  <a:gd name="T2" fmla="*/ 1 w 175"/>
                  <a:gd name="T3" fmla="*/ 40 h 181"/>
                  <a:gd name="T4" fmla="*/ 1126 w 175"/>
                  <a:gd name="T5" fmla="*/ 1182 h 181"/>
                  <a:gd name="T6" fmla="*/ 1165 w 175"/>
                  <a:gd name="T7" fmla="*/ 1148 h 181"/>
                  <a:gd name="T8" fmla="*/ 41 w 175"/>
                  <a:gd name="T9" fmla="*/ 0 h 181"/>
                  <a:gd name="T10" fmla="*/ 0 w 175"/>
                  <a:gd name="T11" fmla="*/ 16 h 181"/>
                  <a:gd name="T12" fmla="*/ 47 w 175"/>
                  <a:gd name="T13" fmla="*/ 16 h 181"/>
                  <a:gd name="T14" fmla="*/ 0 60000 65536"/>
                  <a:gd name="T15" fmla="*/ 0 60000 65536"/>
                  <a:gd name="T16" fmla="*/ 0 60000 65536"/>
                  <a:gd name="T17" fmla="*/ 0 60000 65536"/>
                  <a:gd name="T18" fmla="*/ 0 60000 65536"/>
                  <a:gd name="T19" fmla="*/ 0 60000 65536"/>
                  <a:gd name="T20" fmla="*/ 0 60000 65536"/>
                  <a:gd name="T21" fmla="*/ 0 w 175"/>
                  <a:gd name="T22" fmla="*/ 0 h 181"/>
                  <a:gd name="T23" fmla="*/ 175 w 175"/>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1">
                    <a:moveTo>
                      <a:pt x="7" y="2"/>
                    </a:moveTo>
                    <a:lnTo>
                      <a:pt x="1" y="6"/>
                    </a:lnTo>
                    <a:lnTo>
                      <a:pt x="168" y="180"/>
                    </a:lnTo>
                    <a:lnTo>
                      <a:pt x="174" y="175"/>
                    </a:lnTo>
                    <a:lnTo>
                      <a:pt x="6" y="0"/>
                    </a:lnTo>
                    <a:lnTo>
                      <a:pt x="0" y="2"/>
                    </a:lnTo>
                    <a:lnTo>
                      <a:pt x="7" y="2"/>
                    </a:lnTo>
                  </a:path>
                </a:pathLst>
              </a:custGeom>
              <a:solidFill>
                <a:srgbClr val="FFFFFF"/>
              </a:solidFill>
              <a:ln w="12700" cap="rnd">
                <a:solidFill>
                  <a:srgbClr val="000000"/>
                </a:solidFill>
                <a:round/>
                <a:headEnd/>
                <a:tailEnd/>
              </a:ln>
            </p:spPr>
            <p:txBody>
              <a:bodyPr/>
              <a:lstStyle/>
              <a:p>
                <a:endParaRPr lang="en-US"/>
              </a:p>
            </p:txBody>
          </p:sp>
          <p:sp>
            <p:nvSpPr>
              <p:cNvPr id="34142" name="Freeform 824"/>
              <p:cNvSpPr>
                <a:spLocks/>
              </p:cNvSpPr>
              <p:nvPr/>
            </p:nvSpPr>
            <p:spPr bwMode="auto">
              <a:xfrm>
                <a:off x="774" y="1927"/>
                <a:ext cx="170" cy="170"/>
              </a:xfrm>
              <a:custGeom>
                <a:avLst/>
                <a:gdLst>
                  <a:gd name="T0" fmla="*/ 846 w 134"/>
                  <a:gd name="T1" fmla="*/ 17 h 133"/>
                  <a:gd name="T2" fmla="*/ 851 w 134"/>
                  <a:gd name="T3" fmla="*/ 0 h 133"/>
                  <a:gd name="T4" fmla="*/ 0 w 134"/>
                  <a:gd name="T5" fmla="*/ 895 h 133"/>
                  <a:gd name="T6" fmla="*/ 41 w 134"/>
                  <a:gd name="T7" fmla="*/ 941 h 133"/>
                  <a:gd name="T8" fmla="*/ 883 w 134"/>
                  <a:gd name="T9" fmla="*/ 36 h 133"/>
                  <a:gd name="T10" fmla="*/ 891 w 134"/>
                  <a:gd name="T11" fmla="*/ 17 h 133"/>
                  <a:gd name="T12" fmla="*/ 846 w 134"/>
                  <a:gd name="T13" fmla="*/ 17 h 133"/>
                  <a:gd name="T14" fmla="*/ 0 60000 65536"/>
                  <a:gd name="T15" fmla="*/ 0 60000 65536"/>
                  <a:gd name="T16" fmla="*/ 0 60000 65536"/>
                  <a:gd name="T17" fmla="*/ 0 60000 65536"/>
                  <a:gd name="T18" fmla="*/ 0 60000 65536"/>
                  <a:gd name="T19" fmla="*/ 0 60000 65536"/>
                  <a:gd name="T20" fmla="*/ 0 60000 65536"/>
                  <a:gd name="T21" fmla="*/ 0 w 134"/>
                  <a:gd name="T22" fmla="*/ 0 h 133"/>
                  <a:gd name="T23" fmla="*/ 134 w 134"/>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133">
                    <a:moveTo>
                      <a:pt x="126" y="2"/>
                    </a:moveTo>
                    <a:lnTo>
                      <a:pt x="127" y="0"/>
                    </a:lnTo>
                    <a:lnTo>
                      <a:pt x="0" y="126"/>
                    </a:lnTo>
                    <a:lnTo>
                      <a:pt x="6" y="132"/>
                    </a:lnTo>
                    <a:lnTo>
                      <a:pt x="132" y="5"/>
                    </a:lnTo>
                    <a:lnTo>
                      <a:pt x="133" y="2"/>
                    </a:lnTo>
                    <a:lnTo>
                      <a:pt x="126" y="2"/>
                    </a:lnTo>
                  </a:path>
                </a:pathLst>
              </a:custGeom>
              <a:solidFill>
                <a:srgbClr val="FFFFFF"/>
              </a:solidFill>
              <a:ln w="12700" cap="rnd">
                <a:solidFill>
                  <a:srgbClr val="000000"/>
                </a:solidFill>
                <a:round/>
                <a:headEnd/>
                <a:tailEnd/>
              </a:ln>
            </p:spPr>
            <p:txBody>
              <a:bodyPr/>
              <a:lstStyle/>
              <a:p>
                <a:endParaRPr lang="en-US"/>
              </a:p>
            </p:txBody>
          </p:sp>
          <p:sp>
            <p:nvSpPr>
              <p:cNvPr id="34143" name="Freeform 825"/>
              <p:cNvSpPr>
                <a:spLocks/>
              </p:cNvSpPr>
              <p:nvPr/>
            </p:nvSpPr>
            <p:spPr bwMode="auto">
              <a:xfrm>
                <a:off x="944" y="1806"/>
                <a:ext cx="3" cy="117"/>
              </a:xfrm>
              <a:custGeom>
                <a:avLst/>
                <a:gdLst>
                  <a:gd name="T0" fmla="*/ 2 w 3"/>
                  <a:gd name="T1" fmla="*/ 76 h 91"/>
                  <a:gd name="T2" fmla="*/ 1 w 3"/>
                  <a:gd name="T3" fmla="*/ 59 h 91"/>
                  <a:gd name="T4" fmla="*/ 0 w 3"/>
                  <a:gd name="T5" fmla="*/ 676 h 91"/>
                  <a:gd name="T6" fmla="*/ 2 w 3"/>
                  <a:gd name="T7" fmla="*/ 676 h 91"/>
                  <a:gd name="T8" fmla="*/ 2 w 3"/>
                  <a:gd name="T9" fmla="*/ 59 h 91"/>
                  <a:gd name="T10" fmla="*/ 1 w 3"/>
                  <a:gd name="T11" fmla="*/ 46 h 91"/>
                  <a:gd name="T12" fmla="*/ 2 w 3"/>
                  <a:gd name="T13" fmla="*/ 59 h 91"/>
                  <a:gd name="T14" fmla="*/ 2 w 3"/>
                  <a:gd name="T15" fmla="*/ 0 h 91"/>
                  <a:gd name="T16" fmla="*/ 1 w 3"/>
                  <a:gd name="T17" fmla="*/ 46 h 91"/>
                  <a:gd name="T18" fmla="*/ 2 w 3"/>
                  <a:gd name="T19" fmla="*/ 76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1"/>
                  <a:gd name="T32" fmla="*/ 3 w 3"/>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1">
                    <a:moveTo>
                      <a:pt x="2" y="10"/>
                    </a:moveTo>
                    <a:lnTo>
                      <a:pt x="1" y="8"/>
                    </a:lnTo>
                    <a:lnTo>
                      <a:pt x="0" y="90"/>
                    </a:lnTo>
                    <a:lnTo>
                      <a:pt x="2" y="90"/>
                    </a:lnTo>
                    <a:lnTo>
                      <a:pt x="2" y="8"/>
                    </a:lnTo>
                    <a:lnTo>
                      <a:pt x="1" y="6"/>
                    </a:lnTo>
                    <a:lnTo>
                      <a:pt x="2" y="8"/>
                    </a:lnTo>
                    <a:lnTo>
                      <a:pt x="2" y="0"/>
                    </a:lnTo>
                    <a:lnTo>
                      <a:pt x="1" y="6"/>
                    </a:lnTo>
                    <a:lnTo>
                      <a:pt x="2" y="10"/>
                    </a:lnTo>
                  </a:path>
                </a:pathLst>
              </a:custGeom>
              <a:solidFill>
                <a:srgbClr val="FFFFFF"/>
              </a:solidFill>
              <a:ln w="12700" cap="rnd">
                <a:solidFill>
                  <a:srgbClr val="000000"/>
                </a:solidFill>
                <a:round/>
                <a:headEnd/>
                <a:tailEnd/>
              </a:ln>
            </p:spPr>
            <p:txBody>
              <a:bodyPr/>
              <a:lstStyle/>
              <a:p>
                <a:endParaRPr lang="en-US"/>
              </a:p>
            </p:txBody>
          </p:sp>
          <p:sp>
            <p:nvSpPr>
              <p:cNvPr id="34144" name="Freeform 826"/>
              <p:cNvSpPr>
                <a:spLocks/>
              </p:cNvSpPr>
              <p:nvPr/>
            </p:nvSpPr>
            <p:spPr bwMode="auto">
              <a:xfrm>
                <a:off x="713" y="1814"/>
                <a:ext cx="232" cy="221"/>
              </a:xfrm>
              <a:custGeom>
                <a:avLst/>
                <a:gdLst>
                  <a:gd name="T0" fmla="*/ 47 w 183"/>
                  <a:gd name="T1" fmla="*/ 1202 h 173"/>
                  <a:gd name="T2" fmla="*/ 47 w 183"/>
                  <a:gd name="T3" fmla="*/ 1223 h 173"/>
                  <a:gd name="T4" fmla="*/ 1215 w 183"/>
                  <a:gd name="T5" fmla="*/ 36 h 173"/>
                  <a:gd name="T6" fmla="*/ 1175 w 183"/>
                  <a:gd name="T7" fmla="*/ 0 h 173"/>
                  <a:gd name="T8" fmla="*/ 1 w 183"/>
                  <a:gd name="T9" fmla="*/ 1178 h 173"/>
                  <a:gd name="T10" fmla="*/ 0 w 183"/>
                  <a:gd name="T11" fmla="*/ 1202 h 173"/>
                  <a:gd name="T12" fmla="*/ 1 w 183"/>
                  <a:gd name="T13" fmla="*/ 1178 h 173"/>
                  <a:gd name="T14" fmla="*/ 0 w 183"/>
                  <a:gd name="T15" fmla="*/ 1201 h 173"/>
                  <a:gd name="T16" fmla="*/ 0 w 183"/>
                  <a:gd name="T17" fmla="*/ 1202 h 173"/>
                  <a:gd name="T18" fmla="*/ 47 w 183"/>
                  <a:gd name="T19" fmla="*/ 1202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3"/>
                  <a:gd name="T32" fmla="*/ 183 w 183"/>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3">
                    <a:moveTo>
                      <a:pt x="7" y="170"/>
                    </a:moveTo>
                    <a:lnTo>
                      <a:pt x="7" y="172"/>
                    </a:lnTo>
                    <a:lnTo>
                      <a:pt x="182" y="5"/>
                    </a:lnTo>
                    <a:lnTo>
                      <a:pt x="176" y="0"/>
                    </a:lnTo>
                    <a:lnTo>
                      <a:pt x="1" y="166"/>
                    </a:lnTo>
                    <a:lnTo>
                      <a:pt x="0" y="170"/>
                    </a:lnTo>
                    <a:lnTo>
                      <a:pt x="1" y="166"/>
                    </a:lnTo>
                    <a:lnTo>
                      <a:pt x="0" y="169"/>
                    </a:lnTo>
                    <a:lnTo>
                      <a:pt x="0" y="170"/>
                    </a:lnTo>
                    <a:lnTo>
                      <a:pt x="7" y="170"/>
                    </a:lnTo>
                  </a:path>
                </a:pathLst>
              </a:custGeom>
              <a:solidFill>
                <a:srgbClr val="FFFFFF"/>
              </a:solidFill>
              <a:ln w="12700" cap="rnd">
                <a:solidFill>
                  <a:srgbClr val="000000"/>
                </a:solidFill>
                <a:round/>
                <a:headEnd/>
                <a:tailEnd/>
              </a:ln>
            </p:spPr>
            <p:txBody>
              <a:bodyPr/>
              <a:lstStyle/>
              <a:p>
                <a:endParaRPr lang="en-US"/>
              </a:p>
            </p:txBody>
          </p:sp>
          <p:sp>
            <p:nvSpPr>
              <p:cNvPr id="34145" name="Freeform 827"/>
              <p:cNvSpPr>
                <a:spLocks/>
              </p:cNvSpPr>
              <p:nvPr/>
            </p:nvSpPr>
            <p:spPr bwMode="auto">
              <a:xfrm>
                <a:off x="713" y="2039"/>
                <a:ext cx="3" cy="105"/>
              </a:xfrm>
              <a:custGeom>
                <a:avLst/>
                <a:gdLst>
                  <a:gd name="T0" fmla="*/ 0 w 2"/>
                  <a:gd name="T1" fmla="*/ 585 h 82"/>
                  <a:gd name="T2" fmla="*/ 32 w 2"/>
                  <a:gd name="T3" fmla="*/ 585 h 82"/>
                  <a:gd name="T4" fmla="*/ 32 w 2"/>
                  <a:gd name="T5" fmla="*/ 0 h 82"/>
                  <a:gd name="T6" fmla="*/ 0 w 2"/>
                  <a:gd name="T7" fmla="*/ 0 h 82"/>
                  <a:gd name="T8" fmla="*/ 0 w 2"/>
                  <a:gd name="T9" fmla="*/ 585 h 82"/>
                  <a:gd name="T10" fmla="*/ 0 w 2"/>
                  <a:gd name="T11" fmla="*/ 585 h 82"/>
                  <a:gd name="T12" fmla="*/ 0 60000 65536"/>
                  <a:gd name="T13" fmla="*/ 0 60000 65536"/>
                  <a:gd name="T14" fmla="*/ 0 60000 65536"/>
                  <a:gd name="T15" fmla="*/ 0 60000 65536"/>
                  <a:gd name="T16" fmla="*/ 0 60000 65536"/>
                  <a:gd name="T17" fmla="*/ 0 60000 65536"/>
                  <a:gd name="T18" fmla="*/ 0 w 2"/>
                  <a:gd name="T19" fmla="*/ 0 h 82"/>
                  <a:gd name="T20" fmla="*/ 2 w 2"/>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2" h="82">
                    <a:moveTo>
                      <a:pt x="0" y="81"/>
                    </a:moveTo>
                    <a:lnTo>
                      <a:pt x="1" y="81"/>
                    </a:lnTo>
                    <a:lnTo>
                      <a:pt x="1" y="0"/>
                    </a:lnTo>
                    <a:lnTo>
                      <a:pt x="0" y="0"/>
                    </a:lnTo>
                    <a:lnTo>
                      <a:pt x="0" y="81"/>
                    </a:lnTo>
                  </a:path>
                </a:pathLst>
              </a:custGeom>
              <a:solidFill>
                <a:srgbClr val="FFFFFF"/>
              </a:solidFill>
              <a:ln w="12700" cap="rnd">
                <a:solidFill>
                  <a:srgbClr val="000000"/>
                </a:solidFill>
                <a:round/>
                <a:headEnd/>
                <a:tailEnd/>
              </a:ln>
            </p:spPr>
            <p:txBody>
              <a:bodyPr/>
              <a:lstStyle/>
              <a:p>
                <a:endParaRPr lang="en-US"/>
              </a:p>
            </p:txBody>
          </p:sp>
          <p:sp>
            <p:nvSpPr>
              <p:cNvPr id="34146" name="Freeform 828"/>
              <p:cNvSpPr>
                <a:spLocks/>
              </p:cNvSpPr>
              <p:nvPr/>
            </p:nvSpPr>
            <p:spPr bwMode="auto">
              <a:xfrm>
                <a:off x="935" y="2266"/>
                <a:ext cx="1" cy="2"/>
              </a:xfrm>
              <a:custGeom>
                <a:avLst/>
                <a:gdLst>
                  <a:gd name="T0" fmla="*/ 0 w 1"/>
                  <a:gd name="T1" fmla="*/ 0 h 2"/>
                  <a:gd name="T2" fmla="*/ 0 w 1"/>
                  <a:gd name="T3" fmla="*/ 0 h 2"/>
                  <a:gd name="T4" fmla="*/ 0 w 1"/>
                  <a:gd name="T5" fmla="*/ 0 h 2"/>
                  <a:gd name="T6" fmla="*/ 0 w 1"/>
                  <a:gd name="T7" fmla="*/ 0 h 2"/>
                  <a:gd name="T8" fmla="*/ 0 w 1"/>
                  <a:gd name="T9" fmla="*/ 1 h 2"/>
                  <a:gd name="T10" fmla="*/ 0 w 1"/>
                  <a:gd name="T11" fmla="*/ 1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0" y="1"/>
                    </a:lnTo>
                    <a:lnTo>
                      <a:pt x="0" y="0"/>
                    </a:lnTo>
                  </a:path>
                </a:pathLst>
              </a:custGeom>
              <a:solidFill>
                <a:srgbClr val="FFFFFF"/>
              </a:solidFill>
              <a:ln w="12700" cap="rnd">
                <a:solidFill>
                  <a:srgbClr val="000000"/>
                </a:solidFill>
                <a:round/>
                <a:headEnd/>
                <a:tailEnd/>
              </a:ln>
            </p:spPr>
            <p:txBody>
              <a:bodyPr/>
              <a:lstStyle/>
              <a:p>
                <a:endParaRPr lang="en-US"/>
              </a:p>
            </p:txBody>
          </p:sp>
          <p:sp>
            <p:nvSpPr>
              <p:cNvPr id="34147" name="Freeform 829"/>
              <p:cNvSpPr>
                <a:spLocks/>
              </p:cNvSpPr>
              <p:nvPr/>
            </p:nvSpPr>
            <p:spPr bwMode="auto">
              <a:xfrm>
                <a:off x="713" y="2035"/>
                <a:ext cx="222" cy="233"/>
              </a:xfrm>
              <a:custGeom>
                <a:avLst/>
                <a:gdLst>
                  <a:gd name="T0" fmla="*/ 47 w 175"/>
                  <a:gd name="T1" fmla="*/ 22 h 182"/>
                  <a:gd name="T2" fmla="*/ 1 w 175"/>
                  <a:gd name="T3" fmla="*/ 46 h 182"/>
                  <a:gd name="T4" fmla="*/ 1126 w 175"/>
                  <a:gd name="T5" fmla="*/ 1305 h 182"/>
                  <a:gd name="T6" fmla="*/ 1165 w 175"/>
                  <a:gd name="T7" fmla="*/ 1264 h 182"/>
                  <a:gd name="T8" fmla="*/ 47 w 175"/>
                  <a:gd name="T9" fmla="*/ 0 h 182"/>
                  <a:gd name="T10" fmla="*/ 0 w 175"/>
                  <a:gd name="T11" fmla="*/ 22 h 182"/>
                  <a:gd name="T12" fmla="*/ 47 w 175"/>
                  <a:gd name="T13" fmla="*/ 22 h 182"/>
                  <a:gd name="T14" fmla="*/ 0 60000 65536"/>
                  <a:gd name="T15" fmla="*/ 0 60000 65536"/>
                  <a:gd name="T16" fmla="*/ 0 60000 65536"/>
                  <a:gd name="T17" fmla="*/ 0 60000 65536"/>
                  <a:gd name="T18" fmla="*/ 0 60000 65536"/>
                  <a:gd name="T19" fmla="*/ 0 60000 65536"/>
                  <a:gd name="T20" fmla="*/ 0 60000 65536"/>
                  <a:gd name="T21" fmla="*/ 0 w 175"/>
                  <a:gd name="T22" fmla="*/ 0 h 182"/>
                  <a:gd name="T23" fmla="*/ 175 w 175"/>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2">
                    <a:moveTo>
                      <a:pt x="7" y="3"/>
                    </a:moveTo>
                    <a:lnTo>
                      <a:pt x="1" y="6"/>
                    </a:lnTo>
                    <a:lnTo>
                      <a:pt x="168" y="181"/>
                    </a:lnTo>
                    <a:lnTo>
                      <a:pt x="174" y="175"/>
                    </a:lnTo>
                    <a:lnTo>
                      <a:pt x="7" y="0"/>
                    </a:lnTo>
                    <a:lnTo>
                      <a:pt x="0" y="3"/>
                    </a:lnTo>
                    <a:lnTo>
                      <a:pt x="7" y="3"/>
                    </a:lnTo>
                  </a:path>
                </a:pathLst>
              </a:custGeom>
              <a:solidFill>
                <a:srgbClr val="FFFFFF"/>
              </a:solidFill>
              <a:ln w="12700" cap="rnd">
                <a:solidFill>
                  <a:srgbClr val="000000"/>
                </a:solidFill>
                <a:round/>
                <a:headEnd/>
                <a:tailEnd/>
              </a:ln>
            </p:spPr>
            <p:txBody>
              <a:bodyPr/>
              <a:lstStyle/>
              <a:p>
                <a:endParaRPr lang="en-US"/>
              </a:p>
            </p:txBody>
          </p:sp>
          <p:sp>
            <p:nvSpPr>
              <p:cNvPr id="34148" name="Freeform 830"/>
              <p:cNvSpPr>
                <a:spLocks/>
              </p:cNvSpPr>
              <p:nvPr/>
            </p:nvSpPr>
            <p:spPr bwMode="auto">
              <a:xfrm>
                <a:off x="710" y="2039"/>
                <a:ext cx="6" cy="108"/>
              </a:xfrm>
              <a:custGeom>
                <a:avLst/>
                <a:gdLst>
                  <a:gd name="T0" fmla="*/ 45 w 4"/>
                  <a:gd name="T1" fmla="*/ 530 h 85"/>
                  <a:gd name="T2" fmla="*/ 45 w 4"/>
                  <a:gd name="T3" fmla="*/ 555 h 85"/>
                  <a:gd name="T4" fmla="*/ 66 w 4"/>
                  <a:gd name="T5" fmla="*/ 0 h 85"/>
                  <a:gd name="T6" fmla="*/ 32 w 4"/>
                  <a:gd name="T7" fmla="*/ 0 h 85"/>
                  <a:gd name="T8" fmla="*/ 0 w 4"/>
                  <a:gd name="T9" fmla="*/ 555 h 85"/>
                  <a:gd name="T10" fmla="*/ 0 w 4"/>
                  <a:gd name="T11" fmla="*/ 574 h 85"/>
                  <a:gd name="T12" fmla="*/ 0 w 4"/>
                  <a:gd name="T13" fmla="*/ 555 h 85"/>
                  <a:gd name="T14" fmla="*/ 0 w 4"/>
                  <a:gd name="T15" fmla="*/ 560 h 85"/>
                  <a:gd name="T16" fmla="*/ 0 w 4"/>
                  <a:gd name="T17" fmla="*/ 574 h 85"/>
                  <a:gd name="T18" fmla="*/ 45 w 4"/>
                  <a:gd name="T19" fmla="*/ 53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5"/>
                  <a:gd name="T32" fmla="*/ 4 w 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5">
                    <a:moveTo>
                      <a:pt x="2" y="78"/>
                    </a:moveTo>
                    <a:lnTo>
                      <a:pt x="2" y="82"/>
                    </a:lnTo>
                    <a:lnTo>
                      <a:pt x="3" y="0"/>
                    </a:lnTo>
                    <a:lnTo>
                      <a:pt x="1" y="0"/>
                    </a:lnTo>
                    <a:lnTo>
                      <a:pt x="0" y="82"/>
                    </a:lnTo>
                    <a:lnTo>
                      <a:pt x="0" y="84"/>
                    </a:lnTo>
                    <a:lnTo>
                      <a:pt x="0" y="82"/>
                    </a:lnTo>
                    <a:lnTo>
                      <a:pt x="0" y="83"/>
                    </a:lnTo>
                    <a:lnTo>
                      <a:pt x="0" y="84"/>
                    </a:lnTo>
                    <a:lnTo>
                      <a:pt x="2" y="78"/>
                    </a:lnTo>
                  </a:path>
                </a:pathLst>
              </a:custGeom>
              <a:solidFill>
                <a:srgbClr val="FFFFFF"/>
              </a:solidFill>
              <a:ln w="12700" cap="rnd">
                <a:solidFill>
                  <a:srgbClr val="000000"/>
                </a:solidFill>
                <a:round/>
                <a:headEnd/>
                <a:tailEnd/>
              </a:ln>
            </p:spPr>
            <p:txBody>
              <a:bodyPr/>
              <a:lstStyle/>
              <a:p>
                <a:endParaRPr lang="en-US"/>
              </a:p>
            </p:txBody>
          </p:sp>
          <p:sp>
            <p:nvSpPr>
              <p:cNvPr id="34149" name="Freeform 831"/>
              <p:cNvSpPr>
                <a:spLocks/>
              </p:cNvSpPr>
              <p:nvPr/>
            </p:nvSpPr>
            <p:spPr bwMode="auto">
              <a:xfrm>
                <a:off x="713" y="2147"/>
                <a:ext cx="168" cy="172"/>
              </a:xfrm>
              <a:custGeom>
                <a:avLst/>
                <a:gdLst>
                  <a:gd name="T0" fmla="*/ 841 w 133"/>
                  <a:gd name="T1" fmla="*/ 967 h 134"/>
                  <a:gd name="T2" fmla="*/ 859 w 133"/>
                  <a:gd name="T3" fmla="*/ 946 h 134"/>
                  <a:gd name="T4" fmla="*/ 40 w 133"/>
                  <a:gd name="T5" fmla="*/ 0 h 134"/>
                  <a:gd name="T6" fmla="*/ 0 w 133"/>
                  <a:gd name="T7" fmla="*/ 46 h 134"/>
                  <a:gd name="T8" fmla="*/ 817 w 133"/>
                  <a:gd name="T9" fmla="*/ 978 h 134"/>
                  <a:gd name="T10" fmla="*/ 841 w 133"/>
                  <a:gd name="T11" fmla="*/ 967 h 134"/>
                  <a:gd name="T12" fmla="*/ 0 60000 65536"/>
                  <a:gd name="T13" fmla="*/ 0 60000 65536"/>
                  <a:gd name="T14" fmla="*/ 0 60000 65536"/>
                  <a:gd name="T15" fmla="*/ 0 60000 65536"/>
                  <a:gd name="T16" fmla="*/ 0 60000 65536"/>
                  <a:gd name="T17" fmla="*/ 0 60000 65536"/>
                  <a:gd name="T18" fmla="*/ 0 w 133"/>
                  <a:gd name="T19" fmla="*/ 0 h 134"/>
                  <a:gd name="T20" fmla="*/ 133 w 133"/>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3" h="134">
                    <a:moveTo>
                      <a:pt x="130" y="131"/>
                    </a:moveTo>
                    <a:lnTo>
                      <a:pt x="132" y="128"/>
                    </a:lnTo>
                    <a:lnTo>
                      <a:pt x="6" y="0"/>
                    </a:lnTo>
                    <a:lnTo>
                      <a:pt x="0" y="6"/>
                    </a:lnTo>
                    <a:lnTo>
                      <a:pt x="126" y="133"/>
                    </a:lnTo>
                    <a:lnTo>
                      <a:pt x="130" y="131"/>
                    </a:lnTo>
                  </a:path>
                </a:pathLst>
              </a:custGeom>
              <a:solidFill>
                <a:srgbClr val="FFFFFF"/>
              </a:solidFill>
              <a:ln w="12700" cap="rnd">
                <a:solidFill>
                  <a:srgbClr val="000000"/>
                </a:solidFill>
                <a:round/>
                <a:headEnd/>
                <a:tailEnd/>
              </a:ln>
            </p:spPr>
            <p:txBody>
              <a:bodyPr/>
              <a:lstStyle/>
              <a:p>
                <a:endParaRPr lang="en-US"/>
              </a:p>
            </p:txBody>
          </p:sp>
          <p:sp>
            <p:nvSpPr>
              <p:cNvPr id="34150" name="Freeform 832"/>
              <p:cNvSpPr>
                <a:spLocks/>
              </p:cNvSpPr>
              <p:nvPr/>
            </p:nvSpPr>
            <p:spPr bwMode="auto">
              <a:xfrm>
                <a:off x="705" y="2263"/>
                <a:ext cx="230" cy="226"/>
              </a:xfrm>
              <a:custGeom>
                <a:avLst/>
                <a:gdLst>
                  <a:gd name="T0" fmla="*/ 1177 w 182"/>
                  <a:gd name="T1" fmla="*/ 17 h 176"/>
                  <a:gd name="T2" fmla="*/ 1139 w 182"/>
                  <a:gd name="T3" fmla="*/ 17 h 176"/>
                  <a:gd name="T4" fmla="*/ 0 w 182"/>
                  <a:gd name="T5" fmla="*/ 1252 h 176"/>
                  <a:gd name="T6" fmla="*/ 40 w 182"/>
                  <a:gd name="T7" fmla="*/ 1294 h 176"/>
                  <a:gd name="T8" fmla="*/ 1177 w 182"/>
                  <a:gd name="T9" fmla="*/ 59 h 176"/>
                  <a:gd name="T10" fmla="*/ 1139 w 182"/>
                  <a:gd name="T11" fmla="*/ 59 h 176"/>
                  <a:gd name="T12" fmla="*/ 1177 w 182"/>
                  <a:gd name="T13" fmla="*/ 17 h 176"/>
                  <a:gd name="T14" fmla="*/ 1163 w 182"/>
                  <a:gd name="T15" fmla="*/ 0 h 176"/>
                  <a:gd name="T16" fmla="*/ 1139 w 182"/>
                  <a:gd name="T17" fmla="*/ 17 h 176"/>
                  <a:gd name="T18" fmla="*/ 1177 w 182"/>
                  <a:gd name="T19" fmla="*/ 17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2"/>
                    </a:moveTo>
                    <a:lnTo>
                      <a:pt x="175" y="2"/>
                    </a:lnTo>
                    <a:lnTo>
                      <a:pt x="0" y="169"/>
                    </a:lnTo>
                    <a:lnTo>
                      <a:pt x="6" y="175"/>
                    </a:lnTo>
                    <a:lnTo>
                      <a:pt x="181" y="8"/>
                    </a:lnTo>
                    <a:lnTo>
                      <a:pt x="175" y="8"/>
                    </a:lnTo>
                    <a:lnTo>
                      <a:pt x="181" y="2"/>
                    </a:lnTo>
                    <a:lnTo>
                      <a:pt x="179" y="0"/>
                    </a:lnTo>
                    <a:lnTo>
                      <a:pt x="175" y="2"/>
                    </a:lnTo>
                    <a:lnTo>
                      <a:pt x="181" y="2"/>
                    </a:lnTo>
                  </a:path>
                </a:pathLst>
              </a:custGeom>
              <a:solidFill>
                <a:srgbClr val="FFFFFF"/>
              </a:solidFill>
              <a:ln w="12700" cap="rnd">
                <a:solidFill>
                  <a:srgbClr val="000000"/>
                </a:solidFill>
                <a:round/>
                <a:headEnd/>
                <a:tailEnd/>
              </a:ln>
            </p:spPr>
            <p:txBody>
              <a:bodyPr/>
              <a:lstStyle/>
              <a:p>
                <a:endParaRPr lang="en-US"/>
              </a:p>
            </p:txBody>
          </p:sp>
          <p:sp>
            <p:nvSpPr>
              <p:cNvPr id="34151" name="Freeform 833"/>
              <p:cNvSpPr>
                <a:spLocks/>
              </p:cNvSpPr>
              <p:nvPr/>
            </p:nvSpPr>
            <p:spPr bwMode="auto">
              <a:xfrm>
                <a:off x="935" y="2268"/>
                <a:ext cx="225" cy="232"/>
              </a:xfrm>
              <a:custGeom>
                <a:avLst/>
                <a:gdLst>
                  <a:gd name="T0" fmla="*/ 1183 w 177"/>
                  <a:gd name="T1" fmla="*/ 1215 h 183"/>
                  <a:gd name="T2" fmla="*/ 1183 w 177"/>
                  <a:gd name="T3" fmla="*/ 1175 h 183"/>
                  <a:gd name="T4" fmla="*/ 46 w 177"/>
                  <a:gd name="T5" fmla="*/ 0 h 183"/>
                  <a:gd name="T6" fmla="*/ 0 w 177"/>
                  <a:gd name="T7" fmla="*/ 41 h 183"/>
                  <a:gd name="T8" fmla="*/ 1149 w 177"/>
                  <a:gd name="T9" fmla="*/ 1215 h 183"/>
                  <a:gd name="T10" fmla="*/ 1149 w 177"/>
                  <a:gd name="T11" fmla="*/ 1175 h 183"/>
                  <a:gd name="T12" fmla="*/ 1183 w 177"/>
                  <a:gd name="T13" fmla="*/ 1215 h 183"/>
                  <a:gd name="T14" fmla="*/ 1203 w 177"/>
                  <a:gd name="T15" fmla="*/ 1195 h 183"/>
                  <a:gd name="T16" fmla="*/ 1183 w 177"/>
                  <a:gd name="T17" fmla="*/ 1175 h 183"/>
                  <a:gd name="T18" fmla="*/ 1183 w 177"/>
                  <a:gd name="T19" fmla="*/ 1215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3"/>
                  <a:gd name="T32" fmla="*/ 177 w 177"/>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3">
                    <a:moveTo>
                      <a:pt x="173" y="182"/>
                    </a:moveTo>
                    <a:lnTo>
                      <a:pt x="173" y="176"/>
                    </a:lnTo>
                    <a:lnTo>
                      <a:pt x="6" y="0"/>
                    </a:lnTo>
                    <a:lnTo>
                      <a:pt x="0" y="6"/>
                    </a:lnTo>
                    <a:lnTo>
                      <a:pt x="168" y="182"/>
                    </a:lnTo>
                    <a:lnTo>
                      <a:pt x="168" y="176"/>
                    </a:lnTo>
                    <a:lnTo>
                      <a:pt x="173" y="182"/>
                    </a:lnTo>
                    <a:lnTo>
                      <a:pt x="176" y="179"/>
                    </a:lnTo>
                    <a:lnTo>
                      <a:pt x="173" y="176"/>
                    </a:lnTo>
                    <a:lnTo>
                      <a:pt x="173" y="182"/>
                    </a:lnTo>
                  </a:path>
                </a:pathLst>
              </a:custGeom>
              <a:solidFill>
                <a:srgbClr val="FFFFFF"/>
              </a:solidFill>
              <a:ln w="12700" cap="rnd">
                <a:solidFill>
                  <a:srgbClr val="000000"/>
                </a:solidFill>
                <a:round/>
                <a:headEnd/>
                <a:tailEnd/>
              </a:ln>
            </p:spPr>
            <p:txBody>
              <a:bodyPr/>
              <a:lstStyle/>
              <a:p>
                <a:endParaRPr lang="en-US"/>
              </a:p>
            </p:txBody>
          </p:sp>
          <p:sp>
            <p:nvSpPr>
              <p:cNvPr id="34152" name="Freeform 834"/>
              <p:cNvSpPr>
                <a:spLocks/>
              </p:cNvSpPr>
              <p:nvPr/>
            </p:nvSpPr>
            <p:spPr bwMode="auto">
              <a:xfrm>
                <a:off x="924" y="2500"/>
                <a:ext cx="231" cy="224"/>
              </a:xfrm>
              <a:custGeom>
                <a:avLst/>
                <a:gdLst>
                  <a:gd name="T0" fmla="*/ 0 w 182"/>
                  <a:gd name="T1" fmla="*/ 1189 h 176"/>
                  <a:gd name="T2" fmla="*/ 41 w 182"/>
                  <a:gd name="T3" fmla="*/ 1189 h 176"/>
                  <a:gd name="T4" fmla="*/ 1222 w 182"/>
                  <a:gd name="T5" fmla="*/ 46 h 176"/>
                  <a:gd name="T6" fmla="*/ 1184 w 182"/>
                  <a:gd name="T7" fmla="*/ 0 h 176"/>
                  <a:gd name="T8" fmla="*/ 0 w 182"/>
                  <a:gd name="T9" fmla="*/ 1152 h 176"/>
                  <a:gd name="T10" fmla="*/ 41 w 182"/>
                  <a:gd name="T11" fmla="*/ 1152 h 176"/>
                  <a:gd name="T12" fmla="*/ 0 w 182"/>
                  <a:gd name="T13" fmla="*/ 1189 h 176"/>
                  <a:gd name="T14" fmla="*/ 17 w 182"/>
                  <a:gd name="T15" fmla="*/ 1204 h 176"/>
                  <a:gd name="T16" fmla="*/ 41 w 182"/>
                  <a:gd name="T17" fmla="*/ 1189 h 176"/>
                  <a:gd name="T18" fmla="*/ 0 w 182"/>
                  <a:gd name="T19" fmla="*/ 1189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0" y="173"/>
                    </a:moveTo>
                    <a:lnTo>
                      <a:pt x="6" y="173"/>
                    </a:lnTo>
                    <a:lnTo>
                      <a:pt x="181" y="6"/>
                    </a:lnTo>
                    <a:lnTo>
                      <a:pt x="176" y="0"/>
                    </a:lnTo>
                    <a:lnTo>
                      <a:pt x="0" y="167"/>
                    </a:lnTo>
                    <a:lnTo>
                      <a:pt x="6" y="167"/>
                    </a:lnTo>
                    <a:lnTo>
                      <a:pt x="0" y="173"/>
                    </a:lnTo>
                    <a:lnTo>
                      <a:pt x="2" y="175"/>
                    </a:lnTo>
                    <a:lnTo>
                      <a:pt x="6" y="173"/>
                    </a:lnTo>
                    <a:lnTo>
                      <a:pt x="0" y="173"/>
                    </a:lnTo>
                  </a:path>
                </a:pathLst>
              </a:custGeom>
              <a:solidFill>
                <a:srgbClr val="FFFFFF"/>
              </a:solidFill>
              <a:ln w="12700" cap="rnd">
                <a:solidFill>
                  <a:srgbClr val="000000"/>
                </a:solidFill>
                <a:round/>
                <a:headEnd/>
                <a:tailEnd/>
              </a:ln>
            </p:spPr>
            <p:txBody>
              <a:bodyPr/>
              <a:lstStyle/>
              <a:p>
                <a:endParaRPr lang="en-US"/>
              </a:p>
            </p:txBody>
          </p:sp>
          <p:sp>
            <p:nvSpPr>
              <p:cNvPr id="34153" name="Freeform 835"/>
              <p:cNvSpPr>
                <a:spLocks/>
              </p:cNvSpPr>
              <p:nvPr/>
            </p:nvSpPr>
            <p:spPr bwMode="auto">
              <a:xfrm>
                <a:off x="700" y="2489"/>
                <a:ext cx="224" cy="234"/>
              </a:xfrm>
              <a:custGeom>
                <a:avLst/>
                <a:gdLst>
                  <a:gd name="T0" fmla="*/ 17 w 176"/>
                  <a:gd name="T1" fmla="*/ 0 h 183"/>
                  <a:gd name="T2" fmla="*/ 17 w 176"/>
                  <a:gd name="T3" fmla="*/ 46 h 183"/>
                  <a:gd name="T4" fmla="*/ 1165 w 176"/>
                  <a:gd name="T5" fmla="*/ 1303 h 183"/>
                  <a:gd name="T6" fmla="*/ 1204 w 176"/>
                  <a:gd name="T7" fmla="*/ 1260 h 183"/>
                  <a:gd name="T8" fmla="*/ 59 w 176"/>
                  <a:gd name="T9" fmla="*/ 0 h 183"/>
                  <a:gd name="T10" fmla="*/ 59 w 176"/>
                  <a:gd name="T11" fmla="*/ 46 h 183"/>
                  <a:gd name="T12" fmla="*/ 17 w 176"/>
                  <a:gd name="T13" fmla="*/ 0 h 183"/>
                  <a:gd name="T14" fmla="*/ 0 w 176"/>
                  <a:gd name="T15" fmla="*/ 22 h 183"/>
                  <a:gd name="T16" fmla="*/ 17 w 176"/>
                  <a:gd name="T17" fmla="*/ 46 h 183"/>
                  <a:gd name="T18" fmla="*/ 17 w 176"/>
                  <a:gd name="T19" fmla="*/ 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3"/>
                  <a:gd name="T32" fmla="*/ 176 w 176"/>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3">
                    <a:moveTo>
                      <a:pt x="2" y="0"/>
                    </a:moveTo>
                    <a:lnTo>
                      <a:pt x="2" y="6"/>
                    </a:lnTo>
                    <a:lnTo>
                      <a:pt x="169" y="182"/>
                    </a:lnTo>
                    <a:lnTo>
                      <a:pt x="175" y="176"/>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endParaRPr lang="en-US"/>
              </a:p>
            </p:txBody>
          </p:sp>
          <p:sp>
            <p:nvSpPr>
              <p:cNvPr id="34154" name="Freeform 836"/>
              <p:cNvSpPr>
                <a:spLocks/>
              </p:cNvSpPr>
              <p:nvPr/>
            </p:nvSpPr>
            <p:spPr bwMode="auto">
              <a:xfrm>
                <a:off x="700" y="2489"/>
                <a:ext cx="3" cy="113"/>
              </a:xfrm>
              <a:custGeom>
                <a:avLst/>
                <a:gdLst>
                  <a:gd name="T0" fmla="*/ 0 w 2"/>
                  <a:gd name="T1" fmla="*/ 0 h 88"/>
                  <a:gd name="T2" fmla="*/ 0 w 2"/>
                  <a:gd name="T3" fmla="*/ 22 h 88"/>
                  <a:gd name="T4" fmla="*/ 0 w 2"/>
                  <a:gd name="T5" fmla="*/ 648 h 88"/>
                  <a:gd name="T6" fmla="*/ 32 w 2"/>
                  <a:gd name="T7" fmla="*/ 648 h 88"/>
                  <a:gd name="T8" fmla="*/ 32 w 2"/>
                  <a:gd name="T9" fmla="*/ 22 h 88"/>
                  <a:gd name="T10" fmla="*/ 32 w 2"/>
                  <a:gd name="T11" fmla="*/ 46 h 88"/>
                  <a:gd name="T12" fmla="*/ 0 w 2"/>
                  <a:gd name="T13" fmla="*/ 0 h 88"/>
                  <a:gd name="T14" fmla="*/ 0 60000 65536"/>
                  <a:gd name="T15" fmla="*/ 0 60000 65536"/>
                  <a:gd name="T16" fmla="*/ 0 60000 65536"/>
                  <a:gd name="T17" fmla="*/ 0 60000 65536"/>
                  <a:gd name="T18" fmla="*/ 0 60000 65536"/>
                  <a:gd name="T19" fmla="*/ 0 60000 65536"/>
                  <a:gd name="T20" fmla="*/ 0 60000 65536"/>
                  <a:gd name="T21" fmla="*/ 0 w 2"/>
                  <a:gd name="T22" fmla="*/ 0 h 88"/>
                  <a:gd name="T23" fmla="*/ 2 w 2"/>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8">
                    <a:moveTo>
                      <a:pt x="0" y="0"/>
                    </a:moveTo>
                    <a:lnTo>
                      <a:pt x="0" y="3"/>
                    </a:lnTo>
                    <a:lnTo>
                      <a:pt x="0" y="87"/>
                    </a:lnTo>
                    <a:lnTo>
                      <a:pt x="1" y="87"/>
                    </a:lnTo>
                    <a:lnTo>
                      <a:pt x="1" y="3"/>
                    </a:lnTo>
                    <a:lnTo>
                      <a:pt x="1" y="6"/>
                    </a:lnTo>
                    <a:lnTo>
                      <a:pt x="0" y="0"/>
                    </a:lnTo>
                  </a:path>
                </a:pathLst>
              </a:custGeom>
              <a:solidFill>
                <a:srgbClr val="FFFFFF"/>
              </a:solidFill>
              <a:ln w="12700" cap="rnd">
                <a:solidFill>
                  <a:srgbClr val="000000"/>
                </a:solidFill>
                <a:round/>
                <a:headEnd/>
                <a:tailEnd/>
              </a:ln>
            </p:spPr>
            <p:txBody>
              <a:bodyPr/>
              <a:lstStyle/>
              <a:p>
                <a:endParaRPr lang="en-US"/>
              </a:p>
            </p:txBody>
          </p:sp>
          <p:sp>
            <p:nvSpPr>
              <p:cNvPr id="34155" name="Freeform 837"/>
              <p:cNvSpPr>
                <a:spLocks/>
              </p:cNvSpPr>
              <p:nvPr/>
            </p:nvSpPr>
            <p:spPr bwMode="auto">
              <a:xfrm>
                <a:off x="705" y="2268"/>
                <a:ext cx="231" cy="221"/>
              </a:xfrm>
              <a:custGeom>
                <a:avLst/>
                <a:gdLst>
                  <a:gd name="T0" fmla="*/ 1173 w 183"/>
                  <a:gd name="T1" fmla="*/ 17 h 174"/>
                  <a:gd name="T2" fmla="*/ 1126 w 183"/>
                  <a:gd name="T3" fmla="*/ 0 h 174"/>
                  <a:gd name="T4" fmla="*/ 0 w 183"/>
                  <a:gd name="T5" fmla="*/ 1129 h 174"/>
                  <a:gd name="T6" fmla="*/ 40 w 183"/>
                  <a:gd name="T7" fmla="*/ 1172 h 174"/>
                  <a:gd name="T8" fmla="*/ 1165 w 183"/>
                  <a:gd name="T9" fmla="*/ 46 h 174"/>
                  <a:gd name="T10" fmla="*/ 1126 w 183"/>
                  <a:gd name="T11" fmla="*/ 17 h 174"/>
                  <a:gd name="T12" fmla="*/ 1173 w 183"/>
                  <a:gd name="T13" fmla="*/ 17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182" y="2"/>
                    </a:moveTo>
                    <a:lnTo>
                      <a:pt x="175" y="0"/>
                    </a:lnTo>
                    <a:lnTo>
                      <a:pt x="0" y="167"/>
                    </a:lnTo>
                    <a:lnTo>
                      <a:pt x="6" y="173"/>
                    </a:lnTo>
                    <a:lnTo>
                      <a:pt x="181" y="6"/>
                    </a:lnTo>
                    <a:lnTo>
                      <a:pt x="175" y="2"/>
                    </a:lnTo>
                    <a:lnTo>
                      <a:pt x="182" y="2"/>
                    </a:lnTo>
                  </a:path>
                </a:pathLst>
              </a:custGeom>
              <a:solidFill>
                <a:srgbClr val="FFFFFF"/>
              </a:solidFill>
              <a:ln w="12700" cap="rnd">
                <a:solidFill>
                  <a:srgbClr val="000000"/>
                </a:solidFill>
                <a:round/>
                <a:headEnd/>
                <a:tailEnd/>
              </a:ln>
            </p:spPr>
            <p:txBody>
              <a:bodyPr/>
              <a:lstStyle/>
              <a:p>
                <a:endParaRPr lang="en-US"/>
              </a:p>
            </p:txBody>
          </p:sp>
          <p:sp>
            <p:nvSpPr>
              <p:cNvPr id="34156" name="Freeform 838"/>
              <p:cNvSpPr>
                <a:spLocks/>
              </p:cNvSpPr>
              <p:nvPr/>
            </p:nvSpPr>
            <p:spPr bwMode="auto">
              <a:xfrm>
                <a:off x="933" y="2271"/>
                <a:ext cx="3" cy="110"/>
              </a:xfrm>
              <a:custGeom>
                <a:avLst/>
                <a:gdLst>
                  <a:gd name="T0" fmla="*/ 1 w 3"/>
                  <a:gd name="T1" fmla="*/ 610 h 86"/>
                  <a:gd name="T2" fmla="*/ 2 w 3"/>
                  <a:gd name="T3" fmla="*/ 597 h 86"/>
                  <a:gd name="T4" fmla="*/ 2 w 3"/>
                  <a:gd name="T5" fmla="*/ 0 h 86"/>
                  <a:gd name="T6" fmla="*/ 1 w 3"/>
                  <a:gd name="T7" fmla="*/ 0 h 86"/>
                  <a:gd name="T8" fmla="*/ 0 w 3"/>
                  <a:gd name="T9" fmla="*/ 597 h 86"/>
                  <a:gd name="T10" fmla="*/ 0 w 3"/>
                  <a:gd name="T11" fmla="*/ 564 h 86"/>
                  <a:gd name="T12" fmla="*/ 1 w 3"/>
                  <a:gd name="T13" fmla="*/ 610 h 86"/>
                  <a:gd name="T14" fmla="*/ 2 w 3"/>
                  <a:gd name="T15" fmla="*/ 600 h 86"/>
                  <a:gd name="T16" fmla="*/ 2 w 3"/>
                  <a:gd name="T17" fmla="*/ 597 h 86"/>
                  <a:gd name="T18" fmla="*/ 1 w 3"/>
                  <a:gd name="T19" fmla="*/ 61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1" y="85"/>
                    </a:moveTo>
                    <a:lnTo>
                      <a:pt x="2" y="83"/>
                    </a:lnTo>
                    <a:lnTo>
                      <a:pt x="2" y="0"/>
                    </a:lnTo>
                    <a:lnTo>
                      <a:pt x="1" y="0"/>
                    </a:lnTo>
                    <a:lnTo>
                      <a:pt x="0" y="83"/>
                    </a:lnTo>
                    <a:lnTo>
                      <a:pt x="0" y="79"/>
                    </a:lnTo>
                    <a:lnTo>
                      <a:pt x="1" y="85"/>
                    </a:lnTo>
                    <a:lnTo>
                      <a:pt x="2" y="84"/>
                    </a:lnTo>
                    <a:lnTo>
                      <a:pt x="2" y="83"/>
                    </a:lnTo>
                    <a:lnTo>
                      <a:pt x="1" y="85"/>
                    </a:lnTo>
                  </a:path>
                </a:pathLst>
              </a:custGeom>
              <a:solidFill>
                <a:srgbClr val="FFFFFF"/>
              </a:solidFill>
              <a:ln w="12700" cap="rnd">
                <a:solidFill>
                  <a:srgbClr val="000000"/>
                </a:solidFill>
                <a:round/>
                <a:headEnd/>
                <a:tailEnd/>
              </a:ln>
            </p:spPr>
            <p:txBody>
              <a:bodyPr/>
              <a:lstStyle/>
              <a:p>
                <a:endParaRPr lang="en-US"/>
              </a:p>
            </p:txBody>
          </p:sp>
          <p:sp>
            <p:nvSpPr>
              <p:cNvPr id="34157" name="Freeform 839"/>
              <p:cNvSpPr>
                <a:spLocks/>
              </p:cNvSpPr>
              <p:nvPr/>
            </p:nvSpPr>
            <p:spPr bwMode="auto">
              <a:xfrm>
                <a:off x="763" y="2381"/>
                <a:ext cx="169" cy="171"/>
              </a:xfrm>
              <a:custGeom>
                <a:avLst/>
                <a:gdLst>
                  <a:gd name="T0" fmla="*/ 17 w 133"/>
                  <a:gd name="T1" fmla="*/ 919 h 134"/>
                  <a:gd name="T2" fmla="*/ 36 w 133"/>
                  <a:gd name="T3" fmla="*/ 934 h 134"/>
                  <a:gd name="T4" fmla="*/ 896 w 133"/>
                  <a:gd name="T5" fmla="*/ 46 h 134"/>
                  <a:gd name="T6" fmla="*/ 859 w 133"/>
                  <a:gd name="T7" fmla="*/ 0 h 134"/>
                  <a:gd name="T8" fmla="*/ 0 w 133"/>
                  <a:gd name="T9" fmla="*/ 895 h 134"/>
                  <a:gd name="T10" fmla="*/ 17 w 133"/>
                  <a:gd name="T11" fmla="*/ 919 h 134"/>
                  <a:gd name="T12" fmla="*/ 0 60000 65536"/>
                  <a:gd name="T13" fmla="*/ 0 60000 65536"/>
                  <a:gd name="T14" fmla="*/ 0 60000 65536"/>
                  <a:gd name="T15" fmla="*/ 0 60000 65536"/>
                  <a:gd name="T16" fmla="*/ 0 60000 65536"/>
                  <a:gd name="T17" fmla="*/ 0 60000 65536"/>
                  <a:gd name="T18" fmla="*/ 0 w 133"/>
                  <a:gd name="T19" fmla="*/ 0 h 134"/>
                  <a:gd name="T20" fmla="*/ 133 w 133"/>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3" h="134">
                    <a:moveTo>
                      <a:pt x="2" y="130"/>
                    </a:moveTo>
                    <a:lnTo>
                      <a:pt x="5" y="133"/>
                    </a:lnTo>
                    <a:lnTo>
                      <a:pt x="132" y="6"/>
                    </a:lnTo>
                    <a:lnTo>
                      <a:pt x="127" y="0"/>
                    </a:lnTo>
                    <a:lnTo>
                      <a:pt x="0" y="127"/>
                    </a:lnTo>
                    <a:lnTo>
                      <a:pt x="2" y="130"/>
                    </a:lnTo>
                  </a:path>
                </a:pathLst>
              </a:custGeom>
              <a:solidFill>
                <a:srgbClr val="FFFFFF"/>
              </a:solidFill>
              <a:ln w="12700" cap="rnd">
                <a:solidFill>
                  <a:srgbClr val="000000"/>
                </a:solidFill>
                <a:round/>
                <a:headEnd/>
                <a:tailEnd/>
              </a:ln>
            </p:spPr>
            <p:txBody>
              <a:bodyPr/>
              <a:lstStyle/>
              <a:p>
                <a:endParaRPr lang="en-US"/>
              </a:p>
            </p:txBody>
          </p:sp>
          <p:sp>
            <p:nvSpPr>
              <p:cNvPr id="34158" name="Freeform 840"/>
              <p:cNvSpPr>
                <a:spLocks/>
              </p:cNvSpPr>
              <p:nvPr/>
            </p:nvSpPr>
            <p:spPr bwMode="auto">
              <a:xfrm>
                <a:off x="1154" y="2500"/>
                <a:ext cx="4" cy="1"/>
              </a:xfrm>
              <a:custGeom>
                <a:avLst/>
                <a:gdLst>
                  <a:gd name="T0" fmla="*/ 21 w 3"/>
                  <a:gd name="T1" fmla="*/ 1 h 2"/>
                  <a:gd name="T2" fmla="*/ 1 w 3"/>
                  <a:gd name="T3" fmla="*/ 1 h 2"/>
                  <a:gd name="T4" fmla="*/ 0 w 3"/>
                  <a:gd name="T5" fmla="*/ 1 h 2"/>
                  <a:gd name="T6" fmla="*/ 0 w 3"/>
                  <a:gd name="T7" fmla="*/ 0 h 2"/>
                  <a:gd name="T8" fmla="*/ 1 w 3"/>
                  <a:gd name="T9" fmla="*/ 0 h 2"/>
                  <a:gd name="T10" fmla="*/ 0 w 3"/>
                  <a:gd name="T11" fmla="*/ 0 h 2"/>
                  <a:gd name="T12" fmla="*/ 21 w 3"/>
                  <a:gd name="T13" fmla="*/ 1 h 2"/>
                  <a:gd name="T14" fmla="*/ 1 w 3"/>
                  <a:gd name="T15" fmla="*/ 1 h 2"/>
                  <a:gd name="T16" fmla="*/ 1 w 3"/>
                  <a:gd name="T17" fmla="*/ 1 h 2"/>
                  <a:gd name="T18" fmla="*/ 21 w 3"/>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2"/>
                  <a:gd name="T32" fmla="*/ 3 w 3"/>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2">
                    <a:moveTo>
                      <a:pt x="2" y="1"/>
                    </a:moveTo>
                    <a:lnTo>
                      <a:pt x="1" y="1"/>
                    </a:lnTo>
                    <a:lnTo>
                      <a:pt x="0" y="1"/>
                    </a:lnTo>
                    <a:lnTo>
                      <a:pt x="0" y="0"/>
                    </a:lnTo>
                    <a:lnTo>
                      <a:pt x="1" y="0"/>
                    </a:lnTo>
                    <a:lnTo>
                      <a:pt x="0" y="0"/>
                    </a:lnTo>
                    <a:lnTo>
                      <a:pt x="2" y="1"/>
                    </a:lnTo>
                    <a:lnTo>
                      <a:pt x="1" y="1"/>
                    </a:lnTo>
                    <a:lnTo>
                      <a:pt x="2" y="1"/>
                    </a:lnTo>
                  </a:path>
                </a:pathLst>
              </a:custGeom>
              <a:solidFill>
                <a:srgbClr val="FFFFFF"/>
              </a:solidFill>
              <a:ln w="12700" cap="rnd">
                <a:solidFill>
                  <a:srgbClr val="000000"/>
                </a:solidFill>
                <a:round/>
                <a:headEnd/>
                <a:tailEnd/>
              </a:ln>
            </p:spPr>
            <p:txBody>
              <a:bodyPr/>
              <a:lstStyle/>
              <a:p>
                <a:endParaRPr lang="en-US"/>
              </a:p>
            </p:txBody>
          </p:sp>
          <p:sp>
            <p:nvSpPr>
              <p:cNvPr id="34159" name="Freeform 841"/>
              <p:cNvSpPr>
                <a:spLocks/>
              </p:cNvSpPr>
              <p:nvPr/>
            </p:nvSpPr>
            <p:spPr bwMode="auto">
              <a:xfrm>
                <a:off x="935" y="2258"/>
                <a:ext cx="220" cy="242"/>
              </a:xfrm>
              <a:custGeom>
                <a:avLst/>
                <a:gdLst>
                  <a:gd name="T0" fmla="*/ 49 w 175"/>
                  <a:gd name="T1" fmla="*/ 60 h 190"/>
                  <a:gd name="T2" fmla="*/ 1 w 175"/>
                  <a:gd name="T3" fmla="*/ 96 h 190"/>
                  <a:gd name="T4" fmla="*/ 1056 w 175"/>
                  <a:gd name="T5" fmla="*/ 1311 h 190"/>
                  <a:gd name="T6" fmla="*/ 1087 w 175"/>
                  <a:gd name="T7" fmla="*/ 1267 h 190"/>
                  <a:gd name="T8" fmla="*/ 45 w 175"/>
                  <a:gd name="T9" fmla="*/ 47 h 190"/>
                  <a:gd name="T10" fmla="*/ 1 w 175"/>
                  <a:gd name="T11" fmla="*/ 60 h 190"/>
                  <a:gd name="T12" fmla="*/ 45 w 175"/>
                  <a:gd name="T13" fmla="*/ 47 h 190"/>
                  <a:gd name="T14" fmla="*/ 1 w 175"/>
                  <a:gd name="T15" fmla="*/ 0 h 190"/>
                  <a:gd name="T16" fmla="*/ 0 w 175"/>
                  <a:gd name="T17" fmla="*/ 60 h 190"/>
                  <a:gd name="T18" fmla="*/ 49 w 175"/>
                  <a:gd name="T19" fmla="*/ 60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90"/>
                  <a:gd name="T32" fmla="*/ 175 w 175"/>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90">
                    <a:moveTo>
                      <a:pt x="8" y="9"/>
                    </a:moveTo>
                    <a:lnTo>
                      <a:pt x="1" y="13"/>
                    </a:lnTo>
                    <a:lnTo>
                      <a:pt x="169" y="189"/>
                    </a:lnTo>
                    <a:lnTo>
                      <a:pt x="174" y="183"/>
                    </a:lnTo>
                    <a:lnTo>
                      <a:pt x="7" y="7"/>
                    </a:lnTo>
                    <a:lnTo>
                      <a:pt x="1" y="9"/>
                    </a:lnTo>
                    <a:lnTo>
                      <a:pt x="7" y="7"/>
                    </a:lnTo>
                    <a:lnTo>
                      <a:pt x="1" y="0"/>
                    </a:lnTo>
                    <a:lnTo>
                      <a:pt x="0" y="9"/>
                    </a:lnTo>
                    <a:lnTo>
                      <a:pt x="8" y="9"/>
                    </a:lnTo>
                  </a:path>
                </a:pathLst>
              </a:custGeom>
              <a:solidFill>
                <a:srgbClr val="FFFFFF"/>
              </a:solidFill>
              <a:ln w="12700" cap="rnd">
                <a:solidFill>
                  <a:srgbClr val="000000"/>
                </a:solidFill>
                <a:round/>
                <a:headEnd/>
                <a:tailEnd/>
              </a:ln>
            </p:spPr>
            <p:txBody>
              <a:bodyPr/>
              <a:lstStyle/>
              <a:p>
                <a:endParaRPr lang="en-US"/>
              </a:p>
            </p:txBody>
          </p:sp>
          <p:sp>
            <p:nvSpPr>
              <p:cNvPr id="34160" name="Freeform 842"/>
              <p:cNvSpPr>
                <a:spLocks/>
              </p:cNvSpPr>
              <p:nvPr/>
            </p:nvSpPr>
            <p:spPr bwMode="auto">
              <a:xfrm>
                <a:off x="933" y="2271"/>
                <a:ext cx="3" cy="111"/>
              </a:xfrm>
              <a:custGeom>
                <a:avLst/>
                <a:gdLst>
                  <a:gd name="T0" fmla="*/ 2 w 3"/>
                  <a:gd name="T1" fmla="*/ 560 h 87"/>
                  <a:gd name="T2" fmla="*/ 2 w 3"/>
                  <a:gd name="T3" fmla="*/ 579 h 87"/>
                  <a:gd name="T4" fmla="*/ 2 w 3"/>
                  <a:gd name="T5" fmla="*/ 0 h 87"/>
                  <a:gd name="T6" fmla="*/ 1 w 3"/>
                  <a:gd name="T7" fmla="*/ 0 h 87"/>
                  <a:gd name="T8" fmla="*/ 0 w 3"/>
                  <a:gd name="T9" fmla="*/ 579 h 87"/>
                  <a:gd name="T10" fmla="*/ 0 w 3"/>
                  <a:gd name="T11" fmla="*/ 603 h 87"/>
                  <a:gd name="T12" fmla="*/ 0 w 3"/>
                  <a:gd name="T13" fmla="*/ 579 h 87"/>
                  <a:gd name="T14" fmla="*/ 0 w 3"/>
                  <a:gd name="T15" fmla="*/ 592 h 87"/>
                  <a:gd name="T16" fmla="*/ 0 w 3"/>
                  <a:gd name="T17" fmla="*/ 603 h 87"/>
                  <a:gd name="T18" fmla="*/ 2 w 3"/>
                  <a:gd name="T19" fmla="*/ 56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7"/>
                  <a:gd name="T32" fmla="*/ 3 w 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7">
                    <a:moveTo>
                      <a:pt x="2" y="80"/>
                    </a:moveTo>
                    <a:lnTo>
                      <a:pt x="2" y="83"/>
                    </a:lnTo>
                    <a:lnTo>
                      <a:pt x="2" y="0"/>
                    </a:lnTo>
                    <a:lnTo>
                      <a:pt x="1" y="0"/>
                    </a:lnTo>
                    <a:lnTo>
                      <a:pt x="0" y="83"/>
                    </a:lnTo>
                    <a:lnTo>
                      <a:pt x="0" y="86"/>
                    </a:lnTo>
                    <a:lnTo>
                      <a:pt x="0" y="83"/>
                    </a:lnTo>
                    <a:lnTo>
                      <a:pt x="0" y="84"/>
                    </a:lnTo>
                    <a:lnTo>
                      <a:pt x="0" y="86"/>
                    </a:lnTo>
                    <a:lnTo>
                      <a:pt x="2" y="80"/>
                    </a:lnTo>
                  </a:path>
                </a:pathLst>
              </a:custGeom>
              <a:solidFill>
                <a:srgbClr val="FFFFFF"/>
              </a:solidFill>
              <a:ln w="12700" cap="rnd">
                <a:solidFill>
                  <a:srgbClr val="000000"/>
                </a:solidFill>
                <a:round/>
                <a:headEnd/>
                <a:tailEnd/>
              </a:ln>
            </p:spPr>
            <p:txBody>
              <a:bodyPr/>
              <a:lstStyle/>
              <a:p>
                <a:endParaRPr lang="en-US"/>
              </a:p>
            </p:txBody>
          </p:sp>
          <p:sp>
            <p:nvSpPr>
              <p:cNvPr id="34161" name="Freeform 843"/>
              <p:cNvSpPr>
                <a:spLocks/>
              </p:cNvSpPr>
              <p:nvPr/>
            </p:nvSpPr>
            <p:spPr bwMode="auto">
              <a:xfrm>
                <a:off x="935" y="2382"/>
                <a:ext cx="167" cy="172"/>
              </a:xfrm>
              <a:custGeom>
                <a:avLst/>
                <a:gdLst>
                  <a:gd name="T0" fmla="*/ 804 w 133"/>
                  <a:gd name="T1" fmla="*/ 911 h 135"/>
                  <a:gd name="T2" fmla="*/ 815 w 133"/>
                  <a:gd name="T3" fmla="*/ 891 h 135"/>
                  <a:gd name="T4" fmla="*/ 39 w 133"/>
                  <a:gd name="T5" fmla="*/ 0 h 135"/>
                  <a:gd name="T6" fmla="*/ 0 w 133"/>
                  <a:gd name="T7" fmla="*/ 46 h 135"/>
                  <a:gd name="T8" fmla="*/ 777 w 133"/>
                  <a:gd name="T9" fmla="*/ 934 h 135"/>
                  <a:gd name="T10" fmla="*/ 804 w 133"/>
                  <a:gd name="T11" fmla="*/ 911 h 135"/>
                  <a:gd name="T12" fmla="*/ 0 60000 65536"/>
                  <a:gd name="T13" fmla="*/ 0 60000 65536"/>
                  <a:gd name="T14" fmla="*/ 0 60000 65536"/>
                  <a:gd name="T15" fmla="*/ 0 60000 65536"/>
                  <a:gd name="T16" fmla="*/ 0 60000 65536"/>
                  <a:gd name="T17" fmla="*/ 0 60000 65536"/>
                  <a:gd name="T18" fmla="*/ 0 w 133"/>
                  <a:gd name="T19" fmla="*/ 0 h 135"/>
                  <a:gd name="T20" fmla="*/ 133 w 133"/>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33" h="135">
                    <a:moveTo>
                      <a:pt x="130" y="131"/>
                    </a:moveTo>
                    <a:lnTo>
                      <a:pt x="132" y="128"/>
                    </a:lnTo>
                    <a:lnTo>
                      <a:pt x="6" y="0"/>
                    </a:lnTo>
                    <a:lnTo>
                      <a:pt x="0" y="6"/>
                    </a:lnTo>
                    <a:lnTo>
                      <a:pt x="126" y="134"/>
                    </a:lnTo>
                    <a:lnTo>
                      <a:pt x="130" y="131"/>
                    </a:lnTo>
                  </a:path>
                </a:pathLst>
              </a:custGeom>
              <a:solidFill>
                <a:srgbClr val="FFFFFF"/>
              </a:solidFill>
              <a:ln w="12700" cap="rnd">
                <a:solidFill>
                  <a:srgbClr val="000000"/>
                </a:solidFill>
                <a:round/>
                <a:headEnd/>
                <a:tailEnd/>
              </a:ln>
            </p:spPr>
            <p:txBody>
              <a:bodyPr/>
              <a:lstStyle/>
              <a:p>
                <a:endParaRPr lang="en-US"/>
              </a:p>
            </p:txBody>
          </p:sp>
          <p:sp>
            <p:nvSpPr>
              <p:cNvPr id="34162" name="Freeform 844"/>
              <p:cNvSpPr>
                <a:spLocks/>
              </p:cNvSpPr>
              <p:nvPr/>
            </p:nvSpPr>
            <p:spPr bwMode="auto">
              <a:xfrm>
                <a:off x="1155" y="2500"/>
                <a:ext cx="3" cy="1"/>
              </a:xfrm>
              <a:custGeom>
                <a:avLst/>
                <a:gdLst>
                  <a:gd name="T0" fmla="*/ 32 w 2"/>
                  <a:gd name="T1" fmla="*/ 0 h 2"/>
                  <a:gd name="T2" fmla="*/ 0 w 2"/>
                  <a:gd name="T3" fmla="*/ 0 h 2"/>
                  <a:gd name="T4" fmla="*/ 0 w 2"/>
                  <a:gd name="T5" fmla="*/ 0 h 2"/>
                  <a:gd name="T6" fmla="*/ 32 w 2"/>
                  <a:gd name="T7" fmla="*/ 0 h 2"/>
                  <a:gd name="T8" fmla="*/ 32 w 2"/>
                  <a:gd name="T9" fmla="*/ 1 h 2"/>
                  <a:gd name="T10" fmla="*/ 0 w 2"/>
                  <a:gd name="T11" fmla="*/ 1 h 2"/>
                  <a:gd name="T12" fmla="*/ 3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lnTo>
                      <a:pt x="0" y="0"/>
                    </a:lnTo>
                    <a:lnTo>
                      <a:pt x="1" y="0"/>
                    </a:lnTo>
                    <a:lnTo>
                      <a:pt x="1" y="1"/>
                    </a:lnTo>
                    <a:lnTo>
                      <a:pt x="0" y="1"/>
                    </a:lnTo>
                    <a:lnTo>
                      <a:pt x="1" y="0"/>
                    </a:lnTo>
                  </a:path>
                </a:pathLst>
              </a:custGeom>
              <a:solidFill>
                <a:srgbClr val="FFFFFF"/>
              </a:solidFill>
              <a:ln w="12700" cap="rnd">
                <a:solidFill>
                  <a:srgbClr val="000000"/>
                </a:solidFill>
                <a:round/>
                <a:headEnd/>
                <a:tailEnd/>
              </a:ln>
            </p:spPr>
            <p:txBody>
              <a:bodyPr/>
              <a:lstStyle/>
              <a:p>
                <a:endParaRPr lang="en-US"/>
              </a:p>
            </p:txBody>
          </p:sp>
          <p:sp>
            <p:nvSpPr>
              <p:cNvPr id="34163" name="Freeform 845"/>
              <p:cNvSpPr>
                <a:spLocks/>
              </p:cNvSpPr>
              <p:nvPr/>
            </p:nvSpPr>
            <p:spPr bwMode="auto">
              <a:xfrm>
                <a:off x="922" y="2500"/>
                <a:ext cx="233" cy="223"/>
              </a:xfrm>
              <a:custGeom>
                <a:avLst/>
                <a:gdLst>
                  <a:gd name="T0" fmla="*/ 52 w 184"/>
                  <a:gd name="T1" fmla="*/ 1243 h 174"/>
                  <a:gd name="T2" fmla="*/ 47 w 184"/>
                  <a:gd name="T3" fmla="*/ 1264 h 174"/>
                  <a:gd name="T4" fmla="*/ 1211 w 184"/>
                  <a:gd name="T5" fmla="*/ 46 h 174"/>
                  <a:gd name="T6" fmla="*/ 1175 w 184"/>
                  <a:gd name="T7" fmla="*/ 0 h 174"/>
                  <a:gd name="T8" fmla="*/ 1 w 184"/>
                  <a:gd name="T9" fmla="*/ 1214 h 174"/>
                  <a:gd name="T10" fmla="*/ 0 w 184"/>
                  <a:gd name="T11" fmla="*/ 1243 h 174"/>
                  <a:gd name="T12" fmla="*/ 1 w 184"/>
                  <a:gd name="T13" fmla="*/ 1214 h 174"/>
                  <a:gd name="T14" fmla="*/ 0 w 184"/>
                  <a:gd name="T15" fmla="*/ 1238 h 174"/>
                  <a:gd name="T16" fmla="*/ 0 w 184"/>
                  <a:gd name="T17" fmla="*/ 1243 h 174"/>
                  <a:gd name="T18" fmla="*/ 52 w 184"/>
                  <a:gd name="T19" fmla="*/ 1243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74"/>
                  <a:gd name="T32" fmla="*/ 184 w 184"/>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74">
                    <a:moveTo>
                      <a:pt x="8" y="171"/>
                    </a:moveTo>
                    <a:lnTo>
                      <a:pt x="7" y="173"/>
                    </a:lnTo>
                    <a:lnTo>
                      <a:pt x="183" y="6"/>
                    </a:lnTo>
                    <a:lnTo>
                      <a:pt x="178" y="0"/>
                    </a:lnTo>
                    <a:lnTo>
                      <a:pt x="1" y="167"/>
                    </a:lnTo>
                    <a:lnTo>
                      <a:pt x="0" y="171"/>
                    </a:lnTo>
                    <a:lnTo>
                      <a:pt x="1" y="167"/>
                    </a:lnTo>
                    <a:lnTo>
                      <a:pt x="0" y="170"/>
                    </a:lnTo>
                    <a:lnTo>
                      <a:pt x="0" y="171"/>
                    </a:lnTo>
                    <a:lnTo>
                      <a:pt x="8" y="171"/>
                    </a:lnTo>
                  </a:path>
                </a:pathLst>
              </a:custGeom>
              <a:solidFill>
                <a:srgbClr val="FFFFFF"/>
              </a:solidFill>
              <a:ln w="12700" cap="rnd">
                <a:solidFill>
                  <a:srgbClr val="000000"/>
                </a:solidFill>
                <a:round/>
                <a:headEnd/>
                <a:tailEnd/>
              </a:ln>
            </p:spPr>
            <p:txBody>
              <a:bodyPr/>
              <a:lstStyle/>
              <a:p>
                <a:endParaRPr lang="en-US"/>
              </a:p>
            </p:txBody>
          </p:sp>
          <p:sp>
            <p:nvSpPr>
              <p:cNvPr id="34164" name="Freeform 846"/>
              <p:cNvSpPr>
                <a:spLocks/>
              </p:cNvSpPr>
              <p:nvPr/>
            </p:nvSpPr>
            <p:spPr bwMode="auto">
              <a:xfrm>
                <a:off x="921" y="2726"/>
                <a:ext cx="4" cy="108"/>
              </a:xfrm>
              <a:custGeom>
                <a:avLst/>
                <a:gdLst>
                  <a:gd name="T0" fmla="*/ 2 w 4"/>
                  <a:gd name="T1" fmla="*/ 624 h 84"/>
                  <a:gd name="T2" fmla="*/ 3 w 4"/>
                  <a:gd name="T3" fmla="*/ 624 h 84"/>
                  <a:gd name="T4" fmla="*/ 3 w 4"/>
                  <a:gd name="T5" fmla="*/ 0 h 84"/>
                  <a:gd name="T6" fmla="*/ 0 w 4"/>
                  <a:gd name="T7" fmla="*/ 0 h 84"/>
                  <a:gd name="T8" fmla="*/ 0 w 4"/>
                  <a:gd name="T9" fmla="*/ 624 h 84"/>
                  <a:gd name="T10" fmla="*/ 2 w 4"/>
                  <a:gd name="T11" fmla="*/ 624 h 84"/>
                  <a:gd name="T12" fmla="*/ 0 60000 65536"/>
                  <a:gd name="T13" fmla="*/ 0 60000 65536"/>
                  <a:gd name="T14" fmla="*/ 0 60000 65536"/>
                  <a:gd name="T15" fmla="*/ 0 60000 65536"/>
                  <a:gd name="T16" fmla="*/ 0 60000 65536"/>
                  <a:gd name="T17" fmla="*/ 0 60000 65536"/>
                  <a:gd name="T18" fmla="*/ 0 w 4"/>
                  <a:gd name="T19" fmla="*/ 0 h 84"/>
                  <a:gd name="T20" fmla="*/ 4 w 4"/>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4" h="84">
                    <a:moveTo>
                      <a:pt x="2" y="83"/>
                    </a:moveTo>
                    <a:lnTo>
                      <a:pt x="3" y="83"/>
                    </a:lnTo>
                    <a:lnTo>
                      <a:pt x="3" y="0"/>
                    </a:lnTo>
                    <a:lnTo>
                      <a:pt x="0" y="0"/>
                    </a:lnTo>
                    <a:lnTo>
                      <a:pt x="0" y="83"/>
                    </a:lnTo>
                    <a:lnTo>
                      <a:pt x="2" y="83"/>
                    </a:lnTo>
                  </a:path>
                </a:pathLst>
              </a:custGeom>
              <a:solidFill>
                <a:srgbClr val="FFFFFF"/>
              </a:solidFill>
              <a:ln w="12700" cap="rnd">
                <a:solidFill>
                  <a:srgbClr val="000000"/>
                </a:solidFill>
                <a:round/>
                <a:headEnd/>
                <a:tailEnd/>
              </a:ln>
            </p:spPr>
            <p:txBody>
              <a:bodyPr/>
              <a:lstStyle/>
              <a:p>
                <a:endParaRPr lang="en-US"/>
              </a:p>
            </p:txBody>
          </p:sp>
          <p:sp>
            <p:nvSpPr>
              <p:cNvPr id="34165" name="Freeform 847"/>
              <p:cNvSpPr>
                <a:spLocks/>
              </p:cNvSpPr>
              <p:nvPr/>
            </p:nvSpPr>
            <p:spPr bwMode="auto">
              <a:xfrm>
                <a:off x="699" y="2489"/>
                <a:ext cx="4" cy="111"/>
              </a:xfrm>
              <a:custGeom>
                <a:avLst/>
                <a:gdLst>
                  <a:gd name="T0" fmla="*/ 21 w 3"/>
                  <a:gd name="T1" fmla="*/ 0 h 87"/>
                  <a:gd name="T2" fmla="*/ 1 w 3"/>
                  <a:gd name="T3" fmla="*/ 22 h 87"/>
                  <a:gd name="T4" fmla="*/ 0 w 3"/>
                  <a:gd name="T5" fmla="*/ 603 h 87"/>
                  <a:gd name="T6" fmla="*/ 21 w 3"/>
                  <a:gd name="T7" fmla="*/ 603 h 87"/>
                  <a:gd name="T8" fmla="*/ 21 w 3"/>
                  <a:gd name="T9" fmla="*/ 22 h 87"/>
                  <a:gd name="T10" fmla="*/ 1 w 3"/>
                  <a:gd name="T11" fmla="*/ 46 h 87"/>
                  <a:gd name="T12" fmla="*/ 21 w 3"/>
                  <a:gd name="T13" fmla="*/ 0 h 87"/>
                  <a:gd name="T14" fmla="*/ 0 60000 65536"/>
                  <a:gd name="T15" fmla="*/ 0 60000 65536"/>
                  <a:gd name="T16" fmla="*/ 0 60000 65536"/>
                  <a:gd name="T17" fmla="*/ 0 60000 65536"/>
                  <a:gd name="T18" fmla="*/ 0 60000 65536"/>
                  <a:gd name="T19" fmla="*/ 0 60000 65536"/>
                  <a:gd name="T20" fmla="*/ 0 60000 65536"/>
                  <a:gd name="T21" fmla="*/ 0 w 3"/>
                  <a:gd name="T22" fmla="*/ 0 h 87"/>
                  <a:gd name="T23" fmla="*/ 3 w 3"/>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7">
                    <a:moveTo>
                      <a:pt x="2" y="0"/>
                    </a:moveTo>
                    <a:lnTo>
                      <a:pt x="1" y="3"/>
                    </a:lnTo>
                    <a:lnTo>
                      <a:pt x="0" y="86"/>
                    </a:lnTo>
                    <a:lnTo>
                      <a:pt x="2" y="86"/>
                    </a:lnTo>
                    <a:lnTo>
                      <a:pt x="2" y="3"/>
                    </a:lnTo>
                    <a:lnTo>
                      <a:pt x="1" y="6"/>
                    </a:lnTo>
                    <a:lnTo>
                      <a:pt x="2" y="0"/>
                    </a:lnTo>
                  </a:path>
                </a:pathLst>
              </a:custGeom>
              <a:solidFill>
                <a:srgbClr val="FFFFFF"/>
              </a:solidFill>
              <a:ln w="12700" cap="rnd">
                <a:solidFill>
                  <a:srgbClr val="000000"/>
                </a:solidFill>
                <a:round/>
                <a:headEnd/>
                <a:tailEnd/>
              </a:ln>
            </p:spPr>
            <p:txBody>
              <a:bodyPr/>
              <a:lstStyle/>
              <a:p>
                <a:endParaRPr lang="en-US"/>
              </a:p>
            </p:txBody>
          </p:sp>
          <p:sp>
            <p:nvSpPr>
              <p:cNvPr id="34166" name="Freeform 848"/>
              <p:cNvSpPr>
                <a:spLocks/>
              </p:cNvSpPr>
              <p:nvPr/>
            </p:nvSpPr>
            <p:spPr bwMode="auto">
              <a:xfrm>
                <a:off x="705" y="2489"/>
                <a:ext cx="219" cy="234"/>
              </a:xfrm>
              <a:custGeom>
                <a:avLst/>
                <a:gdLst>
                  <a:gd name="T0" fmla="*/ 1137 w 173"/>
                  <a:gd name="T1" fmla="*/ 1285 h 183"/>
                  <a:gd name="T2" fmla="*/ 1137 w 173"/>
                  <a:gd name="T3" fmla="*/ 1260 h 183"/>
                  <a:gd name="T4" fmla="*/ 41 w 173"/>
                  <a:gd name="T5" fmla="*/ 0 h 183"/>
                  <a:gd name="T6" fmla="*/ 0 w 173"/>
                  <a:gd name="T7" fmla="*/ 46 h 183"/>
                  <a:gd name="T8" fmla="*/ 1098 w 173"/>
                  <a:gd name="T9" fmla="*/ 1303 h 183"/>
                  <a:gd name="T10" fmla="*/ 1090 w 173"/>
                  <a:gd name="T11" fmla="*/ 1285 h 183"/>
                  <a:gd name="T12" fmla="*/ 1137 w 173"/>
                  <a:gd name="T13" fmla="*/ 1285 h 183"/>
                  <a:gd name="T14" fmla="*/ 0 60000 65536"/>
                  <a:gd name="T15" fmla="*/ 0 60000 65536"/>
                  <a:gd name="T16" fmla="*/ 0 60000 65536"/>
                  <a:gd name="T17" fmla="*/ 0 60000 65536"/>
                  <a:gd name="T18" fmla="*/ 0 60000 65536"/>
                  <a:gd name="T19" fmla="*/ 0 60000 65536"/>
                  <a:gd name="T20" fmla="*/ 0 60000 65536"/>
                  <a:gd name="T21" fmla="*/ 0 w 173"/>
                  <a:gd name="T22" fmla="*/ 0 h 183"/>
                  <a:gd name="T23" fmla="*/ 173 w 173"/>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83">
                    <a:moveTo>
                      <a:pt x="172" y="180"/>
                    </a:moveTo>
                    <a:lnTo>
                      <a:pt x="172" y="176"/>
                    </a:lnTo>
                    <a:lnTo>
                      <a:pt x="6" y="0"/>
                    </a:lnTo>
                    <a:lnTo>
                      <a:pt x="0" y="6"/>
                    </a:lnTo>
                    <a:lnTo>
                      <a:pt x="166" y="182"/>
                    </a:lnTo>
                    <a:lnTo>
                      <a:pt x="165" y="180"/>
                    </a:lnTo>
                    <a:lnTo>
                      <a:pt x="172" y="180"/>
                    </a:lnTo>
                  </a:path>
                </a:pathLst>
              </a:custGeom>
              <a:solidFill>
                <a:srgbClr val="FFFFFF"/>
              </a:solidFill>
              <a:ln w="12700" cap="rnd">
                <a:solidFill>
                  <a:srgbClr val="000000"/>
                </a:solidFill>
                <a:round/>
                <a:headEnd/>
                <a:tailEnd/>
              </a:ln>
            </p:spPr>
            <p:txBody>
              <a:bodyPr/>
              <a:lstStyle/>
              <a:p>
                <a:endParaRPr lang="en-US"/>
              </a:p>
            </p:txBody>
          </p:sp>
          <p:sp>
            <p:nvSpPr>
              <p:cNvPr id="34167" name="Freeform 849"/>
              <p:cNvSpPr>
                <a:spLocks/>
              </p:cNvSpPr>
              <p:nvPr/>
            </p:nvSpPr>
            <p:spPr bwMode="auto">
              <a:xfrm>
                <a:off x="921" y="2726"/>
                <a:ext cx="3" cy="110"/>
              </a:xfrm>
              <a:custGeom>
                <a:avLst/>
                <a:gdLst>
                  <a:gd name="T0" fmla="*/ 0 w 2"/>
                  <a:gd name="T1" fmla="*/ 661 h 85"/>
                  <a:gd name="T2" fmla="*/ 32 w 2"/>
                  <a:gd name="T3" fmla="*/ 642 h 85"/>
                  <a:gd name="T4" fmla="*/ 32 w 2"/>
                  <a:gd name="T5" fmla="*/ 0 h 85"/>
                  <a:gd name="T6" fmla="*/ 0 w 2"/>
                  <a:gd name="T7" fmla="*/ 0 h 85"/>
                  <a:gd name="T8" fmla="*/ 0 w 2"/>
                  <a:gd name="T9" fmla="*/ 642 h 85"/>
                  <a:gd name="T10" fmla="*/ 32 w 2"/>
                  <a:gd name="T11" fmla="*/ 619 h 85"/>
                  <a:gd name="T12" fmla="*/ 0 w 2"/>
                  <a:gd name="T13" fmla="*/ 661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0" y="84"/>
                    </a:moveTo>
                    <a:lnTo>
                      <a:pt x="1" y="82"/>
                    </a:lnTo>
                    <a:lnTo>
                      <a:pt x="1" y="0"/>
                    </a:lnTo>
                    <a:lnTo>
                      <a:pt x="0" y="0"/>
                    </a:lnTo>
                    <a:lnTo>
                      <a:pt x="0" y="82"/>
                    </a:lnTo>
                    <a:lnTo>
                      <a:pt x="1" y="78"/>
                    </a:lnTo>
                    <a:lnTo>
                      <a:pt x="0" y="84"/>
                    </a:lnTo>
                  </a:path>
                </a:pathLst>
              </a:custGeom>
              <a:solidFill>
                <a:srgbClr val="FFFFFF"/>
              </a:solidFill>
              <a:ln w="12700" cap="rnd">
                <a:solidFill>
                  <a:srgbClr val="000000"/>
                </a:solidFill>
                <a:round/>
                <a:headEnd/>
                <a:tailEnd/>
              </a:ln>
            </p:spPr>
            <p:txBody>
              <a:bodyPr/>
              <a:lstStyle/>
              <a:p>
                <a:endParaRPr lang="en-US"/>
              </a:p>
            </p:txBody>
          </p:sp>
          <p:sp>
            <p:nvSpPr>
              <p:cNvPr id="34168" name="Freeform 850"/>
              <p:cNvSpPr>
                <a:spLocks/>
              </p:cNvSpPr>
              <p:nvPr/>
            </p:nvSpPr>
            <p:spPr bwMode="auto">
              <a:xfrm>
                <a:off x="699" y="2603"/>
                <a:ext cx="222" cy="233"/>
              </a:xfrm>
              <a:custGeom>
                <a:avLst/>
                <a:gdLst>
                  <a:gd name="T0" fmla="*/ 0 w 175"/>
                  <a:gd name="T1" fmla="*/ 17 h 181"/>
                  <a:gd name="T2" fmla="*/ 1 w 175"/>
                  <a:gd name="T3" fmla="*/ 36 h 181"/>
                  <a:gd name="T4" fmla="*/ 1126 w 175"/>
                  <a:gd name="T5" fmla="*/ 1361 h 181"/>
                  <a:gd name="T6" fmla="*/ 1165 w 175"/>
                  <a:gd name="T7" fmla="*/ 1313 h 181"/>
                  <a:gd name="T8" fmla="*/ 41 w 175"/>
                  <a:gd name="T9" fmla="*/ 0 h 181"/>
                  <a:gd name="T10" fmla="*/ 47 w 175"/>
                  <a:gd name="T11" fmla="*/ 17 h 181"/>
                  <a:gd name="T12" fmla="*/ 0 w 175"/>
                  <a:gd name="T13" fmla="*/ 17 h 181"/>
                  <a:gd name="T14" fmla="*/ 0 60000 65536"/>
                  <a:gd name="T15" fmla="*/ 0 60000 65536"/>
                  <a:gd name="T16" fmla="*/ 0 60000 65536"/>
                  <a:gd name="T17" fmla="*/ 0 60000 65536"/>
                  <a:gd name="T18" fmla="*/ 0 60000 65536"/>
                  <a:gd name="T19" fmla="*/ 0 60000 65536"/>
                  <a:gd name="T20" fmla="*/ 0 60000 65536"/>
                  <a:gd name="T21" fmla="*/ 0 w 175"/>
                  <a:gd name="T22" fmla="*/ 0 h 181"/>
                  <a:gd name="T23" fmla="*/ 175 w 175"/>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1">
                    <a:moveTo>
                      <a:pt x="0" y="2"/>
                    </a:moveTo>
                    <a:lnTo>
                      <a:pt x="1" y="5"/>
                    </a:lnTo>
                    <a:lnTo>
                      <a:pt x="168" y="180"/>
                    </a:lnTo>
                    <a:lnTo>
                      <a:pt x="174" y="174"/>
                    </a:lnTo>
                    <a:lnTo>
                      <a:pt x="6" y="0"/>
                    </a:lnTo>
                    <a:lnTo>
                      <a:pt x="7" y="2"/>
                    </a:lnTo>
                    <a:lnTo>
                      <a:pt x="0" y="2"/>
                    </a:lnTo>
                  </a:path>
                </a:pathLst>
              </a:custGeom>
              <a:solidFill>
                <a:srgbClr val="FFFFFF"/>
              </a:solidFill>
              <a:ln w="12700" cap="rnd">
                <a:solidFill>
                  <a:srgbClr val="000000"/>
                </a:solidFill>
                <a:round/>
                <a:headEnd/>
                <a:tailEnd/>
              </a:ln>
            </p:spPr>
            <p:txBody>
              <a:bodyPr/>
              <a:lstStyle/>
              <a:p>
                <a:endParaRPr lang="en-US"/>
              </a:p>
            </p:txBody>
          </p:sp>
          <p:sp>
            <p:nvSpPr>
              <p:cNvPr id="34169" name="Freeform 851"/>
              <p:cNvSpPr>
                <a:spLocks/>
              </p:cNvSpPr>
              <p:nvPr/>
            </p:nvSpPr>
            <p:spPr bwMode="auto">
              <a:xfrm>
                <a:off x="485" y="2035"/>
                <a:ext cx="231" cy="220"/>
              </a:xfrm>
              <a:custGeom>
                <a:avLst/>
                <a:gdLst>
                  <a:gd name="T0" fmla="*/ 1198 w 182"/>
                  <a:gd name="T1" fmla="*/ 22 h 173"/>
                  <a:gd name="T2" fmla="*/ 1178 w 182"/>
                  <a:gd name="T3" fmla="*/ 0 h 173"/>
                  <a:gd name="T4" fmla="*/ 0 w 182"/>
                  <a:gd name="T5" fmla="*/ 1141 h 173"/>
                  <a:gd name="T6" fmla="*/ 32 w 182"/>
                  <a:gd name="T7" fmla="*/ 1176 h 173"/>
                  <a:gd name="T8" fmla="*/ 1222 w 182"/>
                  <a:gd name="T9" fmla="*/ 46 h 173"/>
                  <a:gd name="T10" fmla="*/ 1198 w 182"/>
                  <a:gd name="T11" fmla="*/ 22 h 173"/>
                  <a:gd name="T12" fmla="*/ 0 60000 65536"/>
                  <a:gd name="T13" fmla="*/ 0 60000 65536"/>
                  <a:gd name="T14" fmla="*/ 0 60000 65536"/>
                  <a:gd name="T15" fmla="*/ 0 60000 65536"/>
                  <a:gd name="T16" fmla="*/ 0 60000 65536"/>
                  <a:gd name="T17" fmla="*/ 0 60000 65536"/>
                  <a:gd name="T18" fmla="*/ 0 w 182"/>
                  <a:gd name="T19" fmla="*/ 0 h 173"/>
                  <a:gd name="T20" fmla="*/ 182 w 182"/>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182" h="173">
                    <a:moveTo>
                      <a:pt x="178" y="3"/>
                    </a:moveTo>
                    <a:lnTo>
                      <a:pt x="175" y="0"/>
                    </a:lnTo>
                    <a:lnTo>
                      <a:pt x="0" y="167"/>
                    </a:lnTo>
                    <a:lnTo>
                      <a:pt x="5" y="172"/>
                    </a:lnTo>
                    <a:lnTo>
                      <a:pt x="181" y="6"/>
                    </a:lnTo>
                    <a:lnTo>
                      <a:pt x="178" y="3"/>
                    </a:lnTo>
                  </a:path>
                </a:pathLst>
              </a:custGeom>
              <a:solidFill>
                <a:srgbClr val="FFFFFF"/>
              </a:solidFill>
              <a:ln w="12700" cap="rnd">
                <a:solidFill>
                  <a:srgbClr val="000000"/>
                </a:solidFill>
                <a:round/>
                <a:headEnd/>
                <a:tailEnd/>
              </a:ln>
            </p:spPr>
            <p:txBody>
              <a:bodyPr/>
              <a:lstStyle/>
              <a:p>
                <a:endParaRPr lang="en-US"/>
              </a:p>
            </p:txBody>
          </p:sp>
          <p:sp>
            <p:nvSpPr>
              <p:cNvPr id="34170" name="Freeform 852"/>
              <p:cNvSpPr>
                <a:spLocks/>
              </p:cNvSpPr>
              <p:nvPr/>
            </p:nvSpPr>
            <p:spPr bwMode="auto">
              <a:xfrm>
                <a:off x="543" y="2147"/>
                <a:ext cx="170" cy="172"/>
              </a:xfrm>
              <a:custGeom>
                <a:avLst/>
                <a:gdLst>
                  <a:gd name="T0" fmla="*/ 14 w 136"/>
                  <a:gd name="T1" fmla="*/ 967 h 134"/>
                  <a:gd name="T2" fmla="*/ 33 w 136"/>
                  <a:gd name="T3" fmla="*/ 978 h 134"/>
                  <a:gd name="T4" fmla="*/ 805 w 136"/>
                  <a:gd name="T5" fmla="*/ 46 h 134"/>
                  <a:gd name="T6" fmla="*/ 766 w 136"/>
                  <a:gd name="T7" fmla="*/ 0 h 134"/>
                  <a:gd name="T8" fmla="*/ 0 w 136"/>
                  <a:gd name="T9" fmla="*/ 934 h 134"/>
                  <a:gd name="T10" fmla="*/ 14 w 136"/>
                  <a:gd name="T11" fmla="*/ 967 h 134"/>
                  <a:gd name="T12" fmla="*/ 0 60000 65536"/>
                  <a:gd name="T13" fmla="*/ 0 60000 65536"/>
                  <a:gd name="T14" fmla="*/ 0 60000 65536"/>
                  <a:gd name="T15" fmla="*/ 0 60000 65536"/>
                  <a:gd name="T16" fmla="*/ 0 60000 65536"/>
                  <a:gd name="T17" fmla="*/ 0 60000 65536"/>
                  <a:gd name="T18" fmla="*/ 0 w 136"/>
                  <a:gd name="T19" fmla="*/ 0 h 134"/>
                  <a:gd name="T20" fmla="*/ 136 w 136"/>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6" h="134">
                    <a:moveTo>
                      <a:pt x="2" y="131"/>
                    </a:moveTo>
                    <a:lnTo>
                      <a:pt x="6" y="133"/>
                    </a:lnTo>
                    <a:lnTo>
                      <a:pt x="135" y="6"/>
                    </a:lnTo>
                    <a:lnTo>
                      <a:pt x="129" y="0"/>
                    </a:lnTo>
                    <a:lnTo>
                      <a:pt x="0" y="127"/>
                    </a:lnTo>
                    <a:lnTo>
                      <a:pt x="2" y="131"/>
                    </a:lnTo>
                  </a:path>
                </a:pathLst>
              </a:custGeom>
              <a:solidFill>
                <a:srgbClr val="FFFFFF"/>
              </a:solidFill>
              <a:ln w="12700" cap="rnd">
                <a:solidFill>
                  <a:srgbClr val="000000"/>
                </a:solidFill>
                <a:round/>
                <a:headEnd/>
                <a:tailEnd/>
              </a:ln>
            </p:spPr>
            <p:txBody>
              <a:bodyPr/>
              <a:lstStyle/>
              <a:p>
                <a:endParaRPr lang="en-US"/>
              </a:p>
            </p:txBody>
          </p:sp>
          <p:sp>
            <p:nvSpPr>
              <p:cNvPr id="34171" name="Freeform 853"/>
              <p:cNvSpPr>
                <a:spLocks/>
              </p:cNvSpPr>
              <p:nvPr/>
            </p:nvSpPr>
            <p:spPr bwMode="auto">
              <a:xfrm>
                <a:off x="482" y="2257"/>
                <a:ext cx="6" cy="113"/>
              </a:xfrm>
              <a:custGeom>
                <a:avLst/>
                <a:gdLst>
                  <a:gd name="T0" fmla="*/ 256 w 3"/>
                  <a:gd name="T1" fmla="*/ 0 h 89"/>
                  <a:gd name="T2" fmla="*/ 0 w 3"/>
                  <a:gd name="T3" fmla="*/ 17 h 89"/>
                  <a:gd name="T4" fmla="*/ 0 w 3"/>
                  <a:gd name="T5" fmla="*/ 595 h 89"/>
                  <a:gd name="T6" fmla="*/ 512 w 3"/>
                  <a:gd name="T7" fmla="*/ 595 h 89"/>
                  <a:gd name="T8" fmla="*/ 512 w 3"/>
                  <a:gd name="T9" fmla="*/ 17 h 89"/>
                  <a:gd name="T10" fmla="*/ 0 w 3"/>
                  <a:gd name="T11" fmla="*/ 28 h 89"/>
                  <a:gd name="T12" fmla="*/ 256 w 3"/>
                  <a:gd name="T13" fmla="*/ 0 h 89"/>
                  <a:gd name="T14" fmla="*/ 0 60000 65536"/>
                  <a:gd name="T15" fmla="*/ 0 60000 65536"/>
                  <a:gd name="T16" fmla="*/ 0 60000 65536"/>
                  <a:gd name="T17" fmla="*/ 0 60000 65536"/>
                  <a:gd name="T18" fmla="*/ 0 60000 65536"/>
                  <a:gd name="T19" fmla="*/ 0 60000 65536"/>
                  <a:gd name="T20" fmla="*/ 0 60000 65536"/>
                  <a:gd name="T21" fmla="*/ 0 w 3"/>
                  <a:gd name="T22" fmla="*/ 0 h 89"/>
                  <a:gd name="T23" fmla="*/ 3 w 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9">
                    <a:moveTo>
                      <a:pt x="1" y="0"/>
                    </a:moveTo>
                    <a:lnTo>
                      <a:pt x="0" y="2"/>
                    </a:lnTo>
                    <a:lnTo>
                      <a:pt x="0" y="88"/>
                    </a:lnTo>
                    <a:lnTo>
                      <a:pt x="2" y="88"/>
                    </a:lnTo>
                    <a:lnTo>
                      <a:pt x="2" y="2"/>
                    </a:lnTo>
                    <a:lnTo>
                      <a:pt x="0" y="4"/>
                    </a:lnTo>
                    <a:lnTo>
                      <a:pt x="1" y="0"/>
                    </a:lnTo>
                  </a:path>
                </a:pathLst>
              </a:custGeom>
              <a:solidFill>
                <a:srgbClr val="FFFFFF"/>
              </a:solidFill>
              <a:ln w="12700" cap="rnd">
                <a:solidFill>
                  <a:srgbClr val="000000"/>
                </a:solidFill>
                <a:round/>
                <a:headEnd/>
                <a:tailEnd/>
              </a:ln>
            </p:spPr>
            <p:txBody>
              <a:bodyPr/>
              <a:lstStyle/>
              <a:p>
                <a:endParaRPr lang="en-US"/>
              </a:p>
            </p:txBody>
          </p:sp>
          <p:sp>
            <p:nvSpPr>
              <p:cNvPr id="34172" name="Freeform 854"/>
              <p:cNvSpPr>
                <a:spLocks/>
              </p:cNvSpPr>
              <p:nvPr/>
            </p:nvSpPr>
            <p:spPr bwMode="auto">
              <a:xfrm>
                <a:off x="485" y="2257"/>
                <a:ext cx="218" cy="232"/>
              </a:xfrm>
              <a:custGeom>
                <a:avLst/>
                <a:gdLst>
                  <a:gd name="T0" fmla="*/ 1093 w 173"/>
                  <a:gd name="T1" fmla="*/ 1249 h 182"/>
                  <a:gd name="T2" fmla="*/ 1093 w 173"/>
                  <a:gd name="T3" fmla="*/ 1219 h 182"/>
                  <a:gd name="T4" fmla="*/ 32 w 173"/>
                  <a:gd name="T5" fmla="*/ 0 h 182"/>
                  <a:gd name="T6" fmla="*/ 0 w 173"/>
                  <a:gd name="T7" fmla="*/ 36 h 182"/>
                  <a:gd name="T8" fmla="*/ 1051 w 173"/>
                  <a:gd name="T9" fmla="*/ 1261 h 182"/>
                  <a:gd name="T10" fmla="*/ 1051 w 173"/>
                  <a:gd name="T11" fmla="*/ 1249 h 182"/>
                  <a:gd name="T12" fmla="*/ 1093 w 173"/>
                  <a:gd name="T13" fmla="*/ 1249 h 182"/>
                  <a:gd name="T14" fmla="*/ 0 60000 65536"/>
                  <a:gd name="T15" fmla="*/ 0 60000 65536"/>
                  <a:gd name="T16" fmla="*/ 0 60000 65536"/>
                  <a:gd name="T17" fmla="*/ 0 60000 65536"/>
                  <a:gd name="T18" fmla="*/ 0 60000 65536"/>
                  <a:gd name="T19" fmla="*/ 0 60000 65536"/>
                  <a:gd name="T20" fmla="*/ 0 60000 65536"/>
                  <a:gd name="T21" fmla="*/ 0 w 173"/>
                  <a:gd name="T22" fmla="*/ 0 h 182"/>
                  <a:gd name="T23" fmla="*/ 173 w 173"/>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82">
                    <a:moveTo>
                      <a:pt x="172" y="179"/>
                    </a:moveTo>
                    <a:lnTo>
                      <a:pt x="172" y="175"/>
                    </a:lnTo>
                    <a:lnTo>
                      <a:pt x="5" y="0"/>
                    </a:lnTo>
                    <a:lnTo>
                      <a:pt x="0" y="5"/>
                    </a:lnTo>
                    <a:lnTo>
                      <a:pt x="166" y="181"/>
                    </a:lnTo>
                    <a:lnTo>
                      <a:pt x="166" y="179"/>
                    </a:lnTo>
                    <a:lnTo>
                      <a:pt x="172" y="179"/>
                    </a:lnTo>
                  </a:path>
                </a:pathLst>
              </a:custGeom>
              <a:solidFill>
                <a:srgbClr val="FFFFFF"/>
              </a:solidFill>
              <a:ln w="12700" cap="rnd">
                <a:solidFill>
                  <a:srgbClr val="000000"/>
                </a:solidFill>
                <a:round/>
                <a:headEnd/>
                <a:tailEnd/>
              </a:ln>
            </p:spPr>
            <p:txBody>
              <a:bodyPr/>
              <a:lstStyle/>
              <a:p>
                <a:endParaRPr lang="en-US"/>
              </a:p>
            </p:txBody>
          </p:sp>
          <p:sp>
            <p:nvSpPr>
              <p:cNvPr id="34173" name="Freeform 855"/>
              <p:cNvSpPr>
                <a:spLocks/>
              </p:cNvSpPr>
              <p:nvPr/>
            </p:nvSpPr>
            <p:spPr bwMode="auto">
              <a:xfrm>
                <a:off x="699" y="2494"/>
                <a:ext cx="4" cy="109"/>
              </a:xfrm>
              <a:custGeom>
                <a:avLst/>
                <a:gdLst>
                  <a:gd name="T0" fmla="*/ 0 w 3"/>
                  <a:gd name="T1" fmla="*/ 570 h 86"/>
                  <a:gd name="T2" fmla="*/ 21 w 3"/>
                  <a:gd name="T3" fmla="*/ 551 h 86"/>
                  <a:gd name="T4" fmla="*/ 21 w 3"/>
                  <a:gd name="T5" fmla="*/ 0 h 86"/>
                  <a:gd name="T6" fmla="*/ 1 w 3"/>
                  <a:gd name="T7" fmla="*/ 0 h 86"/>
                  <a:gd name="T8" fmla="*/ 0 w 3"/>
                  <a:gd name="T9" fmla="*/ 551 h 86"/>
                  <a:gd name="T10" fmla="*/ 1 w 3"/>
                  <a:gd name="T11" fmla="*/ 527 h 86"/>
                  <a:gd name="T12" fmla="*/ 0 w 3"/>
                  <a:gd name="T13" fmla="*/ 570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85"/>
                    </a:moveTo>
                    <a:lnTo>
                      <a:pt x="2" y="83"/>
                    </a:lnTo>
                    <a:lnTo>
                      <a:pt x="2" y="0"/>
                    </a:lnTo>
                    <a:lnTo>
                      <a:pt x="1" y="0"/>
                    </a:lnTo>
                    <a:lnTo>
                      <a:pt x="0" y="83"/>
                    </a:lnTo>
                    <a:lnTo>
                      <a:pt x="1" y="79"/>
                    </a:lnTo>
                    <a:lnTo>
                      <a:pt x="0" y="85"/>
                    </a:lnTo>
                  </a:path>
                </a:pathLst>
              </a:custGeom>
              <a:solidFill>
                <a:srgbClr val="FFFFFF"/>
              </a:solidFill>
              <a:ln w="12700" cap="rnd">
                <a:solidFill>
                  <a:srgbClr val="000000"/>
                </a:solidFill>
                <a:round/>
                <a:headEnd/>
                <a:tailEnd/>
              </a:ln>
            </p:spPr>
            <p:txBody>
              <a:bodyPr/>
              <a:lstStyle/>
              <a:p>
                <a:endParaRPr lang="en-US"/>
              </a:p>
            </p:txBody>
          </p:sp>
          <p:sp>
            <p:nvSpPr>
              <p:cNvPr id="34174" name="Freeform 856"/>
              <p:cNvSpPr>
                <a:spLocks/>
              </p:cNvSpPr>
              <p:nvPr/>
            </p:nvSpPr>
            <p:spPr bwMode="auto">
              <a:xfrm>
                <a:off x="482" y="2374"/>
                <a:ext cx="217" cy="229"/>
              </a:xfrm>
              <a:custGeom>
                <a:avLst/>
                <a:gdLst>
                  <a:gd name="T0" fmla="*/ 0 w 172"/>
                  <a:gd name="T1" fmla="*/ 17 h 180"/>
                  <a:gd name="T2" fmla="*/ 1 w 172"/>
                  <a:gd name="T3" fmla="*/ 36 h 180"/>
                  <a:gd name="T4" fmla="*/ 1065 w 172"/>
                  <a:gd name="T5" fmla="*/ 1230 h 180"/>
                  <a:gd name="T6" fmla="*/ 1100 w 172"/>
                  <a:gd name="T7" fmla="*/ 1187 h 180"/>
                  <a:gd name="T8" fmla="*/ 47 w 172"/>
                  <a:gd name="T9" fmla="*/ 0 h 180"/>
                  <a:gd name="T10" fmla="*/ 50 w 172"/>
                  <a:gd name="T11" fmla="*/ 17 h 180"/>
                  <a:gd name="T12" fmla="*/ 0 w 172"/>
                  <a:gd name="T13" fmla="*/ 17 h 180"/>
                  <a:gd name="T14" fmla="*/ 0 60000 65536"/>
                  <a:gd name="T15" fmla="*/ 0 60000 65536"/>
                  <a:gd name="T16" fmla="*/ 0 60000 65536"/>
                  <a:gd name="T17" fmla="*/ 0 60000 65536"/>
                  <a:gd name="T18" fmla="*/ 0 60000 65536"/>
                  <a:gd name="T19" fmla="*/ 0 60000 65536"/>
                  <a:gd name="T20" fmla="*/ 0 60000 65536"/>
                  <a:gd name="T21" fmla="*/ 0 w 172"/>
                  <a:gd name="T22" fmla="*/ 0 h 180"/>
                  <a:gd name="T23" fmla="*/ 172 w 172"/>
                  <a:gd name="T24" fmla="*/ 180 h 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180">
                    <a:moveTo>
                      <a:pt x="0" y="2"/>
                    </a:moveTo>
                    <a:lnTo>
                      <a:pt x="1" y="5"/>
                    </a:lnTo>
                    <a:lnTo>
                      <a:pt x="166" y="179"/>
                    </a:lnTo>
                    <a:lnTo>
                      <a:pt x="171" y="173"/>
                    </a:lnTo>
                    <a:lnTo>
                      <a:pt x="7" y="0"/>
                    </a:lnTo>
                    <a:lnTo>
                      <a:pt x="8" y="2"/>
                    </a:lnTo>
                    <a:lnTo>
                      <a:pt x="0" y="2"/>
                    </a:lnTo>
                  </a:path>
                </a:pathLst>
              </a:custGeom>
              <a:solidFill>
                <a:srgbClr val="FFFFFF"/>
              </a:solidFill>
              <a:ln w="12700" cap="rnd">
                <a:solidFill>
                  <a:srgbClr val="000000"/>
                </a:solidFill>
                <a:round/>
                <a:headEnd/>
                <a:tailEnd/>
              </a:ln>
            </p:spPr>
            <p:txBody>
              <a:bodyPr/>
              <a:lstStyle/>
              <a:p>
                <a:endParaRPr lang="en-US"/>
              </a:p>
            </p:txBody>
          </p:sp>
          <p:sp>
            <p:nvSpPr>
              <p:cNvPr id="34175" name="Freeform 857"/>
              <p:cNvSpPr>
                <a:spLocks/>
              </p:cNvSpPr>
              <p:nvPr/>
            </p:nvSpPr>
            <p:spPr bwMode="auto">
              <a:xfrm>
                <a:off x="927" y="2503"/>
                <a:ext cx="453" cy="458"/>
              </a:xfrm>
              <a:custGeom>
                <a:avLst/>
                <a:gdLst>
                  <a:gd name="T0" fmla="*/ 0 w 358"/>
                  <a:gd name="T1" fmla="*/ 1259 h 358"/>
                  <a:gd name="T2" fmla="*/ 1207 w 358"/>
                  <a:gd name="T3" fmla="*/ 0 h 358"/>
                  <a:gd name="T4" fmla="*/ 2349 w 358"/>
                  <a:gd name="T5" fmla="*/ 1320 h 358"/>
                  <a:gd name="T6" fmla="*/ 1148 w 358"/>
                  <a:gd name="T7" fmla="*/ 2562 h 358"/>
                  <a:gd name="T8" fmla="*/ 0 w 358"/>
                  <a:gd name="T9" fmla="*/ 1259 h 358"/>
                  <a:gd name="T10" fmla="*/ 0 60000 65536"/>
                  <a:gd name="T11" fmla="*/ 0 60000 65536"/>
                  <a:gd name="T12" fmla="*/ 0 60000 65536"/>
                  <a:gd name="T13" fmla="*/ 0 60000 65536"/>
                  <a:gd name="T14" fmla="*/ 0 60000 65536"/>
                  <a:gd name="T15" fmla="*/ 0 w 358"/>
                  <a:gd name="T16" fmla="*/ 0 h 358"/>
                  <a:gd name="T17" fmla="*/ 358 w 358"/>
                  <a:gd name="T18" fmla="*/ 358 h 358"/>
                </a:gdLst>
                <a:ahLst/>
                <a:cxnLst>
                  <a:cxn ang="T10">
                    <a:pos x="T0" y="T1"/>
                  </a:cxn>
                  <a:cxn ang="T11">
                    <a:pos x="T2" y="T3"/>
                  </a:cxn>
                  <a:cxn ang="T12">
                    <a:pos x="T4" y="T5"/>
                  </a:cxn>
                  <a:cxn ang="T13">
                    <a:pos x="T6" y="T7"/>
                  </a:cxn>
                  <a:cxn ang="T14">
                    <a:pos x="T8" y="T9"/>
                  </a:cxn>
                </a:cxnLst>
                <a:rect l="T15" t="T16" r="T17" b="T18"/>
                <a:pathLst>
                  <a:path w="358" h="358">
                    <a:moveTo>
                      <a:pt x="0" y="175"/>
                    </a:moveTo>
                    <a:lnTo>
                      <a:pt x="183" y="0"/>
                    </a:lnTo>
                    <a:lnTo>
                      <a:pt x="357" y="184"/>
                    </a:lnTo>
                    <a:lnTo>
                      <a:pt x="175" y="357"/>
                    </a:lnTo>
                    <a:lnTo>
                      <a:pt x="0" y="17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76" name="Freeform 858"/>
              <p:cNvSpPr>
                <a:spLocks/>
              </p:cNvSpPr>
              <p:nvPr/>
            </p:nvSpPr>
            <p:spPr bwMode="auto">
              <a:xfrm>
                <a:off x="921" y="2723"/>
                <a:ext cx="4" cy="110"/>
              </a:xfrm>
              <a:custGeom>
                <a:avLst/>
                <a:gdLst>
                  <a:gd name="T0" fmla="*/ 1 w 4"/>
                  <a:gd name="T1" fmla="*/ 0 h 86"/>
                  <a:gd name="T2" fmla="*/ 0 w 4"/>
                  <a:gd name="T3" fmla="*/ 22 h 86"/>
                  <a:gd name="T4" fmla="*/ 0 w 4"/>
                  <a:gd name="T5" fmla="*/ 610 h 86"/>
                  <a:gd name="T6" fmla="*/ 3 w 4"/>
                  <a:gd name="T7" fmla="*/ 610 h 86"/>
                  <a:gd name="T8" fmla="*/ 3 w 4"/>
                  <a:gd name="T9" fmla="*/ 22 h 86"/>
                  <a:gd name="T10" fmla="*/ 3 w 4"/>
                  <a:gd name="T11" fmla="*/ 46 h 86"/>
                  <a:gd name="T12" fmla="*/ 1 w 4"/>
                  <a:gd name="T13" fmla="*/ 0 h 86"/>
                  <a:gd name="T14" fmla="*/ 0 w 4"/>
                  <a:gd name="T15" fmla="*/ 17 h 86"/>
                  <a:gd name="T16" fmla="*/ 0 w 4"/>
                  <a:gd name="T17" fmla="*/ 22 h 86"/>
                  <a:gd name="T18" fmla="*/ 1 w 4"/>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1" y="0"/>
                    </a:moveTo>
                    <a:lnTo>
                      <a:pt x="0" y="3"/>
                    </a:lnTo>
                    <a:lnTo>
                      <a:pt x="0" y="85"/>
                    </a:lnTo>
                    <a:lnTo>
                      <a:pt x="3" y="85"/>
                    </a:lnTo>
                    <a:lnTo>
                      <a:pt x="3" y="3"/>
                    </a:lnTo>
                    <a:lnTo>
                      <a:pt x="3" y="6"/>
                    </a:lnTo>
                    <a:lnTo>
                      <a:pt x="1" y="0"/>
                    </a:lnTo>
                    <a:lnTo>
                      <a:pt x="0" y="2"/>
                    </a:lnTo>
                    <a:lnTo>
                      <a:pt x="0" y="3"/>
                    </a:lnTo>
                    <a:lnTo>
                      <a:pt x="1" y="0"/>
                    </a:lnTo>
                  </a:path>
                </a:pathLst>
              </a:custGeom>
              <a:solidFill>
                <a:srgbClr val="FFFFFF"/>
              </a:solidFill>
              <a:ln w="12700" cap="rnd">
                <a:solidFill>
                  <a:srgbClr val="000000"/>
                </a:solidFill>
                <a:round/>
                <a:headEnd/>
                <a:tailEnd/>
              </a:ln>
            </p:spPr>
            <p:txBody>
              <a:bodyPr/>
              <a:lstStyle/>
              <a:p>
                <a:endParaRPr lang="en-US"/>
              </a:p>
            </p:txBody>
          </p:sp>
          <p:sp>
            <p:nvSpPr>
              <p:cNvPr id="34177" name="Freeform 859"/>
              <p:cNvSpPr>
                <a:spLocks/>
              </p:cNvSpPr>
              <p:nvPr/>
            </p:nvSpPr>
            <p:spPr bwMode="auto">
              <a:xfrm>
                <a:off x="924" y="2490"/>
                <a:ext cx="234" cy="233"/>
              </a:xfrm>
              <a:custGeom>
                <a:avLst/>
                <a:gdLst>
                  <a:gd name="T0" fmla="*/ 1244 w 184"/>
                  <a:gd name="T1" fmla="*/ 66 h 181"/>
                  <a:gd name="T2" fmla="*/ 1203 w 184"/>
                  <a:gd name="T3" fmla="*/ 51 h 181"/>
                  <a:gd name="T4" fmla="*/ 0 w 184"/>
                  <a:gd name="T5" fmla="*/ 1313 h 181"/>
                  <a:gd name="T6" fmla="*/ 46 w 184"/>
                  <a:gd name="T7" fmla="*/ 1361 h 181"/>
                  <a:gd name="T8" fmla="*/ 1234 w 184"/>
                  <a:gd name="T9" fmla="*/ 98 h 181"/>
                  <a:gd name="T10" fmla="*/ 1202 w 184"/>
                  <a:gd name="T11" fmla="*/ 66 h 181"/>
                  <a:gd name="T12" fmla="*/ 1244 w 184"/>
                  <a:gd name="T13" fmla="*/ 66 h 181"/>
                  <a:gd name="T14" fmla="*/ 1250 w 184"/>
                  <a:gd name="T15" fmla="*/ 0 h 181"/>
                  <a:gd name="T16" fmla="*/ 1203 w 184"/>
                  <a:gd name="T17" fmla="*/ 51 h 181"/>
                  <a:gd name="T18" fmla="*/ 1244 w 184"/>
                  <a:gd name="T19" fmla="*/ 66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81"/>
                  <a:gd name="T32" fmla="*/ 184 w 184"/>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81">
                    <a:moveTo>
                      <a:pt x="182" y="9"/>
                    </a:moveTo>
                    <a:lnTo>
                      <a:pt x="176" y="7"/>
                    </a:lnTo>
                    <a:lnTo>
                      <a:pt x="0" y="174"/>
                    </a:lnTo>
                    <a:lnTo>
                      <a:pt x="6" y="180"/>
                    </a:lnTo>
                    <a:lnTo>
                      <a:pt x="181" y="13"/>
                    </a:lnTo>
                    <a:lnTo>
                      <a:pt x="175" y="9"/>
                    </a:lnTo>
                    <a:lnTo>
                      <a:pt x="182" y="9"/>
                    </a:lnTo>
                    <a:lnTo>
                      <a:pt x="183" y="0"/>
                    </a:lnTo>
                    <a:lnTo>
                      <a:pt x="176" y="7"/>
                    </a:lnTo>
                    <a:lnTo>
                      <a:pt x="182" y="9"/>
                    </a:lnTo>
                  </a:path>
                </a:pathLst>
              </a:custGeom>
              <a:solidFill>
                <a:srgbClr val="FFFFFF"/>
              </a:solidFill>
              <a:ln w="12700" cap="rnd">
                <a:solidFill>
                  <a:srgbClr val="000000"/>
                </a:solidFill>
                <a:round/>
                <a:headEnd/>
                <a:tailEnd/>
              </a:ln>
            </p:spPr>
            <p:txBody>
              <a:bodyPr/>
              <a:lstStyle/>
              <a:p>
                <a:endParaRPr lang="en-US"/>
              </a:p>
            </p:txBody>
          </p:sp>
          <p:sp>
            <p:nvSpPr>
              <p:cNvPr id="34178" name="Freeform 860"/>
              <p:cNvSpPr>
                <a:spLocks/>
              </p:cNvSpPr>
              <p:nvPr/>
            </p:nvSpPr>
            <p:spPr bwMode="auto">
              <a:xfrm>
                <a:off x="1152" y="2503"/>
                <a:ext cx="3" cy="107"/>
              </a:xfrm>
              <a:custGeom>
                <a:avLst/>
                <a:gdLst>
                  <a:gd name="T0" fmla="*/ 1 w 3"/>
                  <a:gd name="T1" fmla="*/ 576 h 84"/>
                  <a:gd name="T2" fmla="*/ 2 w 3"/>
                  <a:gd name="T3" fmla="*/ 576 h 84"/>
                  <a:gd name="T4" fmla="*/ 2 w 3"/>
                  <a:gd name="T5" fmla="*/ 0 h 84"/>
                  <a:gd name="T6" fmla="*/ 1 w 3"/>
                  <a:gd name="T7" fmla="*/ 0 h 84"/>
                  <a:gd name="T8" fmla="*/ 0 w 3"/>
                  <a:gd name="T9" fmla="*/ 576 h 84"/>
                  <a:gd name="T10" fmla="*/ 1 w 3"/>
                  <a:gd name="T11" fmla="*/ 576 h 84"/>
                  <a:gd name="T12" fmla="*/ 0 60000 65536"/>
                  <a:gd name="T13" fmla="*/ 0 60000 65536"/>
                  <a:gd name="T14" fmla="*/ 0 60000 65536"/>
                  <a:gd name="T15" fmla="*/ 0 60000 65536"/>
                  <a:gd name="T16" fmla="*/ 0 60000 65536"/>
                  <a:gd name="T17" fmla="*/ 0 60000 65536"/>
                  <a:gd name="T18" fmla="*/ 0 w 3"/>
                  <a:gd name="T19" fmla="*/ 0 h 84"/>
                  <a:gd name="T20" fmla="*/ 3 w 3"/>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3" h="84">
                    <a:moveTo>
                      <a:pt x="1" y="83"/>
                    </a:moveTo>
                    <a:lnTo>
                      <a:pt x="2" y="83"/>
                    </a:lnTo>
                    <a:lnTo>
                      <a:pt x="2" y="0"/>
                    </a:lnTo>
                    <a:lnTo>
                      <a:pt x="1" y="0"/>
                    </a:lnTo>
                    <a:lnTo>
                      <a:pt x="0" y="83"/>
                    </a:lnTo>
                    <a:lnTo>
                      <a:pt x="1" y="83"/>
                    </a:lnTo>
                  </a:path>
                </a:pathLst>
              </a:custGeom>
              <a:solidFill>
                <a:srgbClr val="FFFFFF"/>
              </a:solidFill>
              <a:ln w="12700" cap="rnd">
                <a:solidFill>
                  <a:srgbClr val="000000"/>
                </a:solidFill>
                <a:round/>
                <a:headEnd/>
                <a:tailEnd/>
              </a:ln>
            </p:spPr>
            <p:txBody>
              <a:bodyPr/>
              <a:lstStyle/>
              <a:p>
                <a:endParaRPr lang="en-US"/>
              </a:p>
            </p:txBody>
          </p:sp>
          <p:sp>
            <p:nvSpPr>
              <p:cNvPr id="34179" name="Freeform 861"/>
              <p:cNvSpPr>
                <a:spLocks/>
              </p:cNvSpPr>
              <p:nvPr/>
            </p:nvSpPr>
            <p:spPr bwMode="auto">
              <a:xfrm>
                <a:off x="982" y="2616"/>
                <a:ext cx="168" cy="170"/>
              </a:xfrm>
              <a:custGeom>
                <a:avLst/>
                <a:gdLst>
                  <a:gd name="T0" fmla="*/ 20 w 134"/>
                  <a:gd name="T1" fmla="*/ 880 h 134"/>
                  <a:gd name="T2" fmla="*/ 39 w 134"/>
                  <a:gd name="T3" fmla="*/ 891 h 134"/>
                  <a:gd name="T4" fmla="*/ 810 w 134"/>
                  <a:gd name="T5" fmla="*/ 32 h 134"/>
                  <a:gd name="T6" fmla="*/ 780 w 134"/>
                  <a:gd name="T7" fmla="*/ 0 h 134"/>
                  <a:gd name="T8" fmla="*/ 0 w 134"/>
                  <a:gd name="T9" fmla="*/ 851 h 134"/>
                  <a:gd name="T10" fmla="*/ 20 w 134"/>
                  <a:gd name="T11" fmla="*/ 880 h 134"/>
                  <a:gd name="T12" fmla="*/ 0 60000 65536"/>
                  <a:gd name="T13" fmla="*/ 0 60000 65536"/>
                  <a:gd name="T14" fmla="*/ 0 60000 65536"/>
                  <a:gd name="T15" fmla="*/ 0 60000 65536"/>
                  <a:gd name="T16" fmla="*/ 0 60000 65536"/>
                  <a:gd name="T17" fmla="*/ 0 60000 65536"/>
                  <a:gd name="T18" fmla="*/ 0 w 134"/>
                  <a:gd name="T19" fmla="*/ 0 h 134"/>
                  <a:gd name="T20" fmla="*/ 134 w 134"/>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4" h="134">
                    <a:moveTo>
                      <a:pt x="3" y="131"/>
                    </a:moveTo>
                    <a:lnTo>
                      <a:pt x="6" y="133"/>
                    </a:lnTo>
                    <a:lnTo>
                      <a:pt x="133" y="5"/>
                    </a:lnTo>
                    <a:lnTo>
                      <a:pt x="128" y="0"/>
                    </a:lnTo>
                    <a:lnTo>
                      <a:pt x="0" y="127"/>
                    </a:lnTo>
                    <a:lnTo>
                      <a:pt x="3" y="131"/>
                    </a:lnTo>
                  </a:path>
                </a:pathLst>
              </a:custGeom>
              <a:solidFill>
                <a:srgbClr val="FFFFFF"/>
              </a:solidFill>
              <a:ln w="12700" cap="rnd">
                <a:solidFill>
                  <a:srgbClr val="000000"/>
                </a:solidFill>
                <a:round/>
                <a:headEnd/>
                <a:tailEnd/>
              </a:ln>
            </p:spPr>
            <p:txBody>
              <a:bodyPr/>
              <a:lstStyle/>
              <a:p>
                <a:endParaRPr lang="en-US"/>
              </a:p>
            </p:txBody>
          </p:sp>
          <p:sp>
            <p:nvSpPr>
              <p:cNvPr id="34180" name="Freeform 862"/>
              <p:cNvSpPr>
                <a:spLocks/>
              </p:cNvSpPr>
              <p:nvPr/>
            </p:nvSpPr>
            <p:spPr bwMode="auto">
              <a:xfrm>
                <a:off x="1150" y="2503"/>
                <a:ext cx="5" cy="110"/>
              </a:xfrm>
              <a:custGeom>
                <a:avLst/>
                <a:gdLst>
                  <a:gd name="T0" fmla="*/ 3 w 5"/>
                  <a:gd name="T1" fmla="*/ 582 h 86"/>
                  <a:gd name="T2" fmla="*/ 3 w 5"/>
                  <a:gd name="T3" fmla="*/ 597 h 86"/>
                  <a:gd name="T4" fmla="*/ 4 w 5"/>
                  <a:gd name="T5" fmla="*/ 0 h 86"/>
                  <a:gd name="T6" fmla="*/ 1 w 5"/>
                  <a:gd name="T7" fmla="*/ 0 h 86"/>
                  <a:gd name="T8" fmla="*/ 0 w 5"/>
                  <a:gd name="T9" fmla="*/ 597 h 86"/>
                  <a:gd name="T10" fmla="*/ 1 w 5"/>
                  <a:gd name="T11" fmla="*/ 610 h 86"/>
                  <a:gd name="T12" fmla="*/ 0 w 5"/>
                  <a:gd name="T13" fmla="*/ 597 h 86"/>
                  <a:gd name="T14" fmla="*/ 0 w 5"/>
                  <a:gd name="T15" fmla="*/ 600 h 86"/>
                  <a:gd name="T16" fmla="*/ 1 w 5"/>
                  <a:gd name="T17" fmla="*/ 610 h 86"/>
                  <a:gd name="T18" fmla="*/ 3 w 5"/>
                  <a:gd name="T19" fmla="*/ 582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6"/>
                  <a:gd name="T32" fmla="*/ 5 w 5"/>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6">
                    <a:moveTo>
                      <a:pt x="3" y="81"/>
                    </a:moveTo>
                    <a:lnTo>
                      <a:pt x="3" y="83"/>
                    </a:lnTo>
                    <a:lnTo>
                      <a:pt x="4" y="0"/>
                    </a:lnTo>
                    <a:lnTo>
                      <a:pt x="1" y="0"/>
                    </a:lnTo>
                    <a:lnTo>
                      <a:pt x="0" y="83"/>
                    </a:lnTo>
                    <a:lnTo>
                      <a:pt x="1" y="85"/>
                    </a:lnTo>
                    <a:lnTo>
                      <a:pt x="0" y="83"/>
                    </a:lnTo>
                    <a:lnTo>
                      <a:pt x="0" y="84"/>
                    </a:lnTo>
                    <a:lnTo>
                      <a:pt x="1" y="85"/>
                    </a:lnTo>
                    <a:lnTo>
                      <a:pt x="3" y="81"/>
                    </a:lnTo>
                  </a:path>
                </a:pathLst>
              </a:custGeom>
              <a:solidFill>
                <a:srgbClr val="FFFFFF"/>
              </a:solidFill>
              <a:ln w="12700" cap="rnd">
                <a:solidFill>
                  <a:srgbClr val="000000"/>
                </a:solidFill>
                <a:round/>
                <a:headEnd/>
                <a:tailEnd/>
              </a:ln>
            </p:spPr>
            <p:txBody>
              <a:bodyPr/>
              <a:lstStyle/>
              <a:p>
                <a:endParaRPr lang="en-US"/>
              </a:p>
            </p:txBody>
          </p:sp>
          <p:sp>
            <p:nvSpPr>
              <p:cNvPr id="34181" name="Freeform 863"/>
              <p:cNvSpPr>
                <a:spLocks/>
              </p:cNvSpPr>
              <p:nvPr/>
            </p:nvSpPr>
            <p:spPr bwMode="auto">
              <a:xfrm>
                <a:off x="1154" y="2616"/>
                <a:ext cx="166" cy="173"/>
              </a:xfrm>
              <a:custGeom>
                <a:avLst/>
                <a:gdLst>
                  <a:gd name="T0" fmla="*/ 743 w 133"/>
                  <a:gd name="T1" fmla="*/ 873 h 136"/>
                  <a:gd name="T2" fmla="*/ 779 w 133"/>
                  <a:gd name="T3" fmla="*/ 873 h 136"/>
                  <a:gd name="T4" fmla="*/ 26 w 133"/>
                  <a:gd name="T5" fmla="*/ 0 h 136"/>
                  <a:gd name="T6" fmla="*/ 0 w 133"/>
                  <a:gd name="T7" fmla="*/ 36 h 136"/>
                  <a:gd name="T8" fmla="*/ 743 w 133"/>
                  <a:gd name="T9" fmla="*/ 908 h 136"/>
                  <a:gd name="T10" fmla="*/ 779 w 133"/>
                  <a:gd name="T11" fmla="*/ 908 h 136"/>
                  <a:gd name="T12" fmla="*/ 743 w 133"/>
                  <a:gd name="T13" fmla="*/ 908 h 136"/>
                  <a:gd name="T14" fmla="*/ 765 w 133"/>
                  <a:gd name="T15" fmla="*/ 930 h 136"/>
                  <a:gd name="T16" fmla="*/ 779 w 133"/>
                  <a:gd name="T17" fmla="*/ 908 h 136"/>
                  <a:gd name="T18" fmla="*/ 743 w 133"/>
                  <a:gd name="T19" fmla="*/ 873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136"/>
                  <a:gd name="T32" fmla="*/ 133 w 133"/>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136">
                    <a:moveTo>
                      <a:pt x="126" y="127"/>
                    </a:moveTo>
                    <a:lnTo>
                      <a:pt x="132" y="127"/>
                    </a:lnTo>
                    <a:lnTo>
                      <a:pt x="5" y="0"/>
                    </a:lnTo>
                    <a:lnTo>
                      <a:pt x="0" y="5"/>
                    </a:lnTo>
                    <a:lnTo>
                      <a:pt x="126" y="133"/>
                    </a:lnTo>
                    <a:lnTo>
                      <a:pt x="132" y="133"/>
                    </a:lnTo>
                    <a:lnTo>
                      <a:pt x="126" y="133"/>
                    </a:lnTo>
                    <a:lnTo>
                      <a:pt x="130" y="135"/>
                    </a:lnTo>
                    <a:lnTo>
                      <a:pt x="132" y="133"/>
                    </a:lnTo>
                    <a:lnTo>
                      <a:pt x="126" y="127"/>
                    </a:lnTo>
                  </a:path>
                </a:pathLst>
              </a:custGeom>
              <a:solidFill>
                <a:srgbClr val="FFFFFF"/>
              </a:solidFill>
              <a:ln w="12700" cap="rnd">
                <a:solidFill>
                  <a:srgbClr val="000000"/>
                </a:solidFill>
                <a:round/>
                <a:headEnd/>
                <a:tailEnd/>
              </a:ln>
            </p:spPr>
            <p:txBody>
              <a:bodyPr/>
              <a:lstStyle/>
              <a:p>
                <a:endParaRPr lang="en-US"/>
              </a:p>
            </p:txBody>
          </p:sp>
          <p:sp>
            <p:nvSpPr>
              <p:cNvPr id="34182" name="Freeform 864"/>
              <p:cNvSpPr>
                <a:spLocks/>
              </p:cNvSpPr>
              <p:nvPr/>
            </p:nvSpPr>
            <p:spPr bwMode="auto">
              <a:xfrm>
                <a:off x="1320" y="2733"/>
                <a:ext cx="59" cy="53"/>
              </a:xfrm>
              <a:custGeom>
                <a:avLst/>
                <a:gdLst>
                  <a:gd name="T0" fmla="*/ 325 w 45"/>
                  <a:gd name="T1" fmla="*/ 28 h 41"/>
                  <a:gd name="T2" fmla="*/ 325 w 45"/>
                  <a:gd name="T3" fmla="*/ 0 h 41"/>
                  <a:gd name="T4" fmla="*/ 0 w 45"/>
                  <a:gd name="T5" fmla="*/ 270 h 41"/>
                  <a:gd name="T6" fmla="*/ 49 w 45"/>
                  <a:gd name="T7" fmla="*/ 313 h 41"/>
                  <a:gd name="T8" fmla="*/ 361 w 45"/>
                  <a:gd name="T9" fmla="*/ 28 h 41"/>
                  <a:gd name="T10" fmla="*/ 361 w 45"/>
                  <a:gd name="T11" fmla="*/ 0 h 41"/>
                  <a:gd name="T12" fmla="*/ 361 w 45"/>
                  <a:gd name="T13" fmla="*/ 28 h 41"/>
                  <a:gd name="T14" fmla="*/ 388 w 45"/>
                  <a:gd name="T15" fmla="*/ 17 h 41"/>
                  <a:gd name="T16" fmla="*/ 361 w 45"/>
                  <a:gd name="T17" fmla="*/ 0 h 41"/>
                  <a:gd name="T18" fmla="*/ 325 w 45"/>
                  <a:gd name="T19" fmla="*/ 28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1"/>
                  <a:gd name="T32" fmla="*/ 45 w 45"/>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1">
                    <a:moveTo>
                      <a:pt x="37" y="4"/>
                    </a:moveTo>
                    <a:lnTo>
                      <a:pt x="37" y="0"/>
                    </a:lnTo>
                    <a:lnTo>
                      <a:pt x="0" y="35"/>
                    </a:lnTo>
                    <a:lnTo>
                      <a:pt x="5" y="40"/>
                    </a:lnTo>
                    <a:lnTo>
                      <a:pt x="41" y="4"/>
                    </a:lnTo>
                    <a:lnTo>
                      <a:pt x="41" y="0"/>
                    </a:lnTo>
                    <a:lnTo>
                      <a:pt x="41" y="4"/>
                    </a:lnTo>
                    <a:lnTo>
                      <a:pt x="44" y="2"/>
                    </a:lnTo>
                    <a:lnTo>
                      <a:pt x="41" y="0"/>
                    </a:lnTo>
                    <a:lnTo>
                      <a:pt x="37" y="4"/>
                    </a:lnTo>
                  </a:path>
                </a:pathLst>
              </a:custGeom>
              <a:solidFill>
                <a:srgbClr val="FFFFFF"/>
              </a:solidFill>
              <a:ln w="12700" cap="rnd">
                <a:solidFill>
                  <a:srgbClr val="000000"/>
                </a:solidFill>
                <a:round/>
                <a:headEnd/>
                <a:tailEnd/>
              </a:ln>
            </p:spPr>
            <p:txBody>
              <a:bodyPr/>
              <a:lstStyle/>
              <a:p>
                <a:endParaRPr lang="en-US"/>
              </a:p>
            </p:txBody>
          </p:sp>
          <p:sp>
            <p:nvSpPr>
              <p:cNvPr id="34183" name="Freeform 865"/>
              <p:cNvSpPr>
                <a:spLocks/>
              </p:cNvSpPr>
              <p:nvPr/>
            </p:nvSpPr>
            <p:spPr bwMode="auto">
              <a:xfrm>
                <a:off x="1155" y="2490"/>
                <a:ext cx="221" cy="243"/>
              </a:xfrm>
              <a:custGeom>
                <a:avLst/>
                <a:gdLst>
                  <a:gd name="T0" fmla="*/ 47 w 174"/>
                  <a:gd name="T1" fmla="*/ 66 h 189"/>
                  <a:gd name="T2" fmla="*/ 1 w 174"/>
                  <a:gd name="T3" fmla="*/ 98 h 189"/>
                  <a:gd name="T4" fmla="*/ 1137 w 174"/>
                  <a:gd name="T5" fmla="*/ 1405 h 189"/>
                  <a:gd name="T6" fmla="*/ 1172 w 174"/>
                  <a:gd name="T7" fmla="*/ 1364 h 189"/>
                  <a:gd name="T8" fmla="*/ 46 w 174"/>
                  <a:gd name="T9" fmla="*/ 51 h 189"/>
                  <a:gd name="T10" fmla="*/ 0 w 174"/>
                  <a:gd name="T11" fmla="*/ 66 h 189"/>
                  <a:gd name="T12" fmla="*/ 46 w 174"/>
                  <a:gd name="T13" fmla="*/ 51 h 189"/>
                  <a:gd name="T14" fmla="*/ 0 w 174"/>
                  <a:gd name="T15" fmla="*/ 0 h 189"/>
                  <a:gd name="T16" fmla="*/ 0 w 174"/>
                  <a:gd name="T17" fmla="*/ 66 h 189"/>
                  <a:gd name="T18" fmla="*/ 47 w 174"/>
                  <a:gd name="T19" fmla="*/ 66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9"/>
                  <a:gd name="T32" fmla="*/ 174 w 174"/>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9">
                    <a:moveTo>
                      <a:pt x="7" y="9"/>
                    </a:moveTo>
                    <a:lnTo>
                      <a:pt x="1" y="13"/>
                    </a:lnTo>
                    <a:lnTo>
                      <a:pt x="168" y="188"/>
                    </a:lnTo>
                    <a:lnTo>
                      <a:pt x="173" y="183"/>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endParaRPr lang="en-US"/>
              </a:p>
            </p:txBody>
          </p:sp>
          <p:sp>
            <p:nvSpPr>
              <p:cNvPr id="34184" name="Freeform 866"/>
              <p:cNvSpPr>
                <a:spLocks/>
              </p:cNvSpPr>
              <p:nvPr/>
            </p:nvSpPr>
            <p:spPr bwMode="auto">
              <a:xfrm>
                <a:off x="1371" y="2733"/>
                <a:ext cx="6" cy="109"/>
              </a:xfrm>
              <a:custGeom>
                <a:avLst/>
                <a:gdLst>
                  <a:gd name="T0" fmla="*/ 66 w 4"/>
                  <a:gd name="T1" fmla="*/ 28 h 85"/>
                  <a:gd name="T2" fmla="*/ 32 w 4"/>
                  <a:gd name="T3" fmla="*/ 17 h 85"/>
                  <a:gd name="T4" fmla="*/ 0 w 4"/>
                  <a:gd name="T5" fmla="*/ 613 h 85"/>
                  <a:gd name="T6" fmla="*/ 45 w 4"/>
                  <a:gd name="T7" fmla="*/ 613 h 85"/>
                  <a:gd name="T8" fmla="*/ 66 w 4"/>
                  <a:gd name="T9" fmla="*/ 17 h 85"/>
                  <a:gd name="T10" fmla="*/ 32 w 4"/>
                  <a:gd name="T11" fmla="*/ 0 h 85"/>
                  <a:gd name="T12" fmla="*/ 66 w 4"/>
                  <a:gd name="T13" fmla="*/ 28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4"/>
                    </a:moveTo>
                    <a:lnTo>
                      <a:pt x="1" y="2"/>
                    </a:lnTo>
                    <a:lnTo>
                      <a:pt x="0" y="84"/>
                    </a:lnTo>
                    <a:lnTo>
                      <a:pt x="2" y="84"/>
                    </a:lnTo>
                    <a:lnTo>
                      <a:pt x="3" y="2"/>
                    </a:lnTo>
                    <a:lnTo>
                      <a:pt x="1" y="0"/>
                    </a:lnTo>
                    <a:lnTo>
                      <a:pt x="3" y="4"/>
                    </a:lnTo>
                  </a:path>
                </a:pathLst>
              </a:custGeom>
              <a:solidFill>
                <a:srgbClr val="FFFFFF"/>
              </a:solidFill>
              <a:ln w="12700" cap="rnd">
                <a:solidFill>
                  <a:srgbClr val="000000"/>
                </a:solidFill>
                <a:round/>
                <a:headEnd/>
                <a:tailEnd/>
              </a:ln>
            </p:spPr>
            <p:txBody>
              <a:bodyPr/>
              <a:lstStyle/>
              <a:p>
                <a:endParaRPr lang="en-US"/>
              </a:p>
            </p:txBody>
          </p:sp>
          <p:sp>
            <p:nvSpPr>
              <p:cNvPr id="34185" name="Freeform 867"/>
              <p:cNvSpPr>
                <a:spLocks/>
              </p:cNvSpPr>
              <p:nvPr/>
            </p:nvSpPr>
            <p:spPr bwMode="auto">
              <a:xfrm>
                <a:off x="1146" y="2733"/>
                <a:ext cx="230" cy="222"/>
              </a:xfrm>
              <a:custGeom>
                <a:avLst/>
                <a:gdLst>
                  <a:gd name="T0" fmla="*/ 47 w 182"/>
                  <a:gd name="T1" fmla="*/ 1243 h 173"/>
                  <a:gd name="T2" fmla="*/ 40 w 182"/>
                  <a:gd name="T3" fmla="*/ 1267 h 173"/>
                  <a:gd name="T4" fmla="*/ 1177 w 182"/>
                  <a:gd name="T5" fmla="*/ 36 h 173"/>
                  <a:gd name="T6" fmla="*/ 1145 w 182"/>
                  <a:gd name="T7" fmla="*/ 0 h 173"/>
                  <a:gd name="T8" fmla="*/ 0 w 182"/>
                  <a:gd name="T9" fmla="*/ 1217 h 173"/>
                  <a:gd name="T10" fmla="*/ 0 w 182"/>
                  <a:gd name="T11" fmla="*/ 1243 h 173"/>
                  <a:gd name="T12" fmla="*/ 47 w 182"/>
                  <a:gd name="T13" fmla="*/ 1243 h 173"/>
                  <a:gd name="T14" fmla="*/ 0 60000 65536"/>
                  <a:gd name="T15" fmla="*/ 0 60000 65536"/>
                  <a:gd name="T16" fmla="*/ 0 60000 65536"/>
                  <a:gd name="T17" fmla="*/ 0 60000 65536"/>
                  <a:gd name="T18" fmla="*/ 0 60000 65536"/>
                  <a:gd name="T19" fmla="*/ 0 60000 65536"/>
                  <a:gd name="T20" fmla="*/ 0 60000 65536"/>
                  <a:gd name="T21" fmla="*/ 0 w 182"/>
                  <a:gd name="T22" fmla="*/ 0 h 173"/>
                  <a:gd name="T23" fmla="*/ 182 w 182"/>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3">
                    <a:moveTo>
                      <a:pt x="7" y="169"/>
                    </a:moveTo>
                    <a:lnTo>
                      <a:pt x="6" y="172"/>
                    </a:lnTo>
                    <a:lnTo>
                      <a:pt x="181" y="5"/>
                    </a:lnTo>
                    <a:lnTo>
                      <a:pt x="176" y="0"/>
                    </a:lnTo>
                    <a:lnTo>
                      <a:pt x="0" y="166"/>
                    </a:lnTo>
                    <a:lnTo>
                      <a:pt x="0" y="169"/>
                    </a:lnTo>
                    <a:lnTo>
                      <a:pt x="7" y="169"/>
                    </a:lnTo>
                  </a:path>
                </a:pathLst>
              </a:custGeom>
              <a:solidFill>
                <a:srgbClr val="FFFFFF"/>
              </a:solidFill>
              <a:ln w="12700" cap="rnd">
                <a:solidFill>
                  <a:srgbClr val="000000"/>
                </a:solidFill>
                <a:round/>
                <a:headEnd/>
                <a:tailEnd/>
              </a:ln>
            </p:spPr>
            <p:txBody>
              <a:bodyPr/>
              <a:lstStyle/>
              <a:p>
                <a:endParaRPr lang="en-US"/>
              </a:p>
            </p:txBody>
          </p:sp>
          <p:sp>
            <p:nvSpPr>
              <p:cNvPr id="34186" name="Freeform 868"/>
              <p:cNvSpPr>
                <a:spLocks/>
              </p:cNvSpPr>
              <p:nvPr/>
            </p:nvSpPr>
            <p:spPr bwMode="auto">
              <a:xfrm>
                <a:off x="1141" y="2958"/>
                <a:ext cx="6" cy="110"/>
              </a:xfrm>
              <a:custGeom>
                <a:avLst/>
                <a:gdLst>
                  <a:gd name="T0" fmla="*/ 0 w 4"/>
                  <a:gd name="T1" fmla="*/ 564 h 86"/>
                  <a:gd name="T2" fmla="*/ 45 w 4"/>
                  <a:gd name="T3" fmla="*/ 597 h 86"/>
                  <a:gd name="T4" fmla="*/ 66 w 4"/>
                  <a:gd name="T5" fmla="*/ 0 h 86"/>
                  <a:gd name="T6" fmla="*/ 32 w 4"/>
                  <a:gd name="T7" fmla="*/ 0 h 86"/>
                  <a:gd name="T8" fmla="*/ 0 w 4"/>
                  <a:gd name="T9" fmla="*/ 597 h 86"/>
                  <a:gd name="T10" fmla="*/ 45 w 4"/>
                  <a:gd name="T11" fmla="*/ 610 h 86"/>
                  <a:gd name="T12" fmla="*/ 0 w 4"/>
                  <a:gd name="T13" fmla="*/ 564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0" y="79"/>
                    </a:moveTo>
                    <a:lnTo>
                      <a:pt x="2" y="83"/>
                    </a:lnTo>
                    <a:lnTo>
                      <a:pt x="3" y="0"/>
                    </a:lnTo>
                    <a:lnTo>
                      <a:pt x="1" y="0"/>
                    </a:lnTo>
                    <a:lnTo>
                      <a:pt x="0" y="83"/>
                    </a:lnTo>
                    <a:lnTo>
                      <a:pt x="2" y="85"/>
                    </a:lnTo>
                    <a:lnTo>
                      <a:pt x="0" y="79"/>
                    </a:lnTo>
                  </a:path>
                </a:pathLst>
              </a:custGeom>
              <a:solidFill>
                <a:srgbClr val="FFFFFF"/>
              </a:solidFill>
              <a:ln w="12700" cap="rnd">
                <a:solidFill>
                  <a:srgbClr val="000000"/>
                </a:solidFill>
                <a:round/>
                <a:headEnd/>
                <a:tailEnd/>
              </a:ln>
            </p:spPr>
            <p:txBody>
              <a:bodyPr/>
              <a:lstStyle/>
              <a:p>
                <a:endParaRPr lang="en-US"/>
              </a:p>
            </p:txBody>
          </p:sp>
          <p:sp>
            <p:nvSpPr>
              <p:cNvPr id="34187" name="Freeform 869"/>
              <p:cNvSpPr>
                <a:spLocks/>
              </p:cNvSpPr>
              <p:nvPr/>
            </p:nvSpPr>
            <p:spPr bwMode="auto">
              <a:xfrm>
                <a:off x="1141" y="2848"/>
                <a:ext cx="230" cy="220"/>
              </a:xfrm>
              <a:custGeom>
                <a:avLst/>
                <a:gdLst>
                  <a:gd name="T0" fmla="*/ 1132 w 182"/>
                  <a:gd name="T1" fmla="*/ 17 h 173"/>
                  <a:gd name="T2" fmla="*/ 1139 w 182"/>
                  <a:gd name="T3" fmla="*/ 0 h 173"/>
                  <a:gd name="T4" fmla="*/ 0 w 182"/>
                  <a:gd name="T5" fmla="*/ 1136 h 173"/>
                  <a:gd name="T6" fmla="*/ 32 w 182"/>
                  <a:gd name="T7" fmla="*/ 1176 h 173"/>
                  <a:gd name="T8" fmla="*/ 1177 w 182"/>
                  <a:gd name="T9" fmla="*/ 36 h 173"/>
                  <a:gd name="T10" fmla="*/ 1177 w 182"/>
                  <a:gd name="T11" fmla="*/ 17 h 173"/>
                  <a:gd name="T12" fmla="*/ 1132 w 182"/>
                  <a:gd name="T13" fmla="*/ 17 h 173"/>
                  <a:gd name="T14" fmla="*/ 0 60000 65536"/>
                  <a:gd name="T15" fmla="*/ 0 60000 65536"/>
                  <a:gd name="T16" fmla="*/ 0 60000 65536"/>
                  <a:gd name="T17" fmla="*/ 0 60000 65536"/>
                  <a:gd name="T18" fmla="*/ 0 60000 65536"/>
                  <a:gd name="T19" fmla="*/ 0 60000 65536"/>
                  <a:gd name="T20" fmla="*/ 0 60000 65536"/>
                  <a:gd name="T21" fmla="*/ 0 w 182"/>
                  <a:gd name="T22" fmla="*/ 0 h 173"/>
                  <a:gd name="T23" fmla="*/ 182 w 182"/>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3">
                    <a:moveTo>
                      <a:pt x="174" y="2"/>
                    </a:moveTo>
                    <a:lnTo>
                      <a:pt x="175" y="0"/>
                    </a:lnTo>
                    <a:lnTo>
                      <a:pt x="0" y="166"/>
                    </a:lnTo>
                    <a:lnTo>
                      <a:pt x="5" y="172"/>
                    </a:lnTo>
                    <a:lnTo>
                      <a:pt x="181" y="5"/>
                    </a:lnTo>
                    <a:lnTo>
                      <a:pt x="181" y="2"/>
                    </a:lnTo>
                    <a:lnTo>
                      <a:pt x="174" y="2"/>
                    </a:lnTo>
                  </a:path>
                </a:pathLst>
              </a:custGeom>
              <a:solidFill>
                <a:srgbClr val="FFFFFF"/>
              </a:solidFill>
              <a:ln w="12700" cap="rnd">
                <a:solidFill>
                  <a:srgbClr val="000000"/>
                </a:solidFill>
                <a:round/>
                <a:headEnd/>
                <a:tailEnd/>
              </a:ln>
            </p:spPr>
            <p:txBody>
              <a:bodyPr/>
              <a:lstStyle/>
              <a:p>
                <a:endParaRPr lang="en-US"/>
              </a:p>
            </p:txBody>
          </p:sp>
          <p:sp>
            <p:nvSpPr>
              <p:cNvPr id="34188" name="Freeform 870"/>
              <p:cNvSpPr>
                <a:spLocks/>
              </p:cNvSpPr>
              <p:nvPr/>
            </p:nvSpPr>
            <p:spPr bwMode="auto">
              <a:xfrm>
                <a:off x="921" y="2723"/>
                <a:ext cx="3" cy="110"/>
              </a:xfrm>
              <a:custGeom>
                <a:avLst/>
                <a:gdLst>
                  <a:gd name="T0" fmla="*/ 32 w 2"/>
                  <a:gd name="T1" fmla="*/ 0 h 86"/>
                  <a:gd name="T2" fmla="*/ 0 w 2"/>
                  <a:gd name="T3" fmla="*/ 22 h 86"/>
                  <a:gd name="T4" fmla="*/ 0 w 2"/>
                  <a:gd name="T5" fmla="*/ 610 h 86"/>
                  <a:gd name="T6" fmla="*/ 32 w 2"/>
                  <a:gd name="T7" fmla="*/ 610 h 86"/>
                  <a:gd name="T8" fmla="*/ 32 w 2"/>
                  <a:gd name="T9" fmla="*/ 22 h 86"/>
                  <a:gd name="T10" fmla="*/ 0 w 2"/>
                  <a:gd name="T11" fmla="*/ 46 h 86"/>
                  <a:gd name="T12" fmla="*/ 32 w 2"/>
                  <a:gd name="T13" fmla="*/ 0 h 86"/>
                  <a:gd name="T14" fmla="*/ 0 60000 65536"/>
                  <a:gd name="T15" fmla="*/ 0 60000 65536"/>
                  <a:gd name="T16" fmla="*/ 0 60000 65536"/>
                  <a:gd name="T17" fmla="*/ 0 60000 65536"/>
                  <a:gd name="T18" fmla="*/ 0 60000 65536"/>
                  <a:gd name="T19" fmla="*/ 0 60000 65536"/>
                  <a:gd name="T20" fmla="*/ 0 60000 65536"/>
                  <a:gd name="T21" fmla="*/ 0 w 2"/>
                  <a:gd name="T22" fmla="*/ 0 h 86"/>
                  <a:gd name="T23" fmla="*/ 2 w 2"/>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6">
                    <a:moveTo>
                      <a:pt x="1" y="0"/>
                    </a:moveTo>
                    <a:lnTo>
                      <a:pt x="0" y="3"/>
                    </a:lnTo>
                    <a:lnTo>
                      <a:pt x="0" y="85"/>
                    </a:lnTo>
                    <a:lnTo>
                      <a:pt x="1" y="85"/>
                    </a:lnTo>
                    <a:lnTo>
                      <a:pt x="1" y="3"/>
                    </a:lnTo>
                    <a:lnTo>
                      <a:pt x="0" y="6"/>
                    </a:lnTo>
                    <a:lnTo>
                      <a:pt x="1" y="0"/>
                    </a:lnTo>
                  </a:path>
                </a:pathLst>
              </a:custGeom>
              <a:solidFill>
                <a:srgbClr val="FFFFFF"/>
              </a:solidFill>
              <a:ln w="12700" cap="rnd">
                <a:solidFill>
                  <a:srgbClr val="000000"/>
                </a:solidFill>
                <a:round/>
                <a:headEnd/>
                <a:tailEnd/>
              </a:ln>
            </p:spPr>
            <p:txBody>
              <a:bodyPr/>
              <a:lstStyle/>
              <a:p>
                <a:endParaRPr lang="en-US"/>
              </a:p>
            </p:txBody>
          </p:sp>
          <p:sp>
            <p:nvSpPr>
              <p:cNvPr id="34189" name="Freeform 871"/>
              <p:cNvSpPr>
                <a:spLocks/>
              </p:cNvSpPr>
              <p:nvPr/>
            </p:nvSpPr>
            <p:spPr bwMode="auto">
              <a:xfrm>
                <a:off x="924" y="2723"/>
                <a:ext cx="223" cy="232"/>
              </a:xfrm>
              <a:custGeom>
                <a:avLst/>
                <a:gdLst>
                  <a:gd name="T0" fmla="*/ 1213 w 175"/>
                  <a:gd name="T1" fmla="*/ 1238 h 182"/>
                  <a:gd name="T2" fmla="*/ 1200 w 175"/>
                  <a:gd name="T3" fmla="*/ 1219 h 182"/>
                  <a:gd name="T4" fmla="*/ 46 w 175"/>
                  <a:gd name="T5" fmla="*/ 0 h 182"/>
                  <a:gd name="T6" fmla="*/ 0 w 175"/>
                  <a:gd name="T7" fmla="*/ 46 h 182"/>
                  <a:gd name="T8" fmla="*/ 1161 w 175"/>
                  <a:gd name="T9" fmla="*/ 1261 h 182"/>
                  <a:gd name="T10" fmla="*/ 1161 w 175"/>
                  <a:gd name="T11" fmla="*/ 1238 h 182"/>
                  <a:gd name="T12" fmla="*/ 1213 w 175"/>
                  <a:gd name="T13" fmla="*/ 1238 h 182"/>
                  <a:gd name="T14" fmla="*/ 0 60000 65536"/>
                  <a:gd name="T15" fmla="*/ 0 60000 65536"/>
                  <a:gd name="T16" fmla="*/ 0 60000 65536"/>
                  <a:gd name="T17" fmla="*/ 0 60000 65536"/>
                  <a:gd name="T18" fmla="*/ 0 60000 65536"/>
                  <a:gd name="T19" fmla="*/ 0 60000 65536"/>
                  <a:gd name="T20" fmla="*/ 0 60000 65536"/>
                  <a:gd name="T21" fmla="*/ 0 w 175"/>
                  <a:gd name="T22" fmla="*/ 0 h 182"/>
                  <a:gd name="T23" fmla="*/ 175 w 175"/>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2">
                    <a:moveTo>
                      <a:pt x="174" y="178"/>
                    </a:moveTo>
                    <a:lnTo>
                      <a:pt x="173" y="175"/>
                    </a:lnTo>
                    <a:lnTo>
                      <a:pt x="6" y="0"/>
                    </a:lnTo>
                    <a:lnTo>
                      <a:pt x="0" y="6"/>
                    </a:lnTo>
                    <a:lnTo>
                      <a:pt x="167" y="181"/>
                    </a:lnTo>
                    <a:lnTo>
                      <a:pt x="167" y="178"/>
                    </a:lnTo>
                    <a:lnTo>
                      <a:pt x="174" y="178"/>
                    </a:lnTo>
                  </a:path>
                </a:pathLst>
              </a:custGeom>
              <a:solidFill>
                <a:srgbClr val="FFFFFF"/>
              </a:solidFill>
              <a:ln w="12700" cap="rnd">
                <a:solidFill>
                  <a:srgbClr val="000000"/>
                </a:solidFill>
                <a:round/>
                <a:headEnd/>
                <a:tailEnd/>
              </a:ln>
            </p:spPr>
            <p:txBody>
              <a:bodyPr/>
              <a:lstStyle/>
              <a:p>
                <a:endParaRPr lang="en-US"/>
              </a:p>
            </p:txBody>
          </p:sp>
          <p:sp>
            <p:nvSpPr>
              <p:cNvPr id="34190" name="Freeform 872"/>
              <p:cNvSpPr>
                <a:spLocks/>
              </p:cNvSpPr>
              <p:nvPr/>
            </p:nvSpPr>
            <p:spPr bwMode="auto">
              <a:xfrm>
                <a:off x="1141" y="2958"/>
                <a:ext cx="6" cy="110"/>
              </a:xfrm>
              <a:custGeom>
                <a:avLst/>
                <a:gdLst>
                  <a:gd name="T0" fmla="*/ 0 w 4"/>
                  <a:gd name="T1" fmla="*/ 610 h 86"/>
                  <a:gd name="T2" fmla="*/ 45 w 4"/>
                  <a:gd name="T3" fmla="*/ 597 h 86"/>
                  <a:gd name="T4" fmla="*/ 66 w 4"/>
                  <a:gd name="T5" fmla="*/ 0 h 86"/>
                  <a:gd name="T6" fmla="*/ 32 w 4"/>
                  <a:gd name="T7" fmla="*/ 0 h 86"/>
                  <a:gd name="T8" fmla="*/ 0 w 4"/>
                  <a:gd name="T9" fmla="*/ 597 h 86"/>
                  <a:gd name="T10" fmla="*/ 45 w 4"/>
                  <a:gd name="T11" fmla="*/ 564 h 86"/>
                  <a:gd name="T12" fmla="*/ 0 w 4"/>
                  <a:gd name="T13" fmla="*/ 610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0" y="85"/>
                    </a:moveTo>
                    <a:lnTo>
                      <a:pt x="2" y="83"/>
                    </a:lnTo>
                    <a:lnTo>
                      <a:pt x="3" y="0"/>
                    </a:lnTo>
                    <a:lnTo>
                      <a:pt x="1" y="0"/>
                    </a:lnTo>
                    <a:lnTo>
                      <a:pt x="0" y="83"/>
                    </a:lnTo>
                    <a:lnTo>
                      <a:pt x="2" y="79"/>
                    </a:lnTo>
                    <a:lnTo>
                      <a:pt x="0" y="85"/>
                    </a:lnTo>
                  </a:path>
                </a:pathLst>
              </a:custGeom>
              <a:solidFill>
                <a:srgbClr val="FFFFFF"/>
              </a:solidFill>
              <a:ln w="12700" cap="rnd">
                <a:solidFill>
                  <a:srgbClr val="000000"/>
                </a:solidFill>
                <a:round/>
                <a:headEnd/>
                <a:tailEnd/>
              </a:ln>
            </p:spPr>
            <p:txBody>
              <a:bodyPr/>
              <a:lstStyle/>
              <a:p>
                <a:endParaRPr lang="en-US"/>
              </a:p>
            </p:txBody>
          </p:sp>
          <p:sp>
            <p:nvSpPr>
              <p:cNvPr id="34191" name="Freeform 873"/>
              <p:cNvSpPr>
                <a:spLocks/>
              </p:cNvSpPr>
              <p:nvPr/>
            </p:nvSpPr>
            <p:spPr bwMode="auto">
              <a:xfrm>
                <a:off x="921" y="2836"/>
                <a:ext cx="220" cy="232"/>
              </a:xfrm>
              <a:custGeom>
                <a:avLst/>
                <a:gdLst>
                  <a:gd name="T0" fmla="*/ 0 w 174"/>
                  <a:gd name="T1" fmla="*/ 22 h 182"/>
                  <a:gd name="T2" fmla="*/ 0 w 174"/>
                  <a:gd name="T3" fmla="*/ 46 h 182"/>
                  <a:gd name="T4" fmla="*/ 1095 w 174"/>
                  <a:gd name="T5" fmla="*/ 1261 h 182"/>
                  <a:gd name="T6" fmla="*/ 1132 w 174"/>
                  <a:gd name="T7" fmla="*/ 1219 h 182"/>
                  <a:gd name="T8" fmla="*/ 40 w 174"/>
                  <a:gd name="T9" fmla="*/ 0 h 182"/>
                  <a:gd name="T10" fmla="*/ 40 w 174"/>
                  <a:gd name="T11" fmla="*/ 22 h 182"/>
                  <a:gd name="T12" fmla="*/ 0 w 174"/>
                  <a:gd name="T13" fmla="*/ 22 h 182"/>
                  <a:gd name="T14" fmla="*/ 0 60000 65536"/>
                  <a:gd name="T15" fmla="*/ 0 60000 65536"/>
                  <a:gd name="T16" fmla="*/ 0 60000 65536"/>
                  <a:gd name="T17" fmla="*/ 0 60000 65536"/>
                  <a:gd name="T18" fmla="*/ 0 60000 65536"/>
                  <a:gd name="T19" fmla="*/ 0 60000 65536"/>
                  <a:gd name="T20" fmla="*/ 0 60000 65536"/>
                  <a:gd name="T21" fmla="*/ 0 w 174"/>
                  <a:gd name="T22" fmla="*/ 0 h 182"/>
                  <a:gd name="T23" fmla="*/ 174 w 174"/>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2">
                    <a:moveTo>
                      <a:pt x="0" y="3"/>
                    </a:moveTo>
                    <a:lnTo>
                      <a:pt x="0" y="6"/>
                    </a:lnTo>
                    <a:lnTo>
                      <a:pt x="168" y="181"/>
                    </a:lnTo>
                    <a:lnTo>
                      <a:pt x="173" y="175"/>
                    </a:lnTo>
                    <a:lnTo>
                      <a:pt x="6" y="0"/>
                    </a:lnTo>
                    <a:lnTo>
                      <a:pt x="6" y="3"/>
                    </a:lnTo>
                    <a:lnTo>
                      <a:pt x="0" y="3"/>
                    </a:lnTo>
                  </a:path>
                </a:pathLst>
              </a:custGeom>
              <a:solidFill>
                <a:srgbClr val="FFFFFF"/>
              </a:solidFill>
              <a:ln w="12700" cap="rnd">
                <a:solidFill>
                  <a:srgbClr val="000000"/>
                </a:solidFill>
                <a:round/>
                <a:headEnd/>
                <a:tailEnd/>
              </a:ln>
            </p:spPr>
            <p:txBody>
              <a:bodyPr/>
              <a:lstStyle/>
              <a:p>
                <a:endParaRPr lang="en-US"/>
              </a:p>
            </p:txBody>
          </p:sp>
          <p:sp>
            <p:nvSpPr>
              <p:cNvPr id="34192" name="Freeform 874"/>
              <p:cNvSpPr>
                <a:spLocks/>
              </p:cNvSpPr>
              <p:nvPr/>
            </p:nvSpPr>
            <p:spPr bwMode="auto">
              <a:xfrm>
                <a:off x="1412" y="1037"/>
                <a:ext cx="224" cy="328"/>
              </a:xfrm>
              <a:custGeom>
                <a:avLst/>
                <a:gdLst>
                  <a:gd name="T0" fmla="*/ 1104 w 178"/>
                  <a:gd name="T1" fmla="*/ 604 h 257"/>
                  <a:gd name="T2" fmla="*/ 1116 w 178"/>
                  <a:gd name="T3" fmla="*/ 0 h 257"/>
                  <a:gd name="T4" fmla="*/ 16 w 178"/>
                  <a:gd name="T5" fmla="*/ 1191 h 257"/>
                  <a:gd name="T6" fmla="*/ 0 w 178"/>
                  <a:gd name="T7" fmla="*/ 1803 h 257"/>
                  <a:gd name="T8" fmla="*/ 1104 w 178"/>
                  <a:gd name="T9" fmla="*/ 604 h 257"/>
                  <a:gd name="T10" fmla="*/ 0 60000 65536"/>
                  <a:gd name="T11" fmla="*/ 0 60000 65536"/>
                  <a:gd name="T12" fmla="*/ 0 60000 65536"/>
                  <a:gd name="T13" fmla="*/ 0 60000 65536"/>
                  <a:gd name="T14" fmla="*/ 0 60000 65536"/>
                  <a:gd name="T15" fmla="*/ 0 w 178"/>
                  <a:gd name="T16" fmla="*/ 0 h 257"/>
                  <a:gd name="T17" fmla="*/ 178 w 178"/>
                  <a:gd name="T18" fmla="*/ 257 h 257"/>
                </a:gdLst>
                <a:ahLst/>
                <a:cxnLst>
                  <a:cxn ang="T10">
                    <a:pos x="T0" y="T1"/>
                  </a:cxn>
                  <a:cxn ang="T11">
                    <a:pos x="T2" y="T3"/>
                  </a:cxn>
                  <a:cxn ang="T12">
                    <a:pos x="T4" y="T5"/>
                  </a:cxn>
                  <a:cxn ang="T13">
                    <a:pos x="T6" y="T7"/>
                  </a:cxn>
                  <a:cxn ang="T14">
                    <a:pos x="T8" y="T9"/>
                  </a:cxn>
                </a:cxnLst>
                <a:rect l="T15" t="T16" r="T17" b="T18"/>
                <a:pathLst>
                  <a:path w="178" h="257">
                    <a:moveTo>
                      <a:pt x="176" y="86"/>
                    </a:moveTo>
                    <a:lnTo>
                      <a:pt x="177" y="0"/>
                    </a:lnTo>
                    <a:lnTo>
                      <a:pt x="2" y="169"/>
                    </a:lnTo>
                    <a:lnTo>
                      <a:pt x="0" y="256"/>
                    </a:lnTo>
                    <a:lnTo>
                      <a:pt x="176" y="86"/>
                    </a:lnTo>
                  </a:path>
                </a:pathLst>
              </a:custGeom>
              <a:solidFill>
                <a:srgbClr val="F0AB00"/>
              </a:solidFill>
              <a:ln w="12700" cap="rnd">
                <a:solidFill>
                  <a:srgbClr val="000000"/>
                </a:solidFill>
                <a:round/>
                <a:headEnd/>
                <a:tailEnd/>
              </a:ln>
            </p:spPr>
            <p:txBody>
              <a:bodyPr/>
              <a:lstStyle/>
              <a:p>
                <a:endParaRPr lang="en-US"/>
              </a:p>
            </p:txBody>
          </p:sp>
          <p:sp>
            <p:nvSpPr>
              <p:cNvPr id="34193" name="Freeform 875"/>
              <p:cNvSpPr>
                <a:spLocks/>
              </p:cNvSpPr>
              <p:nvPr/>
            </p:nvSpPr>
            <p:spPr bwMode="auto">
              <a:xfrm>
                <a:off x="1412" y="1037"/>
                <a:ext cx="233" cy="339"/>
              </a:xfrm>
              <a:custGeom>
                <a:avLst/>
                <a:gdLst>
                  <a:gd name="T0" fmla="*/ 1156 w 185"/>
                  <a:gd name="T1" fmla="*/ 640 h 265"/>
                  <a:gd name="T2" fmla="*/ 1164 w 185"/>
                  <a:gd name="T3" fmla="*/ 0 h 265"/>
                  <a:gd name="T4" fmla="*/ 16 w 185"/>
                  <a:gd name="T5" fmla="*/ 1250 h 265"/>
                  <a:gd name="T6" fmla="*/ 0 w 185"/>
                  <a:gd name="T7" fmla="*/ 1892 h 265"/>
                  <a:gd name="T8" fmla="*/ 1156 w 185"/>
                  <a:gd name="T9" fmla="*/ 640 h 265"/>
                  <a:gd name="T10" fmla="*/ 0 60000 65536"/>
                  <a:gd name="T11" fmla="*/ 0 60000 65536"/>
                  <a:gd name="T12" fmla="*/ 0 60000 65536"/>
                  <a:gd name="T13" fmla="*/ 0 60000 65536"/>
                  <a:gd name="T14" fmla="*/ 0 60000 65536"/>
                  <a:gd name="T15" fmla="*/ 0 w 185"/>
                  <a:gd name="T16" fmla="*/ 0 h 265"/>
                  <a:gd name="T17" fmla="*/ 185 w 185"/>
                  <a:gd name="T18" fmla="*/ 265 h 265"/>
                </a:gdLst>
                <a:ahLst/>
                <a:cxnLst>
                  <a:cxn ang="T10">
                    <a:pos x="T0" y="T1"/>
                  </a:cxn>
                  <a:cxn ang="T11">
                    <a:pos x="T2" y="T3"/>
                  </a:cxn>
                  <a:cxn ang="T12">
                    <a:pos x="T4" y="T5"/>
                  </a:cxn>
                  <a:cxn ang="T13">
                    <a:pos x="T6" y="T7"/>
                  </a:cxn>
                  <a:cxn ang="T14">
                    <a:pos x="T8" y="T9"/>
                  </a:cxn>
                </a:cxnLst>
                <a:rect l="T15" t="T16" r="T17" b="T18"/>
                <a:pathLst>
                  <a:path w="185" h="265">
                    <a:moveTo>
                      <a:pt x="183" y="89"/>
                    </a:moveTo>
                    <a:lnTo>
                      <a:pt x="184" y="0"/>
                    </a:lnTo>
                    <a:lnTo>
                      <a:pt x="2" y="174"/>
                    </a:lnTo>
                    <a:lnTo>
                      <a:pt x="0" y="264"/>
                    </a:lnTo>
                    <a:lnTo>
                      <a:pt x="183"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94" name="Freeform 876"/>
              <p:cNvSpPr>
                <a:spLocks/>
              </p:cNvSpPr>
              <p:nvPr/>
            </p:nvSpPr>
            <p:spPr bwMode="auto">
              <a:xfrm>
                <a:off x="1192" y="1025"/>
                <a:ext cx="214" cy="340"/>
              </a:xfrm>
              <a:custGeom>
                <a:avLst/>
                <a:gdLst>
                  <a:gd name="T0" fmla="*/ 0 w 170"/>
                  <a:gd name="T1" fmla="*/ 615 h 266"/>
                  <a:gd name="T2" fmla="*/ 16 w 170"/>
                  <a:gd name="T3" fmla="*/ 0 h 266"/>
                  <a:gd name="T4" fmla="*/ 1065 w 170"/>
                  <a:gd name="T5" fmla="*/ 1259 h 266"/>
                  <a:gd name="T6" fmla="*/ 1049 w 170"/>
                  <a:gd name="T7" fmla="*/ 1887 h 266"/>
                  <a:gd name="T8" fmla="*/ 0 w 170"/>
                  <a:gd name="T9" fmla="*/ 615 h 266"/>
                  <a:gd name="T10" fmla="*/ 0 60000 65536"/>
                  <a:gd name="T11" fmla="*/ 0 60000 65536"/>
                  <a:gd name="T12" fmla="*/ 0 60000 65536"/>
                  <a:gd name="T13" fmla="*/ 0 60000 65536"/>
                  <a:gd name="T14" fmla="*/ 0 60000 65536"/>
                  <a:gd name="T15" fmla="*/ 0 w 170"/>
                  <a:gd name="T16" fmla="*/ 0 h 266"/>
                  <a:gd name="T17" fmla="*/ 170 w 170"/>
                  <a:gd name="T18" fmla="*/ 266 h 266"/>
                </a:gdLst>
                <a:ahLst/>
                <a:cxnLst>
                  <a:cxn ang="T10">
                    <a:pos x="T0" y="T1"/>
                  </a:cxn>
                  <a:cxn ang="T11">
                    <a:pos x="T2" y="T3"/>
                  </a:cxn>
                  <a:cxn ang="T12">
                    <a:pos x="T4" y="T5"/>
                  </a:cxn>
                  <a:cxn ang="T13">
                    <a:pos x="T6" y="T7"/>
                  </a:cxn>
                  <a:cxn ang="T14">
                    <a:pos x="T8" y="T9"/>
                  </a:cxn>
                </a:cxnLst>
                <a:rect l="T15" t="T16" r="T17" b="T18"/>
                <a:pathLst>
                  <a:path w="170" h="266">
                    <a:moveTo>
                      <a:pt x="0" y="86"/>
                    </a:moveTo>
                    <a:lnTo>
                      <a:pt x="2" y="0"/>
                    </a:lnTo>
                    <a:lnTo>
                      <a:pt x="169" y="177"/>
                    </a:lnTo>
                    <a:lnTo>
                      <a:pt x="167" y="265"/>
                    </a:lnTo>
                    <a:lnTo>
                      <a:pt x="0" y="86"/>
                    </a:lnTo>
                  </a:path>
                </a:pathLst>
              </a:custGeom>
              <a:solidFill>
                <a:srgbClr val="FFFFFF"/>
              </a:solidFill>
              <a:ln w="12700" cap="rnd">
                <a:solidFill>
                  <a:srgbClr val="000000"/>
                </a:solidFill>
                <a:round/>
                <a:headEnd/>
                <a:tailEnd/>
              </a:ln>
            </p:spPr>
            <p:txBody>
              <a:bodyPr/>
              <a:lstStyle/>
              <a:p>
                <a:endParaRPr lang="en-US"/>
              </a:p>
            </p:txBody>
          </p:sp>
          <p:sp>
            <p:nvSpPr>
              <p:cNvPr id="34195" name="Freeform 877"/>
              <p:cNvSpPr>
                <a:spLocks/>
              </p:cNvSpPr>
              <p:nvPr/>
            </p:nvSpPr>
            <p:spPr bwMode="auto">
              <a:xfrm>
                <a:off x="1192" y="1025"/>
                <a:ext cx="223" cy="351"/>
              </a:xfrm>
              <a:custGeom>
                <a:avLst/>
                <a:gdLst>
                  <a:gd name="T0" fmla="*/ 0 w 177"/>
                  <a:gd name="T1" fmla="*/ 644 h 274"/>
                  <a:gd name="T2" fmla="*/ 16 w 177"/>
                  <a:gd name="T3" fmla="*/ 0 h 274"/>
                  <a:gd name="T4" fmla="*/ 1123 w 177"/>
                  <a:gd name="T5" fmla="*/ 1325 h 274"/>
                  <a:gd name="T6" fmla="*/ 1104 w 177"/>
                  <a:gd name="T7" fmla="*/ 1980 h 274"/>
                  <a:gd name="T8" fmla="*/ 0 w 177"/>
                  <a:gd name="T9" fmla="*/ 644 h 274"/>
                  <a:gd name="T10" fmla="*/ 0 60000 65536"/>
                  <a:gd name="T11" fmla="*/ 0 60000 65536"/>
                  <a:gd name="T12" fmla="*/ 0 60000 65536"/>
                  <a:gd name="T13" fmla="*/ 0 60000 65536"/>
                  <a:gd name="T14" fmla="*/ 0 60000 65536"/>
                  <a:gd name="T15" fmla="*/ 0 w 177"/>
                  <a:gd name="T16" fmla="*/ 0 h 274"/>
                  <a:gd name="T17" fmla="*/ 177 w 177"/>
                  <a:gd name="T18" fmla="*/ 274 h 274"/>
                </a:gdLst>
                <a:ahLst/>
                <a:cxnLst>
                  <a:cxn ang="T10">
                    <a:pos x="T0" y="T1"/>
                  </a:cxn>
                  <a:cxn ang="T11">
                    <a:pos x="T2" y="T3"/>
                  </a:cxn>
                  <a:cxn ang="T12">
                    <a:pos x="T4" y="T5"/>
                  </a:cxn>
                  <a:cxn ang="T13">
                    <a:pos x="T6" y="T7"/>
                  </a:cxn>
                  <a:cxn ang="T14">
                    <a:pos x="T8" y="T9"/>
                  </a:cxn>
                </a:cxnLst>
                <a:rect l="T15" t="T16" r="T17" b="T18"/>
                <a:pathLst>
                  <a:path w="177" h="274">
                    <a:moveTo>
                      <a:pt x="0" y="89"/>
                    </a:moveTo>
                    <a:lnTo>
                      <a:pt x="2" y="0"/>
                    </a:lnTo>
                    <a:lnTo>
                      <a:pt x="176" y="183"/>
                    </a:lnTo>
                    <a:lnTo>
                      <a:pt x="174" y="273"/>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96" name="Freeform 878"/>
              <p:cNvSpPr>
                <a:spLocks/>
              </p:cNvSpPr>
              <p:nvPr/>
            </p:nvSpPr>
            <p:spPr bwMode="auto">
              <a:xfrm>
                <a:off x="962" y="1025"/>
                <a:ext cx="444" cy="447"/>
              </a:xfrm>
              <a:custGeom>
                <a:avLst/>
                <a:gdLst>
                  <a:gd name="T0" fmla="*/ 0 w 351"/>
                  <a:gd name="T1" fmla="*/ 1202 h 350"/>
                  <a:gd name="T2" fmla="*/ 1178 w 351"/>
                  <a:gd name="T3" fmla="*/ 0 h 350"/>
                  <a:gd name="T4" fmla="*/ 2293 w 351"/>
                  <a:gd name="T5" fmla="*/ 1267 h 350"/>
                  <a:gd name="T6" fmla="*/ 1117 w 351"/>
                  <a:gd name="T7" fmla="*/ 2474 h 350"/>
                  <a:gd name="T8" fmla="*/ 0 w 351"/>
                  <a:gd name="T9" fmla="*/ 1202 h 350"/>
                  <a:gd name="T10" fmla="*/ 0 60000 65536"/>
                  <a:gd name="T11" fmla="*/ 0 60000 65536"/>
                  <a:gd name="T12" fmla="*/ 0 60000 65536"/>
                  <a:gd name="T13" fmla="*/ 0 60000 65536"/>
                  <a:gd name="T14" fmla="*/ 0 60000 65536"/>
                  <a:gd name="T15" fmla="*/ 0 w 351"/>
                  <a:gd name="T16" fmla="*/ 0 h 350"/>
                  <a:gd name="T17" fmla="*/ 351 w 351"/>
                  <a:gd name="T18" fmla="*/ 350 h 350"/>
                </a:gdLst>
                <a:ahLst/>
                <a:cxnLst>
                  <a:cxn ang="T10">
                    <a:pos x="T0" y="T1"/>
                  </a:cxn>
                  <a:cxn ang="T11">
                    <a:pos x="T2" y="T3"/>
                  </a:cxn>
                  <a:cxn ang="T12">
                    <a:pos x="T4" y="T5"/>
                  </a:cxn>
                  <a:cxn ang="T13">
                    <a:pos x="T6" y="T7"/>
                  </a:cxn>
                  <a:cxn ang="T14">
                    <a:pos x="T8" y="T9"/>
                  </a:cxn>
                </a:cxnLst>
                <a:rect l="T15" t="T16" r="T17" b="T18"/>
                <a:pathLst>
                  <a:path w="351" h="350">
                    <a:moveTo>
                      <a:pt x="0" y="170"/>
                    </a:moveTo>
                    <a:lnTo>
                      <a:pt x="180" y="0"/>
                    </a:lnTo>
                    <a:lnTo>
                      <a:pt x="350" y="179"/>
                    </a:lnTo>
                    <a:lnTo>
                      <a:pt x="171" y="349"/>
                    </a:lnTo>
                    <a:lnTo>
                      <a:pt x="0" y="170"/>
                    </a:lnTo>
                  </a:path>
                </a:pathLst>
              </a:custGeom>
              <a:solidFill>
                <a:srgbClr val="008000"/>
              </a:solidFill>
              <a:ln w="12700" cap="rnd">
                <a:solidFill>
                  <a:srgbClr val="000000"/>
                </a:solidFill>
                <a:round/>
                <a:headEnd/>
                <a:tailEnd/>
              </a:ln>
            </p:spPr>
            <p:txBody>
              <a:bodyPr/>
              <a:lstStyle/>
              <a:p>
                <a:endParaRPr lang="en-US"/>
              </a:p>
            </p:txBody>
          </p:sp>
          <p:sp>
            <p:nvSpPr>
              <p:cNvPr id="34197" name="Freeform 879"/>
              <p:cNvSpPr>
                <a:spLocks/>
              </p:cNvSpPr>
              <p:nvPr/>
            </p:nvSpPr>
            <p:spPr bwMode="auto">
              <a:xfrm>
                <a:off x="962" y="1025"/>
                <a:ext cx="453" cy="458"/>
              </a:xfrm>
              <a:custGeom>
                <a:avLst/>
                <a:gdLst>
                  <a:gd name="T0" fmla="*/ 0 w 358"/>
                  <a:gd name="T1" fmla="*/ 1250 h 358"/>
                  <a:gd name="T2" fmla="*/ 1207 w 358"/>
                  <a:gd name="T3" fmla="*/ 0 h 358"/>
                  <a:gd name="T4" fmla="*/ 2349 w 358"/>
                  <a:gd name="T5" fmla="*/ 1313 h 358"/>
                  <a:gd name="T6" fmla="*/ 1148 w 358"/>
                  <a:gd name="T7" fmla="*/ 2562 h 358"/>
                  <a:gd name="T8" fmla="*/ 0 w 358"/>
                  <a:gd name="T9" fmla="*/ 1250 h 358"/>
                  <a:gd name="T10" fmla="*/ 0 60000 65536"/>
                  <a:gd name="T11" fmla="*/ 0 60000 65536"/>
                  <a:gd name="T12" fmla="*/ 0 60000 65536"/>
                  <a:gd name="T13" fmla="*/ 0 60000 65536"/>
                  <a:gd name="T14" fmla="*/ 0 60000 65536"/>
                  <a:gd name="T15" fmla="*/ 0 w 358"/>
                  <a:gd name="T16" fmla="*/ 0 h 358"/>
                  <a:gd name="T17" fmla="*/ 358 w 358"/>
                  <a:gd name="T18" fmla="*/ 358 h 358"/>
                </a:gdLst>
                <a:ahLst/>
                <a:cxnLst>
                  <a:cxn ang="T10">
                    <a:pos x="T0" y="T1"/>
                  </a:cxn>
                  <a:cxn ang="T11">
                    <a:pos x="T2" y="T3"/>
                  </a:cxn>
                  <a:cxn ang="T12">
                    <a:pos x="T4" y="T5"/>
                  </a:cxn>
                  <a:cxn ang="T13">
                    <a:pos x="T6" y="T7"/>
                  </a:cxn>
                  <a:cxn ang="T14">
                    <a:pos x="T8" y="T9"/>
                  </a:cxn>
                </a:cxnLst>
                <a:rect l="T15" t="T16" r="T17" b="T18"/>
                <a:pathLst>
                  <a:path w="358" h="358">
                    <a:moveTo>
                      <a:pt x="0" y="174"/>
                    </a:moveTo>
                    <a:lnTo>
                      <a:pt x="183" y="0"/>
                    </a:lnTo>
                    <a:lnTo>
                      <a:pt x="357" y="183"/>
                    </a:lnTo>
                    <a:lnTo>
                      <a:pt x="175" y="357"/>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98" name="Freeform 880"/>
              <p:cNvSpPr>
                <a:spLocks/>
              </p:cNvSpPr>
              <p:nvPr/>
            </p:nvSpPr>
            <p:spPr bwMode="auto">
              <a:xfrm>
                <a:off x="1180" y="1260"/>
                <a:ext cx="226" cy="327"/>
              </a:xfrm>
              <a:custGeom>
                <a:avLst/>
                <a:gdLst>
                  <a:gd name="T0" fmla="*/ 1135 w 179"/>
                  <a:gd name="T1" fmla="*/ 616 h 256"/>
                  <a:gd name="T2" fmla="*/ 1151 w 179"/>
                  <a:gd name="T3" fmla="*/ 0 h 256"/>
                  <a:gd name="T4" fmla="*/ 16 w 179"/>
                  <a:gd name="T5" fmla="*/ 1201 h 256"/>
                  <a:gd name="T6" fmla="*/ 0 w 179"/>
                  <a:gd name="T7" fmla="*/ 1805 h 256"/>
                  <a:gd name="T8" fmla="*/ 1135 w 179"/>
                  <a:gd name="T9" fmla="*/ 616 h 256"/>
                  <a:gd name="T10" fmla="*/ 0 60000 65536"/>
                  <a:gd name="T11" fmla="*/ 0 60000 65536"/>
                  <a:gd name="T12" fmla="*/ 0 60000 65536"/>
                  <a:gd name="T13" fmla="*/ 0 60000 65536"/>
                  <a:gd name="T14" fmla="*/ 0 60000 65536"/>
                  <a:gd name="T15" fmla="*/ 0 w 179"/>
                  <a:gd name="T16" fmla="*/ 0 h 256"/>
                  <a:gd name="T17" fmla="*/ 179 w 179"/>
                  <a:gd name="T18" fmla="*/ 256 h 256"/>
                </a:gdLst>
                <a:ahLst/>
                <a:cxnLst>
                  <a:cxn ang="T10">
                    <a:pos x="T0" y="T1"/>
                  </a:cxn>
                  <a:cxn ang="T11">
                    <a:pos x="T2" y="T3"/>
                  </a:cxn>
                  <a:cxn ang="T12">
                    <a:pos x="T4" y="T5"/>
                  </a:cxn>
                  <a:cxn ang="T13">
                    <a:pos x="T6" y="T7"/>
                  </a:cxn>
                  <a:cxn ang="T14">
                    <a:pos x="T8" y="T9"/>
                  </a:cxn>
                </a:cxnLst>
                <a:rect l="T15" t="T16" r="T17" b="T18"/>
                <a:pathLst>
                  <a:path w="179" h="256">
                    <a:moveTo>
                      <a:pt x="176" y="87"/>
                    </a:moveTo>
                    <a:lnTo>
                      <a:pt x="178" y="0"/>
                    </a:lnTo>
                    <a:lnTo>
                      <a:pt x="2" y="169"/>
                    </a:lnTo>
                    <a:lnTo>
                      <a:pt x="0" y="255"/>
                    </a:lnTo>
                    <a:lnTo>
                      <a:pt x="176" y="87"/>
                    </a:lnTo>
                  </a:path>
                </a:pathLst>
              </a:custGeom>
              <a:solidFill>
                <a:srgbClr val="008000"/>
              </a:solidFill>
              <a:ln w="12700" cap="rnd">
                <a:solidFill>
                  <a:srgbClr val="000000"/>
                </a:solidFill>
                <a:round/>
                <a:headEnd/>
                <a:tailEnd/>
              </a:ln>
            </p:spPr>
            <p:txBody>
              <a:bodyPr/>
              <a:lstStyle/>
              <a:p>
                <a:endParaRPr lang="en-US"/>
              </a:p>
            </p:txBody>
          </p:sp>
          <p:sp>
            <p:nvSpPr>
              <p:cNvPr id="34199" name="Freeform 881"/>
              <p:cNvSpPr>
                <a:spLocks/>
              </p:cNvSpPr>
              <p:nvPr/>
            </p:nvSpPr>
            <p:spPr bwMode="auto">
              <a:xfrm>
                <a:off x="1180" y="1260"/>
                <a:ext cx="235" cy="336"/>
              </a:xfrm>
              <a:custGeom>
                <a:avLst/>
                <a:gdLst>
                  <a:gd name="T0" fmla="*/ 1188 w 186"/>
                  <a:gd name="T1" fmla="*/ 640 h 263"/>
                  <a:gd name="T2" fmla="*/ 1207 w 186"/>
                  <a:gd name="T3" fmla="*/ 0 h 263"/>
                  <a:gd name="T4" fmla="*/ 16 w 186"/>
                  <a:gd name="T5" fmla="*/ 1225 h 263"/>
                  <a:gd name="T6" fmla="*/ 0 w 186"/>
                  <a:gd name="T7" fmla="*/ 1863 h 263"/>
                  <a:gd name="T8" fmla="*/ 1188 w 186"/>
                  <a:gd name="T9" fmla="*/ 640 h 263"/>
                  <a:gd name="T10" fmla="*/ 0 60000 65536"/>
                  <a:gd name="T11" fmla="*/ 0 60000 65536"/>
                  <a:gd name="T12" fmla="*/ 0 60000 65536"/>
                  <a:gd name="T13" fmla="*/ 0 60000 65536"/>
                  <a:gd name="T14" fmla="*/ 0 60000 65536"/>
                  <a:gd name="T15" fmla="*/ 0 w 186"/>
                  <a:gd name="T16" fmla="*/ 0 h 263"/>
                  <a:gd name="T17" fmla="*/ 186 w 186"/>
                  <a:gd name="T18" fmla="*/ 263 h 263"/>
                </a:gdLst>
                <a:ahLst/>
                <a:cxnLst>
                  <a:cxn ang="T10">
                    <a:pos x="T0" y="T1"/>
                  </a:cxn>
                  <a:cxn ang="T11">
                    <a:pos x="T2" y="T3"/>
                  </a:cxn>
                  <a:cxn ang="T12">
                    <a:pos x="T4" y="T5"/>
                  </a:cxn>
                  <a:cxn ang="T13">
                    <a:pos x="T6" y="T7"/>
                  </a:cxn>
                  <a:cxn ang="T14">
                    <a:pos x="T8" y="T9"/>
                  </a:cxn>
                </a:cxnLst>
                <a:rect l="T15" t="T16" r="T17" b="T18"/>
                <a:pathLst>
                  <a:path w="186" h="263">
                    <a:moveTo>
                      <a:pt x="183" y="90"/>
                    </a:moveTo>
                    <a:lnTo>
                      <a:pt x="185" y="0"/>
                    </a:lnTo>
                    <a:lnTo>
                      <a:pt x="2" y="173"/>
                    </a:lnTo>
                    <a:lnTo>
                      <a:pt x="0" y="262"/>
                    </a:lnTo>
                    <a:lnTo>
                      <a:pt x="183"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00" name="Freeform 882"/>
              <p:cNvSpPr>
                <a:spLocks/>
              </p:cNvSpPr>
              <p:nvPr/>
            </p:nvSpPr>
            <p:spPr bwMode="auto">
              <a:xfrm>
                <a:off x="961" y="1248"/>
                <a:ext cx="214" cy="339"/>
              </a:xfrm>
              <a:custGeom>
                <a:avLst/>
                <a:gdLst>
                  <a:gd name="T0" fmla="*/ 0 w 170"/>
                  <a:gd name="T1" fmla="*/ 615 h 265"/>
                  <a:gd name="T2" fmla="*/ 1 w 170"/>
                  <a:gd name="T3" fmla="*/ 0 h 265"/>
                  <a:gd name="T4" fmla="*/ 1065 w 170"/>
                  <a:gd name="T5" fmla="*/ 1279 h 265"/>
                  <a:gd name="T6" fmla="*/ 1049 w 170"/>
                  <a:gd name="T7" fmla="*/ 1892 h 265"/>
                  <a:gd name="T8" fmla="*/ 0 w 170"/>
                  <a:gd name="T9" fmla="*/ 615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1" y="0"/>
                    </a:lnTo>
                    <a:lnTo>
                      <a:pt x="169" y="178"/>
                    </a:lnTo>
                    <a:lnTo>
                      <a:pt x="167" y="264"/>
                    </a:lnTo>
                    <a:lnTo>
                      <a:pt x="0" y="86"/>
                    </a:lnTo>
                  </a:path>
                </a:pathLst>
              </a:custGeom>
              <a:solidFill>
                <a:srgbClr val="FF3344"/>
              </a:solidFill>
              <a:ln w="12700" cap="rnd">
                <a:solidFill>
                  <a:srgbClr val="000000"/>
                </a:solidFill>
                <a:round/>
                <a:headEnd/>
                <a:tailEnd/>
              </a:ln>
            </p:spPr>
            <p:txBody>
              <a:bodyPr/>
              <a:lstStyle/>
              <a:p>
                <a:endParaRPr lang="en-US"/>
              </a:p>
            </p:txBody>
          </p:sp>
          <p:sp>
            <p:nvSpPr>
              <p:cNvPr id="34201" name="Freeform 883"/>
              <p:cNvSpPr>
                <a:spLocks/>
              </p:cNvSpPr>
              <p:nvPr/>
            </p:nvSpPr>
            <p:spPr bwMode="auto">
              <a:xfrm>
                <a:off x="961" y="1248"/>
                <a:ext cx="225" cy="348"/>
              </a:xfrm>
              <a:custGeom>
                <a:avLst/>
                <a:gdLst>
                  <a:gd name="T0" fmla="*/ 0 w 178"/>
                  <a:gd name="T1" fmla="*/ 642 h 272"/>
                  <a:gd name="T2" fmla="*/ 1 w 178"/>
                  <a:gd name="T3" fmla="*/ 0 h 272"/>
                  <a:gd name="T4" fmla="*/ 1157 w 178"/>
                  <a:gd name="T5" fmla="*/ 1305 h 272"/>
                  <a:gd name="T6" fmla="*/ 1139 w 178"/>
                  <a:gd name="T7" fmla="*/ 1949 h 272"/>
                  <a:gd name="T8" fmla="*/ 0 w 178"/>
                  <a:gd name="T9" fmla="*/ 642 h 272"/>
                  <a:gd name="T10" fmla="*/ 0 60000 65536"/>
                  <a:gd name="T11" fmla="*/ 0 60000 65536"/>
                  <a:gd name="T12" fmla="*/ 0 60000 65536"/>
                  <a:gd name="T13" fmla="*/ 0 60000 65536"/>
                  <a:gd name="T14" fmla="*/ 0 60000 65536"/>
                  <a:gd name="T15" fmla="*/ 0 w 178"/>
                  <a:gd name="T16" fmla="*/ 0 h 272"/>
                  <a:gd name="T17" fmla="*/ 178 w 178"/>
                  <a:gd name="T18" fmla="*/ 272 h 272"/>
                </a:gdLst>
                <a:ahLst/>
                <a:cxnLst>
                  <a:cxn ang="T10">
                    <a:pos x="T0" y="T1"/>
                  </a:cxn>
                  <a:cxn ang="T11">
                    <a:pos x="T2" y="T3"/>
                  </a:cxn>
                  <a:cxn ang="T12">
                    <a:pos x="T4" y="T5"/>
                  </a:cxn>
                  <a:cxn ang="T13">
                    <a:pos x="T6" y="T7"/>
                  </a:cxn>
                  <a:cxn ang="T14">
                    <a:pos x="T8" y="T9"/>
                  </a:cxn>
                </a:cxnLst>
                <a:rect l="T15" t="T16" r="T17" b="T18"/>
                <a:pathLst>
                  <a:path w="178" h="272">
                    <a:moveTo>
                      <a:pt x="0" y="89"/>
                    </a:moveTo>
                    <a:lnTo>
                      <a:pt x="1" y="0"/>
                    </a:lnTo>
                    <a:lnTo>
                      <a:pt x="177" y="182"/>
                    </a:lnTo>
                    <a:lnTo>
                      <a:pt x="175"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02" name="Freeform 884"/>
              <p:cNvSpPr>
                <a:spLocks/>
              </p:cNvSpPr>
              <p:nvPr/>
            </p:nvSpPr>
            <p:spPr bwMode="auto">
              <a:xfrm>
                <a:off x="731" y="1248"/>
                <a:ext cx="444" cy="445"/>
              </a:xfrm>
              <a:custGeom>
                <a:avLst/>
                <a:gdLst>
                  <a:gd name="T0" fmla="*/ 0 w 351"/>
                  <a:gd name="T1" fmla="*/ 1163 h 350"/>
                  <a:gd name="T2" fmla="*/ 1171 w 351"/>
                  <a:gd name="T3" fmla="*/ 0 h 350"/>
                  <a:gd name="T4" fmla="*/ 2293 w 351"/>
                  <a:gd name="T5" fmla="*/ 1226 h 350"/>
                  <a:gd name="T6" fmla="*/ 1113 w 351"/>
                  <a:gd name="T7" fmla="*/ 2386 h 350"/>
                  <a:gd name="T8" fmla="*/ 0 w 351"/>
                  <a:gd name="T9" fmla="*/ 1163 h 350"/>
                  <a:gd name="T10" fmla="*/ 0 60000 65536"/>
                  <a:gd name="T11" fmla="*/ 0 60000 65536"/>
                  <a:gd name="T12" fmla="*/ 0 60000 65536"/>
                  <a:gd name="T13" fmla="*/ 0 60000 65536"/>
                  <a:gd name="T14" fmla="*/ 0 60000 65536"/>
                  <a:gd name="T15" fmla="*/ 0 w 351"/>
                  <a:gd name="T16" fmla="*/ 0 h 350"/>
                  <a:gd name="T17" fmla="*/ 351 w 351"/>
                  <a:gd name="T18" fmla="*/ 350 h 350"/>
                </a:gdLst>
                <a:ahLst/>
                <a:cxnLst>
                  <a:cxn ang="T10">
                    <a:pos x="T0" y="T1"/>
                  </a:cxn>
                  <a:cxn ang="T11">
                    <a:pos x="T2" y="T3"/>
                  </a:cxn>
                  <a:cxn ang="T12">
                    <a:pos x="T4" y="T5"/>
                  </a:cxn>
                  <a:cxn ang="T13">
                    <a:pos x="T6" y="T7"/>
                  </a:cxn>
                  <a:cxn ang="T14">
                    <a:pos x="T8" y="T9"/>
                  </a:cxn>
                </a:cxnLst>
                <a:rect l="T15" t="T16" r="T17" b="T18"/>
                <a:pathLst>
                  <a:path w="351" h="350">
                    <a:moveTo>
                      <a:pt x="0" y="170"/>
                    </a:moveTo>
                    <a:lnTo>
                      <a:pt x="179" y="0"/>
                    </a:lnTo>
                    <a:lnTo>
                      <a:pt x="350" y="179"/>
                    </a:lnTo>
                    <a:lnTo>
                      <a:pt x="170" y="349"/>
                    </a:lnTo>
                    <a:lnTo>
                      <a:pt x="0" y="170"/>
                    </a:lnTo>
                  </a:path>
                </a:pathLst>
              </a:custGeom>
              <a:solidFill>
                <a:srgbClr val="008000"/>
              </a:solidFill>
              <a:ln w="12700" cap="rnd">
                <a:solidFill>
                  <a:srgbClr val="000000"/>
                </a:solidFill>
                <a:round/>
                <a:headEnd/>
                <a:tailEnd/>
              </a:ln>
            </p:spPr>
            <p:txBody>
              <a:bodyPr/>
              <a:lstStyle/>
              <a:p>
                <a:endParaRPr lang="en-US"/>
              </a:p>
            </p:txBody>
          </p:sp>
          <p:sp>
            <p:nvSpPr>
              <p:cNvPr id="34203" name="Freeform 885"/>
              <p:cNvSpPr>
                <a:spLocks/>
              </p:cNvSpPr>
              <p:nvPr/>
            </p:nvSpPr>
            <p:spPr bwMode="auto">
              <a:xfrm>
                <a:off x="731" y="1248"/>
                <a:ext cx="455" cy="456"/>
              </a:xfrm>
              <a:custGeom>
                <a:avLst/>
                <a:gdLst>
                  <a:gd name="T0" fmla="*/ 0 w 359"/>
                  <a:gd name="T1" fmla="*/ 1209 h 358"/>
                  <a:gd name="T2" fmla="*/ 1219 w 359"/>
                  <a:gd name="T3" fmla="*/ 0 h 358"/>
                  <a:gd name="T4" fmla="*/ 2384 w 359"/>
                  <a:gd name="T5" fmla="*/ 1267 h 358"/>
                  <a:gd name="T6" fmla="*/ 1160 w 359"/>
                  <a:gd name="T7" fmla="*/ 2477 h 358"/>
                  <a:gd name="T8" fmla="*/ 0 w 359"/>
                  <a:gd name="T9" fmla="*/ 1209 h 358"/>
                  <a:gd name="T10" fmla="*/ 0 60000 65536"/>
                  <a:gd name="T11" fmla="*/ 0 60000 65536"/>
                  <a:gd name="T12" fmla="*/ 0 60000 65536"/>
                  <a:gd name="T13" fmla="*/ 0 60000 65536"/>
                  <a:gd name="T14" fmla="*/ 0 60000 65536"/>
                  <a:gd name="T15" fmla="*/ 0 w 359"/>
                  <a:gd name="T16" fmla="*/ 0 h 358"/>
                  <a:gd name="T17" fmla="*/ 359 w 359"/>
                  <a:gd name="T18" fmla="*/ 358 h 358"/>
                </a:gdLst>
                <a:ahLst/>
                <a:cxnLst>
                  <a:cxn ang="T10">
                    <a:pos x="T0" y="T1"/>
                  </a:cxn>
                  <a:cxn ang="T11">
                    <a:pos x="T2" y="T3"/>
                  </a:cxn>
                  <a:cxn ang="T12">
                    <a:pos x="T4" y="T5"/>
                  </a:cxn>
                  <a:cxn ang="T13">
                    <a:pos x="T6" y="T7"/>
                  </a:cxn>
                  <a:cxn ang="T14">
                    <a:pos x="T8" y="T9"/>
                  </a:cxn>
                </a:cxnLst>
                <a:rect l="T15" t="T16" r="T17" b="T18"/>
                <a:pathLst>
                  <a:path w="359" h="358">
                    <a:moveTo>
                      <a:pt x="0" y="174"/>
                    </a:moveTo>
                    <a:lnTo>
                      <a:pt x="183" y="0"/>
                    </a:lnTo>
                    <a:lnTo>
                      <a:pt x="358" y="183"/>
                    </a:lnTo>
                    <a:lnTo>
                      <a:pt x="174" y="357"/>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04" name="Freeform 886"/>
              <p:cNvSpPr>
                <a:spLocks/>
              </p:cNvSpPr>
              <p:nvPr/>
            </p:nvSpPr>
            <p:spPr bwMode="auto">
              <a:xfrm>
                <a:off x="950" y="1481"/>
                <a:ext cx="225" cy="327"/>
              </a:xfrm>
              <a:custGeom>
                <a:avLst/>
                <a:gdLst>
                  <a:gd name="T0" fmla="*/ 1139 w 178"/>
                  <a:gd name="T1" fmla="*/ 613 h 256"/>
                  <a:gd name="T2" fmla="*/ 1157 w 178"/>
                  <a:gd name="T3" fmla="*/ 0 h 256"/>
                  <a:gd name="T4" fmla="*/ 1 w 178"/>
                  <a:gd name="T5" fmla="*/ 1201 h 256"/>
                  <a:gd name="T6" fmla="*/ 0 w 178"/>
                  <a:gd name="T7" fmla="*/ 1805 h 256"/>
                  <a:gd name="T8" fmla="*/ 1139 w 178"/>
                  <a:gd name="T9" fmla="*/ 613 h 256"/>
                  <a:gd name="T10" fmla="*/ 0 60000 65536"/>
                  <a:gd name="T11" fmla="*/ 0 60000 65536"/>
                  <a:gd name="T12" fmla="*/ 0 60000 65536"/>
                  <a:gd name="T13" fmla="*/ 0 60000 65536"/>
                  <a:gd name="T14" fmla="*/ 0 60000 65536"/>
                  <a:gd name="T15" fmla="*/ 0 w 178"/>
                  <a:gd name="T16" fmla="*/ 0 h 256"/>
                  <a:gd name="T17" fmla="*/ 178 w 178"/>
                  <a:gd name="T18" fmla="*/ 256 h 256"/>
                </a:gdLst>
                <a:ahLst/>
                <a:cxnLst>
                  <a:cxn ang="T10">
                    <a:pos x="T0" y="T1"/>
                  </a:cxn>
                  <a:cxn ang="T11">
                    <a:pos x="T2" y="T3"/>
                  </a:cxn>
                  <a:cxn ang="T12">
                    <a:pos x="T4" y="T5"/>
                  </a:cxn>
                  <a:cxn ang="T13">
                    <a:pos x="T6" y="T7"/>
                  </a:cxn>
                  <a:cxn ang="T14">
                    <a:pos x="T8" y="T9"/>
                  </a:cxn>
                </a:cxnLst>
                <a:rect l="T15" t="T16" r="T17" b="T18"/>
                <a:pathLst>
                  <a:path w="178" h="256">
                    <a:moveTo>
                      <a:pt x="175" y="86"/>
                    </a:moveTo>
                    <a:lnTo>
                      <a:pt x="177" y="0"/>
                    </a:lnTo>
                    <a:lnTo>
                      <a:pt x="1" y="169"/>
                    </a:lnTo>
                    <a:lnTo>
                      <a:pt x="0" y="255"/>
                    </a:lnTo>
                    <a:lnTo>
                      <a:pt x="175" y="86"/>
                    </a:lnTo>
                  </a:path>
                </a:pathLst>
              </a:custGeom>
              <a:solidFill>
                <a:srgbClr val="008000"/>
              </a:solidFill>
              <a:ln w="12700" cap="rnd">
                <a:solidFill>
                  <a:srgbClr val="000000"/>
                </a:solidFill>
                <a:round/>
                <a:headEnd/>
                <a:tailEnd/>
              </a:ln>
            </p:spPr>
            <p:txBody>
              <a:bodyPr/>
              <a:lstStyle/>
              <a:p>
                <a:endParaRPr lang="en-US"/>
              </a:p>
            </p:txBody>
          </p:sp>
          <p:sp>
            <p:nvSpPr>
              <p:cNvPr id="34205" name="Freeform 887"/>
              <p:cNvSpPr>
                <a:spLocks/>
              </p:cNvSpPr>
              <p:nvPr/>
            </p:nvSpPr>
            <p:spPr bwMode="auto">
              <a:xfrm>
                <a:off x="950" y="1481"/>
                <a:ext cx="236" cy="336"/>
              </a:xfrm>
              <a:custGeom>
                <a:avLst/>
                <a:gdLst>
                  <a:gd name="T0" fmla="*/ 1226 w 186"/>
                  <a:gd name="T1" fmla="*/ 636 h 263"/>
                  <a:gd name="T2" fmla="*/ 1245 w 186"/>
                  <a:gd name="T3" fmla="*/ 0 h 263"/>
                  <a:gd name="T4" fmla="*/ 1 w 186"/>
                  <a:gd name="T5" fmla="*/ 1225 h 263"/>
                  <a:gd name="T6" fmla="*/ 0 w 186"/>
                  <a:gd name="T7" fmla="*/ 1863 h 263"/>
                  <a:gd name="T8" fmla="*/ 1226 w 186"/>
                  <a:gd name="T9" fmla="*/ 636 h 263"/>
                  <a:gd name="T10" fmla="*/ 0 60000 65536"/>
                  <a:gd name="T11" fmla="*/ 0 60000 65536"/>
                  <a:gd name="T12" fmla="*/ 0 60000 65536"/>
                  <a:gd name="T13" fmla="*/ 0 60000 65536"/>
                  <a:gd name="T14" fmla="*/ 0 60000 65536"/>
                  <a:gd name="T15" fmla="*/ 0 w 186"/>
                  <a:gd name="T16" fmla="*/ 0 h 263"/>
                  <a:gd name="T17" fmla="*/ 186 w 186"/>
                  <a:gd name="T18" fmla="*/ 263 h 263"/>
                </a:gdLst>
                <a:ahLst/>
                <a:cxnLst>
                  <a:cxn ang="T10">
                    <a:pos x="T0" y="T1"/>
                  </a:cxn>
                  <a:cxn ang="T11">
                    <a:pos x="T2" y="T3"/>
                  </a:cxn>
                  <a:cxn ang="T12">
                    <a:pos x="T4" y="T5"/>
                  </a:cxn>
                  <a:cxn ang="T13">
                    <a:pos x="T6" y="T7"/>
                  </a:cxn>
                  <a:cxn ang="T14">
                    <a:pos x="T8" y="T9"/>
                  </a:cxn>
                </a:cxnLst>
                <a:rect l="T15" t="T16" r="T17" b="T18"/>
                <a:pathLst>
                  <a:path w="186" h="263">
                    <a:moveTo>
                      <a:pt x="183" y="89"/>
                    </a:moveTo>
                    <a:lnTo>
                      <a:pt x="185" y="0"/>
                    </a:lnTo>
                    <a:lnTo>
                      <a:pt x="1" y="173"/>
                    </a:lnTo>
                    <a:lnTo>
                      <a:pt x="0" y="262"/>
                    </a:lnTo>
                    <a:lnTo>
                      <a:pt x="183"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06" name="Freeform 888"/>
              <p:cNvSpPr>
                <a:spLocks/>
              </p:cNvSpPr>
              <p:nvPr/>
            </p:nvSpPr>
            <p:spPr bwMode="auto">
              <a:xfrm>
                <a:off x="730" y="1471"/>
                <a:ext cx="214" cy="337"/>
              </a:xfrm>
              <a:custGeom>
                <a:avLst/>
                <a:gdLst>
                  <a:gd name="T0" fmla="*/ 0 w 170"/>
                  <a:gd name="T1" fmla="*/ 589 h 265"/>
                  <a:gd name="T2" fmla="*/ 16 w 170"/>
                  <a:gd name="T3" fmla="*/ 0 h 265"/>
                  <a:gd name="T4" fmla="*/ 1065 w 170"/>
                  <a:gd name="T5" fmla="*/ 1213 h 265"/>
                  <a:gd name="T6" fmla="*/ 1059 w 170"/>
                  <a:gd name="T7" fmla="*/ 1808 h 265"/>
                  <a:gd name="T8" fmla="*/ 0 w 170"/>
                  <a:gd name="T9" fmla="*/ 589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2" y="0"/>
                    </a:lnTo>
                    <a:lnTo>
                      <a:pt x="169" y="178"/>
                    </a:lnTo>
                    <a:lnTo>
                      <a:pt x="168" y="264"/>
                    </a:lnTo>
                    <a:lnTo>
                      <a:pt x="0" y="86"/>
                    </a:lnTo>
                  </a:path>
                </a:pathLst>
              </a:custGeom>
              <a:solidFill>
                <a:srgbClr val="008000"/>
              </a:solidFill>
              <a:ln w="12700" cap="rnd">
                <a:solidFill>
                  <a:srgbClr val="000000"/>
                </a:solidFill>
                <a:round/>
                <a:headEnd/>
                <a:tailEnd/>
              </a:ln>
            </p:spPr>
            <p:txBody>
              <a:bodyPr/>
              <a:lstStyle/>
              <a:p>
                <a:endParaRPr lang="en-US"/>
              </a:p>
            </p:txBody>
          </p:sp>
          <p:sp>
            <p:nvSpPr>
              <p:cNvPr id="34207" name="Freeform 889"/>
              <p:cNvSpPr>
                <a:spLocks/>
              </p:cNvSpPr>
              <p:nvPr/>
            </p:nvSpPr>
            <p:spPr bwMode="auto">
              <a:xfrm>
                <a:off x="730" y="1471"/>
                <a:ext cx="221" cy="346"/>
              </a:xfrm>
              <a:custGeom>
                <a:avLst/>
                <a:gdLst>
                  <a:gd name="T0" fmla="*/ 0 w 177"/>
                  <a:gd name="T1" fmla="*/ 611 h 272"/>
                  <a:gd name="T2" fmla="*/ 2 w 177"/>
                  <a:gd name="T3" fmla="*/ 0 h 272"/>
                  <a:gd name="T4" fmla="*/ 1040 w 177"/>
                  <a:gd name="T5" fmla="*/ 1249 h 272"/>
                  <a:gd name="T6" fmla="*/ 1035 w 177"/>
                  <a:gd name="T7" fmla="*/ 1860 h 272"/>
                  <a:gd name="T8" fmla="*/ 0 w 177"/>
                  <a:gd name="T9" fmla="*/ 611 h 272"/>
                  <a:gd name="T10" fmla="*/ 0 60000 65536"/>
                  <a:gd name="T11" fmla="*/ 0 60000 65536"/>
                  <a:gd name="T12" fmla="*/ 0 60000 65536"/>
                  <a:gd name="T13" fmla="*/ 0 60000 65536"/>
                  <a:gd name="T14" fmla="*/ 0 60000 65536"/>
                  <a:gd name="T15" fmla="*/ 0 w 177"/>
                  <a:gd name="T16" fmla="*/ 0 h 272"/>
                  <a:gd name="T17" fmla="*/ 177 w 177"/>
                  <a:gd name="T18" fmla="*/ 272 h 272"/>
                </a:gdLst>
                <a:ahLst/>
                <a:cxnLst>
                  <a:cxn ang="T10">
                    <a:pos x="T0" y="T1"/>
                  </a:cxn>
                  <a:cxn ang="T11">
                    <a:pos x="T2" y="T3"/>
                  </a:cxn>
                  <a:cxn ang="T12">
                    <a:pos x="T4" y="T5"/>
                  </a:cxn>
                  <a:cxn ang="T13">
                    <a:pos x="T6" y="T7"/>
                  </a:cxn>
                  <a:cxn ang="T14">
                    <a:pos x="T8" y="T9"/>
                  </a:cxn>
                </a:cxnLst>
                <a:rect l="T15" t="T16" r="T17" b="T18"/>
                <a:pathLst>
                  <a:path w="177" h="272">
                    <a:moveTo>
                      <a:pt x="0" y="89"/>
                    </a:moveTo>
                    <a:lnTo>
                      <a:pt x="2" y="0"/>
                    </a:lnTo>
                    <a:lnTo>
                      <a:pt x="176" y="182"/>
                    </a:lnTo>
                    <a:lnTo>
                      <a:pt x="175"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08" name="Freeform 890"/>
              <p:cNvSpPr>
                <a:spLocks/>
              </p:cNvSpPr>
              <p:nvPr/>
            </p:nvSpPr>
            <p:spPr bwMode="auto">
              <a:xfrm>
                <a:off x="722" y="1704"/>
                <a:ext cx="442" cy="446"/>
              </a:xfrm>
              <a:custGeom>
                <a:avLst/>
                <a:gdLst>
                  <a:gd name="T0" fmla="*/ 0 w 351"/>
                  <a:gd name="T1" fmla="*/ 1203 h 349"/>
                  <a:gd name="T2" fmla="*/ 1126 w 351"/>
                  <a:gd name="T3" fmla="*/ 0 h 349"/>
                  <a:gd name="T4" fmla="*/ 2213 w 351"/>
                  <a:gd name="T5" fmla="*/ 1264 h 349"/>
                  <a:gd name="T6" fmla="*/ 1074 w 351"/>
                  <a:gd name="T7" fmla="*/ 2478 h 349"/>
                  <a:gd name="T8" fmla="*/ 0 w 351"/>
                  <a:gd name="T9" fmla="*/ 1203 h 349"/>
                  <a:gd name="T10" fmla="*/ 0 60000 65536"/>
                  <a:gd name="T11" fmla="*/ 0 60000 65536"/>
                  <a:gd name="T12" fmla="*/ 0 60000 65536"/>
                  <a:gd name="T13" fmla="*/ 0 60000 65536"/>
                  <a:gd name="T14" fmla="*/ 0 60000 65536"/>
                  <a:gd name="T15" fmla="*/ 0 w 351"/>
                  <a:gd name="T16" fmla="*/ 0 h 349"/>
                  <a:gd name="T17" fmla="*/ 351 w 351"/>
                  <a:gd name="T18" fmla="*/ 349 h 349"/>
                </a:gdLst>
                <a:ahLst/>
                <a:cxnLst>
                  <a:cxn ang="T10">
                    <a:pos x="T0" y="T1"/>
                  </a:cxn>
                  <a:cxn ang="T11">
                    <a:pos x="T2" y="T3"/>
                  </a:cxn>
                  <a:cxn ang="T12">
                    <a:pos x="T4" y="T5"/>
                  </a:cxn>
                  <a:cxn ang="T13">
                    <a:pos x="T6" y="T7"/>
                  </a:cxn>
                  <a:cxn ang="T14">
                    <a:pos x="T8" y="T9"/>
                  </a:cxn>
                </a:cxnLst>
                <a:rect l="T15" t="T16" r="T17" b="T18"/>
                <a:pathLst>
                  <a:path w="351" h="349">
                    <a:moveTo>
                      <a:pt x="0" y="169"/>
                    </a:moveTo>
                    <a:lnTo>
                      <a:pt x="179" y="0"/>
                    </a:lnTo>
                    <a:lnTo>
                      <a:pt x="350" y="178"/>
                    </a:lnTo>
                    <a:lnTo>
                      <a:pt x="170" y="348"/>
                    </a:lnTo>
                    <a:lnTo>
                      <a:pt x="0" y="169"/>
                    </a:lnTo>
                  </a:path>
                </a:pathLst>
              </a:custGeom>
              <a:solidFill>
                <a:srgbClr val="008000"/>
              </a:solidFill>
              <a:ln w="12700" cap="rnd">
                <a:solidFill>
                  <a:srgbClr val="000000"/>
                </a:solidFill>
                <a:round/>
                <a:headEnd/>
                <a:tailEnd/>
              </a:ln>
            </p:spPr>
            <p:txBody>
              <a:bodyPr/>
              <a:lstStyle/>
              <a:p>
                <a:endParaRPr lang="en-US"/>
              </a:p>
            </p:txBody>
          </p:sp>
          <p:sp>
            <p:nvSpPr>
              <p:cNvPr id="34209" name="Freeform 891"/>
              <p:cNvSpPr>
                <a:spLocks/>
              </p:cNvSpPr>
              <p:nvPr/>
            </p:nvSpPr>
            <p:spPr bwMode="auto">
              <a:xfrm>
                <a:off x="722" y="1704"/>
                <a:ext cx="451" cy="454"/>
              </a:xfrm>
              <a:custGeom>
                <a:avLst/>
                <a:gdLst>
                  <a:gd name="T0" fmla="*/ 0 w 358"/>
                  <a:gd name="T1" fmla="*/ 1213 h 356"/>
                  <a:gd name="T2" fmla="*/ 1153 w 358"/>
                  <a:gd name="T3" fmla="*/ 0 h 356"/>
                  <a:gd name="T4" fmla="*/ 2265 w 358"/>
                  <a:gd name="T5" fmla="*/ 1269 h 356"/>
                  <a:gd name="T6" fmla="*/ 1104 w 358"/>
                  <a:gd name="T7" fmla="*/ 2487 h 356"/>
                  <a:gd name="T8" fmla="*/ 0 w 358"/>
                  <a:gd name="T9" fmla="*/ 1213 h 356"/>
                  <a:gd name="T10" fmla="*/ 0 60000 65536"/>
                  <a:gd name="T11" fmla="*/ 0 60000 65536"/>
                  <a:gd name="T12" fmla="*/ 0 60000 65536"/>
                  <a:gd name="T13" fmla="*/ 0 60000 65536"/>
                  <a:gd name="T14" fmla="*/ 0 60000 65536"/>
                  <a:gd name="T15" fmla="*/ 0 w 358"/>
                  <a:gd name="T16" fmla="*/ 0 h 356"/>
                  <a:gd name="T17" fmla="*/ 358 w 358"/>
                  <a:gd name="T18" fmla="*/ 356 h 356"/>
                </a:gdLst>
                <a:ahLst/>
                <a:cxnLst>
                  <a:cxn ang="T10">
                    <a:pos x="T0" y="T1"/>
                  </a:cxn>
                  <a:cxn ang="T11">
                    <a:pos x="T2" y="T3"/>
                  </a:cxn>
                  <a:cxn ang="T12">
                    <a:pos x="T4" y="T5"/>
                  </a:cxn>
                  <a:cxn ang="T13">
                    <a:pos x="T6" y="T7"/>
                  </a:cxn>
                  <a:cxn ang="T14">
                    <a:pos x="T8" y="T9"/>
                  </a:cxn>
                </a:cxnLst>
                <a:rect l="T15" t="T16" r="T17" b="T18"/>
                <a:pathLst>
                  <a:path w="358" h="356">
                    <a:moveTo>
                      <a:pt x="0" y="173"/>
                    </a:moveTo>
                    <a:lnTo>
                      <a:pt x="182" y="0"/>
                    </a:lnTo>
                    <a:lnTo>
                      <a:pt x="357" y="181"/>
                    </a:lnTo>
                    <a:lnTo>
                      <a:pt x="174" y="355"/>
                    </a:lnTo>
                    <a:lnTo>
                      <a:pt x="0" y="17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10" name="Freeform 892"/>
              <p:cNvSpPr>
                <a:spLocks/>
              </p:cNvSpPr>
              <p:nvPr/>
            </p:nvSpPr>
            <p:spPr bwMode="auto">
              <a:xfrm>
                <a:off x="939" y="1935"/>
                <a:ext cx="225" cy="326"/>
              </a:xfrm>
              <a:custGeom>
                <a:avLst/>
                <a:gdLst>
                  <a:gd name="T0" fmla="*/ 1139 w 178"/>
                  <a:gd name="T1" fmla="*/ 591 h 257"/>
                  <a:gd name="T2" fmla="*/ 1157 w 178"/>
                  <a:gd name="T3" fmla="*/ 0 h 257"/>
                  <a:gd name="T4" fmla="*/ 1 w 178"/>
                  <a:gd name="T5" fmla="*/ 1128 h 257"/>
                  <a:gd name="T6" fmla="*/ 0 w 178"/>
                  <a:gd name="T7" fmla="*/ 1716 h 257"/>
                  <a:gd name="T8" fmla="*/ 1139 w 178"/>
                  <a:gd name="T9" fmla="*/ 591 h 257"/>
                  <a:gd name="T10" fmla="*/ 0 60000 65536"/>
                  <a:gd name="T11" fmla="*/ 0 60000 65536"/>
                  <a:gd name="T12" fmla="*/ 0 60000 65536"/>
                  <a:gd name="T13" fmla="*/ 0 60000 65536"/>
                  <a:gd name="T14" fmla="*/ 0 60000 65536"/>
                  <a:gd name="T15" fmla="*/ 0 w 178"/>
                  <a:gd name="T16" fmla="*/ 0 h 257"/>
                  <a:gd name="T17" fmla="*/ 178 w 178"/>
                  <a:gd name="T18" fmla="*/ 257 h 257"/>
                </a:gdLst>
                <a:ahLst/>
                <a:cxnLst>
                  <a:cxn ang="T10">
                    <a:pos x="T0" y="T1"/>
                  </a:cxn>
                  <a:cxn ang="T11">
                    <a:pos x="T2" y="T3"/>
                  </a:cxn>
                  <a:cxn ang="T12">
                    <a:pos x="T4" y="T5"/>
                  </a:cxn>
                  <a:cxn ang="T13">
                    <a:pos x="T6" y="T7"/>
                  </a:cxn>
                  <a:cxn ang="T14">
                    <a:pos x="T8" y="T9"/>
                  </a:cxn>
                </a:cxnLst>
                <a:rect l="T15" t="T16" r="T17" b="T18"/>
                <a:pathLst>
                  <a:path w="178" h="257">
                    <a:moveTo>
                      <a:pt x="175" y="88"/>
                    </a:moveTo>
                    <a:lnTo>
                      <a:pt x="177" y="0"/>
                    </a:lnTo>
                    <a:lnTo>
                      <a:pt x="1" y="169"/>
                    </a:lnTo>
                    <a:lnTo>
                      <a:pt x="0" y="256"/>
                    </a:lnTo>
                    <a:lnTo>
                      <a:pt x="175" y="88"/>
                    </a:lnTo>
                  </a:path>
                </a:pathLst>
              </a:custGeom>
              <a:solidFill>
                <a:srgbClr val="FFFFFF"/>
              </a:solidFill>
              <a:ln w="12700" cap="rnd">
                <a:solidFill>
                  <a:srgbClr val="000000"/>
                </a:solidFill>
                <a:round/>
                <a:headEnd/>
                <a:tailEnd/>
              </a:ln>
            </p:spPr>
            <p:txBody>
              <a:bodyPr/>
              <a:lstStyle/>
              <a:p>
                <a:endParaRPr lang="en-US"/>
              </a:p>
            </p:txBody>
          </p:sp>
          <p:sp>
            <p:nvSpPr>
              <p:cNvPr id="34211" name="Freeform 893"/>
              <p:cNvSpPr>
                <a:spLocks/>
              </p:cNvSpPr>
              <p:nvPr/>
            </p:nvSpPr>
            <p:spPr bwMode="auto">
              <a:xfrm>
                <a:off x="939" y="1935"/>
                <a:ext cx="234" cy="337"/>
              </a:xfrm>
              <a:custGeom>
                <a:avLst/>
                <a:gdLst>
                  <a:gd name="T0" fmla="*/ 1190 w 185"/>
                  <a:gd name="T1" fmla="*/ 637 h 264"/>
                  <a:gd name="T2" fmla="*/ 1208 w 185"/>
                  <a:gd name="T3" fmla="*/ 0 h 264"/>
                  <a:gd name="T4" fmla="*/ 1 w 185"/>
                  <a:gd name="T5" fmla="*/ 1224 h 264"/>
                  <a:gd name="T6" fmla="*/ 0 w 185"/>
                  <a:gd name="T7" fmla="*/ 1860 h 264"/>
                  <a:gd name="T8" fmla="*/ 1190 w 185"/>
                  <a:gd name="T9" fmla="*/ 637 h 264"/>
                  <a:gd name="T10" fmla="*/ 0 60000 65536"/>
                  <a:gd name="T11" fmla="*/ 0 60000 65536"/>
                  <a:gd name="T12" fmla="*/ 0 60000 65536"/>
                  <a:gd name="T13" fmla="*/ 0 60000 65536"/>
                  <a:gd name="T14" fmla="*/ 0 60000 65536"/>
                  <a:gd name="T15" fmla="*/ 0 w 185"/>
                  <a:gd name="T16" fmla="*/ 0 h 264"/>
                  <a:gd name="T17" fmla="*/ 185 w 185"/>
                  <a:gd name="T18" fmla="*/ 264 h 264"/>
                </a:gdLst>
                <a:ahLst/>
                <a:cxnLst>
                  <a:cxn ang="T10">
                    <a:pos x="T0" y="T1"/>
                  </a:cxn>
                  <a:cxn ang="T11">
                    <a:pos x="T2" y="T3"/>
                  </a:cxn>
                  <a:cxn ang="T12">
                    <a:pos x="T4" y="T5"/>
                  </a:cxn>
                  <a:cxn ang="T13">
                    <a:pos x="T6" y="T7"/>
                  </a:cxn>
                  <a:cxn ang="T14">
                    <a:pos x="T8" y="T9"/>
                  </a:cxn>
                </a:cxnLst>
                <a:rect l="T15" t="T16" r="T17" b="T18"/>
                <a:pathLst>
                  <a:path w="185" h="264">
                    <a:moveTo>
                      <a:pt x="182" y="90"/>
                    </a:moveTo>
                    <a:lnTo>
                      <a:pt x="184" y="0"/>
                    </a:lnTo>
                    <a:lnTo>
                      <a:pt x="1" y="174"/>
                    </a:lnTo>
                    <a:lnTo>
                      <a:pt x="0" y="263"/>
                    </a:lnTo>
                    <a:lnTo>
                      <a:pt x="182"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12" name="Freeform 894"/>
              <p:cNvSpPr>
                <a:spLocks/>
              </p:cNvSpPr>
              <p:nvPr/>
            </p:nvSpPr>
            <p:spPr bwMode="auto">
              <a:xfrm>
                <a:off x="717" y="1924"/>
                <a:ext cx="218" cy="337"/>
              </a:xfrm>
              <a:custGeom>
                <a:avLst/>
                <a:gdLst>
                  <a:gd name="T0" fmla="*/ 0 w 171"/>
                  <a:gd name="T1" fmla="*/ 600 h 265"/>
                  <a:gd name="T2" fmla="*/ 17 w 171"/>
                  <a:gd name="T3" fmla="*/ 0 h 265"/>
                  <a:gd name="T4" fmla="*/ 1189 w 171"/>
                  <a:gd name="T5" fmla="*/ 1213 h 265"/>
                  <a:gd name="T6" fmla="*/ 1175 w 171"/>
                  <a:gd name="T7" fmla="*/ 1808 h 265"/>
                  <a:gd name="T8" fmla="*/ 0 w 171"/>
                  <a:gd name="T9" fmla="*/ 600 h 265"/>
                  <a:gd name="T10" fmla="*/ 0 60000 65536"/>
                  <a:gd name="T11" fmla="*/ 0 60000 65536"/>
                  <a:gd name="T12" fmla="*/ 0 60000 65536"/>
                  <a:gd name="T13" fmla="*/ 0 60000 65536"/>
                  <a:gd name="T14" fmla="*/ 0 60000 65536"/>
                  <a:gd name="T15" fmla="*/ 0 w 171"/>
                  <a:gd name="T16" fmla="*/ 0 h 265"/>
                  <a:gd name="T17" fmla="*/ 171 w 171"/>
                  <a:gd name="T18" fmla="*/ 265 h 265"/>
                </a:gdLst>
                <a:ahLst/>
                <a:cxnLst>
                  <a:cxn ang="T10">
                    <a:pos x="T0" y="T1"/>
                  </a:cxn>
                  <a:cxn ang="T11">
                    <a:pos x="T2" y="T3"/>
                  </a:cxn>
                  <a:cxn ang="T12">
                    <a:pos x="T4" y="T5"/>
                  </a:cxn>
                  <a:cxn ang="T13">
                    <a:pos x="T6" y="T7"/>
                  </a:cxn>
                  <a:cxn ang="T14">
                    <a:pos x="T8" y="T9"/>
                  </a:cxn>
                </a:cxnLst>
                <a:rect l="T15" t="T16" r="T17" b="T18"/>
                <a:pathLst>
                  <a:path w="171" h="265">
                    <a:moveTo>
                      <a:pt x="0" y="88"/>
                    </a:moveTo>
                    <a:lnTo>
                      <a:pt x="2" y="0"/>
                    </a:lnTo>
                    <a:lnTo>
                      <a:pt x="170" y="178"/>
                    </a:lnTo>
                    <a:lnTo>
                      <a:pt x="169" y="264"/>
                    </a:lnTo>
                    <a:lnTo>
                      <a:pt x="0" y="88"/>
                    </a:lnTo>
                  </a:path>
                </a:pathLst>
              </a:custGeom>
              <a:solidFill>
                <a:srgbClr val="008000"/>
              </a:solidFill>
              <a:ln w="12700" cap="rnd">
                <a:solidFill>
                  <a:srgbClr val="000000"/>
                </a:solidFill>
                <a:round/>
                <a:headEnd/>
                <a:tailEnd/>
              </a:ln>
            </p:spPr>
            <p:txBody>
              <a:bodyPr/>
              <a:lstStyle/>
              <a:p>
                <a:endParaRPr lang="en-US"/>
              </a:p>
            </p:txBody>
          </p:sp>
          <p:sp>
            <p:nvSpPr>
              <p:cNvPr id="34213" name="Freeform 895"/>
              <p:cNvSpPr>
                <a:spLocks/>
              </p:cNvSpPr>
              <p:nvPr/>
            </p:nvSpPr>
            <p:spPr bwMode="auto">
              <a:xfrm>
                <a:off x="717" y="1924"/>
                <a:ext cx="227" cy="348"/>
              </a:xfrm>
              <a:custGeom>
                <a:avLst/>
                <a:gdLst>
                  <a:gd name="T0" fmla="*/ 0 w 178"/>
                  <a:gd name="T1" fmla="*/ 645 h 272"/>
                  <a:gd name="T2" fmla="*/ 17 w 178"/>
                  <a:gd name="T3" fmla="*/ 0 h 272"/>
                  <a:gd name="T4" fmla="*/ 1237 w 178"/>
                  <a:gd name="T5" fmla="*/ 1305 h 272"/>
                  <a:gd name="T6" fmla="*/ 1229 w 178"/>
                  <a:gd name="T7" fmla="*/ 1949 h 272"/>
                  <a:gd name="T8" fmla="*/ 0 w 178"/>
                  <a:gd name="T9" fmla="*/ 645 h 272"/>
                  <a:gd name="T10" fmla="*/ 0 60000 65536"/>
                  <a:gd name="T11" fmla="*/ 0 60000 65536"/>
                  <a:gd name="T12" fmla="*/ 0 60000 65536"/>
                  <a:gd name="T13" fmla="*/ 0 60000 65536"/>
                  <a:gd name="T14" fmla="*/ 0 60000 65536"/>
                  <a:gd name="T15" fmla="*/ 0 w 178"/>
                  <a:gd name="T16" fmla="*/ 0 h 272"/>
                  <a:gd name="T17" fmla="*/ 178 w 178"/>
                  <a:gd name="T18" fmla="*/ 272 h 272"/>
                </a:gdLst>
                <a:ahLst/>
                <a:cxnLst>
                  <a:cxn ang="T10">
                    <a:pos x="T0" y="T1"/>
                  </a:cxn>
                  <a:cxn ang="T11">
                    <a:pos x="T2" y="T3"/>
                  </a:cxn>
                  <a:cxn ang="T12">
                    <a:pos x="T4" y="T5"/>
                  </a:cxn>
                  <a:cxn ang="T13">
                    <a:pos x="T6" y="T7"/>
                  </a:cxn>
                  <a:cxn ang="T14">
                    <a:pos x="T8" y="T9"/>
                  </a:cxn>
                </a:cxnLst>
                <a:rect l="T15" t="T16" r="T17" b="T18"/>
                <a:pathLst>
                  <a:path w="178" h="272">
                    <a:moveTo>
                      <a:pt x="0" y="90"/>
                    </a:moveTo>
                    <a:lnTo>
                      <a:pt x="2" y="0"/>
                    </a:lnTo>
                    <a:lnTo>
                      <a:pt x="177" y="182"/>
                    </a:lnTo>
                    <a:lnTo>
                      <a:pt x="176" y="271"/>
                    </a:lnTo>
                    <a:lnTo>
                      <a:pt x="0"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14" name="Freeform 896"/>
              <p:cNvSpPr>
                <a:spLocks/>
              </p:cNvSpPr>
              <p:nvPr/>
            </p:nvSpPr>
            <p:spPr bwMode="auto">
              <a:xfrm>
                <a:off x="941" y="1935"/>
                <a:ext cx="445" cy="447"/>
              </a:xfrm>
              <a:custGeom>
                <a:avLst/>
                <a:gdLst>
                  <a:gd name="T0" fmla="*/ 0 w 351"/>
                  <a:gd name="T1" fmla="*/ 1202 h 350"/>
                  <a:gd name="T2" fmla="*/ 1198 w 351"/>
                  <a:gd name="T3" fmla="*/ 0 h 350"/>
                  <a:gd name="T4" fmla="*/ 2337 w 351"/>
                  <a:gd name="T5" fmla="*/ 1267 h 350"/>
                  <a:gd name="T6" fmla="*/ 1141 w 351"/>
                  <a:gd name="T7" fmla="*/ 2474 h 350"/>
                  <a:gd name="T8" fmla="*/ 0 w 351"/>
                  <a:gd name="T9" fmla="*/ 1202 h 350"/>
                  <a:gd name="T10" fmla="*/ 0 60000 65536"/>
                  <a:gd name="T11" fmla="*/ 0 60000 65536"/>
                  <a:gd name="T12" fmla="*/ 0 60000 65536"/>
                  <a:gd name="T13" fmla="*/ 0 60000 65536"/>
                  <a:gd name="T14" fmla="*/ 0 60000 65536"/>
                  <a:gd name="T15" fmla="*/ 0 w 351"/>
                  <a:gd name="T16" fmla="*/ 0 h 350"/>
                  <a:gd name="T17" fmla="*/ 351 w 351"/>
                  <a:gd name="T18" fmla="*/ 350 h 350"/>
                </a:gdLst>
                <a:ahLst/>
                <a:cxnLst>
                  <a:cxn ang="T10">
                    <a:pos x="T0" y="T1"/>
                  </a:cxn>
                  <a:cxn ang="T11">
                    <a:pos x="T2" y="T3"/>
                  </a:cxn>
                  <a:cxn ang="T12">
                    <a:pos x="T4" y="T5"/>
                  </a:cxn>
                  <a:cxn ang="T13">
                    <a:pos x="T6" y="T7"/>
                  </a:cxn>
                  <a:cxn ang="T14">
                    <a:pos x="T8" y="T9"/>
                  </a:cxn>
                </a:cxnLst>
                <a:rect l="T15" t="T16" r="T17" b="T18"/>
                <a:pathLst>
                  <a:path w="351" h="350">
                    <a:moveTo>
                      <a:pt x="0" y="170"/>
                    </a:moveTo>
                    <a:lnTo>
                      <a:pt x="180" y="0"/>
                    </a:lnTo>
                    <a:lnTo>
                      <a:pt x="350" y="179"/>
                    </a:lnTo>
                    <a:lnTo>
                      <a:pt x="171" y="349"/>
                    </a:lnTo>
                    <a:lnTo>
                      <a:pt x="0" y="170"/>
                    </a:lnTo>
                  </a:path>
                </a:pathLst>
              </a:custGeom>
              <a:solidFill>
                <a:srgbClr val="008000"/>
              </a:solidFill>
              <a:ln w="12700" cap="rnd">
                <a:solidFill>
                  <a:srgbClr val="000000"/>
                </a:solidFill>
                <a:round/>
                <a:headEnd/>
                <a:tailEnd/>
              </a:ln>
            </p:spPr>
            <p:txBody>
              <a:bodyPr/>
              <a:lstStyle/>
              <a:p>
                <a:endParaRPr lang="en-US"/>
              </a:p>
            </p:txBody>
          </p:sp>
          <p:sp>
            <p:nvSpPr>
              <p:cNvPr id="34215" name="Freeform 897"/>
              <p:cNvSpPr>
                <a:spLocks/>
              </p:cNvSpPr>
              <p:nvPr/>
            </p:nvSpPr>
            <p:spPr bwMode="auto">
              <a:xfrm>
                <a:off x="941" y="1935"/>
                <a:ext cx="453" cy="455"/>
              </a:xfrm>
              <a:custGeom>
                <a:avLst/>
                <a:gdLst>
                  <a:gd name="T0" fmla="*/ 0 w 358"/>
                  <a:gd name="T1" fmla="*/ 1213 h 357"/>
                  <a:gd name="T2" fmla="*/ 1207 w 358"/>
                  <a:gd name="T3" fmla="*/ 0 h 357"/>
                  <a:gd name="T4" fmla="*/ 2349 w 358"/>
                  <a:gd name="T5" fmla="*/ 1267 h 357"/>
                  <a:gd name="T6" fmla="*/ 1148 w 358"/>
                  <a:gd name="T7" fmla="*/ 2481 h 357"/>
                  <a:gd name="T8" fmla="*/ 0 w 358"/>
                  <a:gd name="T9" fmla="*/ 1213 h 357"/>
                  <a:gd name="T10" fmla="*/ 0 60000 65536"/>
                  <a:gd name="T11" fmla="*/ 0 60000 65536"/>
                  <a:gd name="T12" fmla="*/ 0 60000 65536"/>
                  <a:gd name="T13" fmla="*/ 0 60000 65536"/>
                  <a:gd name="T14" fmla="*/ 0 60000 65536"/>
                  <a:gd name="T15" fmla="*/ 0 w 358"/>
                  <a:gd name="T16" fmla="*/ 0 h 357"/>
                  <a:gd name="T17" fmla="*/ 358 w 358"/>
                  <a:gd name="T18" fmla="*/ 357 h 357"/>
                </a:gdLst>
                <a:ahLst/>
                <a:cxnLst>
                  <a:cxn ang="T10">
                    <a:pos x="T0" y="T1"/>
                  </a:cxn>
                  <a:cxn ang="T11">
                    <a:pos x="T2" y="T3"/>
                  </a:cxn>
                  <a:cxn ang="T12">
                    <a:pos x="T4" y="T5"/>
                  </a:cxn>
                  <a:cxn ang="T13">
                    <a:pos x="T6" y="T7"/>
                  </a:cxn>
                  <a:cxn ang="T14">
                    <a:pos x="T8" y="T9"/>
                  </a:cxn>
                </a:cxnLst>
                <a:rect l="T15" t="T16" r="T17" b="T18"/>
                <a:pathLst>
                  <a:path w="358" h="357">
                    <a:moveTo>
                      <a:pt x="0" y="174"/>
                    </a:moveTo>
                    <a:lnTo>
                      <a:pt x="183" y="0"/>
                    </a:lnTo>
                    <a:lnTo>
                      <a:pt x="357" y="182"/>
                    </a:lnTo>
                    <a:lnTo>
                      <a:pt x="175" y="356"/>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16" name="Freeform 898"/>
              <p:cNvSpPr>
                <a:spLocks/>
              </p:cNvSpPr>
              <p:nvPr/>
            </p:nvSpPr>
            <p:spPr bwMode="auto">
              <a:xfrm>
                <a:off x="1161" y="2167"/>
                <a:ext cx="225" cy="330"/>
              </a:xfrm>
              <a:custGeom>
                <a:avLst/>
                <a:gdLst>
                  <a:gd name="T0" fmla="*/ 1148 w 178"/>
                  <a:gd name="T1" fmla="*/ 650 h 257"/>
                  <a:gd name="T2" fmla="*/ 1157 w 178"/>
                  <a:gd name="T3" fmla="*/ 0 h 257"/>
                  <a:gd name="T4" fmla="*/ 16 w 178"/>
                  <a:gd name="T5" fmla="*/ 1252 h 257"/>
                  <a:gd name="T6" fmla="*/ 0 w 178"/>
                  <a:gd name="T7" fmla="*/ 1893 h 257"/>
                  <a:gd name="T8" fmla="*/ 1148 w 178"/>
                  <a:gd name="T9" fmla="*/ 650 h 257"/>
                  <a:gd name="T10" fmla="*/ 0 60000 65536"/>
                  <a:gd name="T11" fmla="*/ 0 60000 65536"/>
                  <a:gd name="T12" fmla="*/ 0 60000 65536"/>
                  <a:gd name="T13" fmla="*/ 0 60000 65536"/>
                  <a:gd name="T14" fmla="*/ 0 60000 65536"/>
                  <a:gd name="T15" fmla="*/ 0 w 178"/>
                  <a:gd name="T16" fmla="*/ 0 h 257"/>
                  <a:gd name="T17" fmla="*/ 178 w 178"/>
                  <a:gd name="T18" fmla="*/ 257 h 257"/>
                </a:gdLst>
                <a:ahLst/>
                <a:cxnLst>
                  <a:cxn ang="T10">
                    <a:pos x="T0" y="T1"/>
                  </a:cxn>
                  <a:cxn ang="T11">
                    <a:pos x="T2" y="T3"/>
                  </a:cxn>
                  <a:cxn ang="T12">
                    <a:pos x="T4" y="T5"/>
                  </a:cxn>
                  <a:cxn ang="T13">
                    <a:pos x="T6" y="T7"/>
                  </a:cxn>
                  <a:cxn ang="T14">
                    <a:pos x="T8" y="T9"/>
                  </a:cxn>
                </a:cxnLst>
                <a:rect l="T15" t="T16" r="T17" b="T18"/>
                <a:pathLst>
                  <a:path w="178" h="257">
                    <a:moveTo>
                      <a:pt x="176" y="88"/>
                    </a:moveTo>
                    <a:lnTo>
                      <a:pt x="177" y="0"/>
                    </a:lnTo>
                    <a:lnTo>
                      <a:pt x="2" y="169"/>
                    </a:lnTo>
                    <a:lnTo>
                      <a:pt x="0" y="256"/>
                    </a:lnTo>
                    <a:lnTo>
                      <a:pt x="176" y="88"/>
                    </a:lnTo>
                  </a:path>
                </a:pathLst>
              </a:custGeom>
              <a:solidFill>
                <a:srgbClr val="7CFF19"/>
              </a:solidFill>
              <a:ln w="12700" cap="rnd">
                <a:solidFill>
                  <a:srgbClr val="000000"/>
                </a:solidFill>
                <a:round/>
                <a:headEnd/>
                <a:tailEnd/>
              </a:ln>
            </p:spPr>
            <p:txBody>
              <a:bodyPr/>
              <a:lstStyle/>
              <a:p>
                <a:endParaRPr lang="en-US"/>
              </a:p>
            </p:txBody>
          </p:sp>
          <p:sp>
            <p:nvSpPr>
              <p:cNvPr id="34217" name="Freeform 899"/>
              <p:cNvSpPr>
                <a:spLocks/>
              </p:cNvSpPr>
              <p:nvPr/>
            </p:nvSpPr>
            <p:spPr bwMode="auto">
              <a:xfrm>
                <a:off x="1161" y="2167"/>
                <a:ext cx="233" cy="337"/>
              </a:xfrm>
              <a:custGeom>
                <a:avLst/>
                <a:gdLst>
                  <a:gd name="T0" fmla="*/ 1156 w 185"/>
                  <a:gd name="T1" fmla="*/ 637 h 264"/>
                  <a:gd name="T2" fmla="*/ 1164 w 185"/>
                  <a:gd name="T3" fmla="*/ 0 h 264"/>
                  <a:gd name="T4" fmla="*/ 16 w 185"/>
                  <a:gd name="T5" fmla="*/ 1224 h 264"/>
                  <a:gd name="T6" fmla="*/ 0 w 185"/>
                  <a:gd name="T7" fmla="*/ 1860 h 264"/>
                  <a:gd name="T8" fmla="*/ 1156 w 185"/>
                  <a:gd name="T9" fmla="*/ 637 h 264"/>
                  <a:gd name="T10" fmla="*/ 0 60000 65536"/>
                  <a:gd name="T11" fmla="*/ 0 60000 65536"/>
                  <a:gd name="T12" fmla="*/ 0 60000 65536"/>
                  <a:gd name="T13" fmla="*/ 0 60000 65536"/>
                  <a:gd name="T14" fmla="*/ 0 60000 65536"/>
                  <a:gd name="T15" fmla="*/ 0 w 185"/>
                  <a:gd name="T16" fmla="*/ 0 h 264"/>
                  <a:gd name="T17" fmla="*/ 185 w 185"/>
                  <a:gd name="T18" fmla="*/ 264 h 264"/>
                </a:gdLst>
                <a:ahLst/>
                <a:cxnLst>
                  <a:cxn ang="T10">
                    <a:pos x="T0" y="T1"/>
                  </a:cxn>
                  <a:cxn ang="T11">
                    <a:pos x="T2" y="T3"/>
                  </a:cxn>
                  <a:cxn ang="T12">
                    <a:pos x="T4" y="T5"/>
                  </a:cxn>
                  <a:cxn ang="T13">
                    <a:pos x="T6" y="T7"/>
                  </a:cxn>
                  <a:cxn ang="T14">
                    <a:pos x="T8" y="T9"/>
                  </a:cxn>
                </a:cxnLst>
                <a:rect l="T15" t="T16" r="T17" b="T18"/>
                <a:pathLst>
                  <a:path w="185" h="264">
                    <a:moveTo>
                      <a:pt x="183" y="90"/>
                    </a:moveTo>
                    <a:lnTo>
                      <a:pt x="184" y="0"/>
                    </a:lnTo>
                    <a:lnTo>
                      <a:pt x="2" y="174"/>
                    </a:lnTo>
                    <a:lnTo>
                      <a:pt x="0" y="263"/>
                    </a:lnTo>
                    <a:lnTo>
                      <a:pt x="183"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18" name="Freeform 900"/>
              <p:cNvSpPr>
                <a:spLocks/>
              </p:cNvSpPr>
              <p:nvPr/>
            </p:nvSpPr>
            <p:spPr bwMode="auto">
              <a:xfrm>
                <a:off x="939" y="2156"/>
                <a:ext cx="216" cy="341"/>
              </a:xfrm>
              <a:custGeom>
                <a:avLst/>
                <a:gdLst>
                  <a:gd name="T0" fmla="*/ 0 w 170"/>
                  <a:gd name="T1" fmla="*/ 649 h 265"/>
                  <a:gd name="T2" fmla="*/ 1 w 170"/>
                  <a:gd name="T3" fmla="*/ 0 h 265"/>
                  <a:gd name="T4" fmla="*/ 1150 w 170"/>
                  <a:gd name="T5" fmla="*/ 1340 h 265"/>
                  <a:gd name="T6" fmla="*/ 1135 w 170"/>
                  <a:gd name="T7" fmla="*/ 1991 h 265"/>
                  <a:gd name="T8" fmla="*/ 0 w 170"/>
                  <a:gd name="T9" fmla="*/ 649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1" y="0"/>
                    </a:lnTo>
                    <a:lnTo>
                      <a:pt x="169" y="178"/>
                    </a:lnTo>
                    <a:lnTo>
                      <a:pt x="167" y="264"/>
                    </a:lnTo>
                    <a:lnTo>
                      <a:pt x="0" y="86"/>
                    </a:lnTo>
                  </a:path>
                </a:pathLst>
              </a:custGeom>
              <a:solidFill>
                <a:srgbClr val="008000"/>
              </a:solidFill>
              <a:ln w="12700" cap="rnd">
                <a:solidFill>
                  <a:srgbClr val="000000"/>
                </a:solidFill>
                <a:round/>
                <a:headEnd/>
                <a:tailEnd/>
              </a:ln>
            </p:spPr>
            <p:txBody>
              <a:bodyPr/>
              <a:lstStyle/>
              <a:p>
                <a:endParaRPr lang="en-US"/>
              </a:p>
            </p:txBody>
          </p:sp>
          <p:sp>
            <p:nvSpPr>
              <p:cNvPr id="34219" name="Freeform 901"/>
              <p:cNvSpPr>
                <a:spLocks/>
              </p:cNvSpPr>
              <p:nvPr/>
            </p:nvSpPr>
            <p:spPr bwMode="auto">
              <a:xfrm>
                <a:off x="939" y="2156"/>
                <a:ext cx="225" cy="348"/>
              </a:xfrm>
              <a:custGeom>
                <a:avLst/>
                <a:gdLst>
                  <a:gd name="T0" fmla="*/ 0 w 177"/>
                  <a:gd name="T1" fmla="*/ 642 h 272"/>
                  <a:gd name="T2" fmla="*/ 1 w 177"/>
                  <a:gd name="T3" fmla="*/ 0 h 272"/>
                  <a:gd name="T4" fmla="*/ 1203 w 177"/>
                  <a:gd name="T5" fmla="*/ 1305 h 272"/>
                  <a:gd name="T6" fmla="*/ 1185 w 177"/>
                  <a:gd name="T7" fmla="*/ 1949 h 272"/>
                  <a:gd name="T8" fmla="*/ 0 w 177"/>
                  <a:gd name="T9" fmla="*/ 642 h 272"/>
                  <a:gd name="T10" fmla="*/ 0 60000 65536"/>
                  <a:gd name="T11" fmla="*/ 0 60000 65536"/>
                  <a:gd name="T12" fmla="*/ 0 60000 65536"/>
                  <a:gd name="T13" fmla="*/ 0 60000 65536"/>
                  <a:gd name="T14" fmla="*/ 0 60000 65536"/>
                  <a:gd name="T15" fmla="*/ 0 w 177"/>
                  <a:gd name="T16" fmla="*/ 0 h 272"/>
                  <a:gd name="T17" fmla="*/ 177 w 177"/>
                  <a:gd name="T18" fmla="*/ 272 h 272"/>
                </a:gdLst>
                <a:ahLst/>
                <a:cxnLst>
                  <a:cxn ang="T10">
                    <a:pos x="T0" y="T1"/>
                  </a:cxn>
                  <a:cxn ang="T11">
                    <a:pos x="T2" y="T3"/>
                  </a:cxn>
                  <a:cxn ang="T12">
                    <a:pos x="T4" y="T5"/>
                  </a:cxn>
                  <a:cxn ang="T13">
                    <a:pos x="T6" y="T7"/>
                  </a:cxn>
                  <a:cxn ang="T14">
                    <a:pos x="T8" y="T9"/>
                  </a:cxn>
                </a:cxnLst>
                <a:rect l="T15" t="T16" r="T17" b="T18"/>
                <a:pathLst>
                  <a:path w="177" h="272">
                    <a:moveTo>
                      <a:pt x="0" y="89"/>
                    </a:moveTo>
                    <a:lnTo>
                      <a:pt x="1" y="0"/>
                    </a:lnTo>
                    <a:lnTo>
                      <a:pt x="176" y="182"/>
                    </a:lnTo>
                    <a:lnTo>
                      <a:pt x="174"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20" name="Freeform 902"/>
              <p:cNvSpPr>
                <a:spLocks/>
              </p:cNvSpPr>
              <p:nvPr/>
            </p:nvSpPr>
            <p:spPr bwMode="auto">
              <a:xfrm>
                <a:off x="1163" y="2167"/>
                <a:ext cx="442" cy="450"/>
              </a:xfrm>
              <a:custGeom>
                <a:avLst/>
                <a:gdLst>
                  <a:gd name="T0" fmla="*/ 0 w 350"/>
                  <a:gd name="T1" fmla="*/ 1225 h 352"/>
                  <a:gd name="T2" fmla="*/ 1158 w 350"/>
                  <a:gd name="T3" fmla="*/ 0 h 352"/>
                  <a:gd name="T4" fmla="*/ 2258 w 350"/>
                  <a:gd name="T5" fmla="*/ 1285 h 352"/>
                  <a:gd name="T6" fmla="*/ 1102 w 350"/>
                  <a:gd name="T7" fmla="*/ 2506 h 352"/>
                  <a:gd name="T8" fmla="*/ 0 w 350"/>
                  <a:gd name="T9" fmla="*/ 1225 h 352"/>
                  <a:gd name="T10" fmla="*/ 0 60000 65536"/>
                  <a:gd name="T11" fmla="*/ 0 60000 65536"/>
                  <a:gd name="T12" fmla="*/ 0 60000 65536"/>
                  <a:gd name="T13" fmla="*/ 0 60000 65536"/>
                  <a:gd name="T14" fmla="*/ 0 60000 65536"/>
                  <a:gd name="T15" fmla="*/ 0 w 350"/>
                  <a:gd name="T16" fmla="*/ 0 h 352"/>
                  <a:gd name="T17" fmla="*/ 350 w 350"/>
                  <a:gd name="T18" fmla="*/ 352 h 352"/>
                </a:gdLst>
                <a:ahLst/>
                <a:cxnLst>
                  <a:cxn ang="T10">
                    <a:pos x="T0" y="T1"/>
                  </a:cxn>
                  <a:cxn ang="T11">
                    <a:pos x="T2" y="T3"/>
                  </a:cxn>
                  <a:cxn ang="T12">
                    <a:pos x="T4" y="T5"/>
                  </a:cxn>
                  <a:cxn ang="T13">
                    <a:pos x="T6" y="T7"/>
                  </a:cxn>
                  <a:cxn ang="T14">
                    <a:pos x="T8" y="T9"/>
                  </a:cxn>
                </a:cxnLst>
                <a:rect l="T15" t="T16" r="T17" b="T18"/>
                <a:pathLst>
                  <a:path w="350" h="352">
                    <a:moveTo>
                      <a:pt x="0" y="171"/>
                    </a:moveTo>
                    <a:lnTo>
                      <a:pt x="179" y="0"/>
                    </a:lnTo>
                    <a:lnTo>
                      <a:pt x="349" y="180"/>
                    </a:lnTo>
                    <a:lnTo>
                      <a:pt x="170" y="351"/>
                    </a:lnTo>
                    <a:lnTo>
                      <a:pt x="0" y="171"/>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34221" name="Freeform 903"/>
              <p:cNvSpPr>
                <a:spLocks/>
              </p:cNvSpPr>
              <p:nvPr/>
            </p:nvSpPr>
            <p:spPr bwMode="auto">
              <a:xfrm>
                <a:off x="1163" y="2167"/>
                <a:ext cx="451" cy="460"/>
              </a:xfrm>
              <a:custGeom>
                <a:avLst/>
                <a:gdLst>
                  <a:gd name="T0" fmla="*/ 0 w 357"/>
                  <a:gd name="T1" fmla="*/ 1265 h 359"/>
                  <a:gd name="T2" fmla="*/ 1184 w 357"/>
                  <a:gd name="T3" fmla="*/ 0 h 359"/>
                  <a:gd name="T4" fmla="*/ 2311 w 357"/>
                  <a:gd name="T5" fmla="*/ 1338 h 359"/>
                  <a:gd name="T6" fmla="*/ 1128 w 357"/>
                  <a:gd name="T7" fmla="*/ 2601 h 359"/>
                  <a:gd name="T8" fmla="*/ 0 w 357"/>
                  <a:gd name="T9" fmla="*/ 1265 h 359"/>
                  <a:gd name="T10" fmla="*/ 0 60000 65536"/>
                  <a:gd name="T11" fmla="*/ 0 60000 65536"/>
                  <a:gd name="T12" fmla="*/ 0 60000 65536"/>
                  <a:gd name="T13" fmla="*/ 0 60000 65536"/>
                  <a:gd name="T14" fmla="*/ 0 60000 65536"/>
                  <a:gd name="T15" fmla="*/ 0 w 357"/>
                  <a:gd name="T16" fmla="*/ 0 h 359"/>
                  <a:gd name="T17" fmla="*/ 357 w 357"/>
                  <a:gd name="T18" fmla="*/ 359 h 359"/>
                </a:gdLst>
                <a:ahLst/>
                <a:cxnLst>
                  <a:cxn ang="T10">
                    <a:pos x="T0" y="T1"/>
                  </a:cxn>
                  <a:cxn ang="T11">
                    <a:pos x="T2" y="T3"/>
                  </a:cxn>
                  <a:cxn ang="T12">
                    <a:pos x="T4" y="T5"/>
                  </a:cxn>
                  <a:cxn ang="T13">
                    <a:pos x="T6" y="T7"/>
                  </a:cxn>
                  <a:cxn ang="T14">
                    <a:pos x="T8" y="T9"/>
                  </a:cxn>
                </a:cxnLst>
                <a:rect l="T15" t="T16" r="T17" b="T18"/>
                <a:pathLst>
                  <a:path w="357" h="359">
                    <a:moveTo>
                      <a:pt x="0" y="174"/>
                    </a:moveTo>
                    <a:lnTo>
                      <a:pt x="182" y="0"/>
                    </a:lnTo>
                    <a:lnTo>
                      <a:pt x="356" y="184"/>
                    </a:lnTo>
                    <a:lnTo>
                      <a:pt x="174" y="358"/>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22" name="Freeform 904"/>
              <p:cNvSpPr>
                <a:spLocks/>
              </p:cNvSpPr>
              <p:nvPr/>
            </p:nvSpPr>
            <p:spPr bwMode="auto">
              <a:xfrm>
                <a:off x="1379" y="2402"/>
                <a:ext cx="226" cy="328"/>
              </a:xfrm>
              <a:custGeom>
                <a:avLst/>
                <a:gdLst>
                  <a:gd name="T0" fmla="*/ 1135 w 179"/>
                  <a:gd name="T1" fmla="*/ 613 h 257"/>
                  <a:gd name="T2" fmla="*/ 1151 w 179"/>
                  <a:gd name="T3" fmla="*/ 0 h 257"/>
                  <a:gd name="T4" fmla="*/ 16 w 179"/>
                  <a:gd name="T5" fmla="*/ 1191 h 257"/>
                  <a:gd name="T6" fmla="*/ 0 w 179"/>
                  <a:gd name="T7" fmla="*/ 1803 h 257"/>
                  <a:gd name="T8" fmla="*/ 1135 w 179"/>
                  <a:gd name="T9" fmla="*/ 613 h 257"/>
                  <a:gd name="T10" fmla="*/ 0 60000 65536"/>
                  <a:gd name="T11" fmla="*/ 0 60000 65536"/>
                  <a:gd name="T12" fmla="*/ 0 60000 65536"/>
                  <a:gd name="T13" fmla="*/ 0 60000 65536"/>
                  <a:gd name="T14" fmla="*/ 0 60000 65536"/>
                  <a:gd name="T15" fmla="*/ 0 w 179"/>
                  <a:gd name="T16" fmla="*/ 0 h 257"/>
                  <a:gd name="T17" fmla="*/ 179 w 179"/>
                  <a:gd name="T18" fmla="*/ 257 h 257"/>
                </a:gdLst>
                <a:ahLst/>
                <a:cxnLst>
                  <a:cxn ang="T10">
                    <a:pos x="T0" y="T1"/>
                  </a:cxn>
                  <a:cxn ang="T11">
                    <a:pos x="T2" y="T3"/>
                  </a:cxn>
                  <a:cxn ang="T12">
                    <a:pos x="T4" y="T5"/>
                  </a:cxn>
                  <a:cxn ang="T13">
                    <a:pos x="T6" y="T7"/>
                  </a:cxn>
                  <a:cxn ang="T14">
                    <a:pos x="T8" y="T9"/>
                  </a:cxn>
                </a:cxnLst>
                <a:rect l="T15" t="T16" r="T17" b="T18"/>
                <a:pathLst>
                  <a:path w="179" h="257">
                    <a:moveTo>
                      <a:pt x="176" y="87"/>
                    </a:moveTo>
                    <a:lnTo>
                      <a:pt x="178" y="0"/>
                    </a:lnTo>
                    <a:lnTo>
                      <a:pt x="2" y="169"/>
                    </a:lnTo>
                    <a:lnTo>
                      <a:pt x="0" y="256"/>
                    </a:lnTo>
                    <a:lnTo>
                      <a:pt x="176" y="87"/>
                    </a:lnTo>
                  </a:path>
                </a:pathLst>
              </a:custGeom>
              <a:solidFill>
                <a:srgbClr val="FFFF00"/>
              </a:solidFill>
              <a:ln w="12700" cap="rnd">
                <a:solidFill>
                  <a:srgbClr val="000000"/>
                </a:solidFill>
                <a:round/>
                <a:headEnd/>
                <a:tailEnd/>
              </a:ln>
            </p:spPr>
            <p:txBody>
              <a:bodyPr/>
              <a:lstStyle/>
              <a:p>
                <a:endParaRPr lang="en-US"/>
              </a:p>
            </p:txBody>
          </p:sp>
          <p:sp>
            <p:nvSpPr>
              <p:cNvPr id="34223" name="Freeform 905"/>
              <p:cNvSpPr>
                <a:spLocks/>
              </p:cNvSpPr>
              <p:nvPr/>
            </p:nvSpPr>
            <p:spPr bwMode="auto">
              <a:xfrm>
                <a:off x="1379" y="2402"/>
                <a:ext cx="235" cy="336"/>
              </a:xfrm>
              <a:custGeom>
                <a:avLst/>
                <a:gdLst>
                  <a:gd name="T0" fmla="*/ 1188 w 186"/>
                  <a:gd name="T1" fmla="*/ 612 h 264"/>
                  <a:gd name="T2" fmla="*/ 1207 w 186"/>
                  <a:gd name="T3" fmla="*/ 0 h 264"/>
                  <a:gd name="T4" fmla="*/ 16 w 186"/>
                  <a:gd name="T5" fmla="*/ 1195 h 264"/>
                  <a:gd name="T6" fmla="*/ 0 w 186"/>
                  <a:gd name="T7" fmla="*/ 1810 h 264"/>
                  <a:gd name="T8" fmla="*/ 1188 w 186"/>
                  <a:gd name="T9" fmla="*/ 612 h 264"/>
                  <a:gd name="T10" fmla="*/ 0 60000 65536"/>
                  <a:gd name="T11" fmla="*/ 0 60000 65536"/>
                  <a:gd name="T12" fmla="*/ 0 60000 65536"/>
                  <a:gd name="T13" fmla="*/ 0 60000 65536"/>
                  <a:gd name="T14" fmla="*/ 0 60000 65536"/>
                  <a:gd name="T15" fmla="*/ 0 w 186"/>
                  <a:gd name="T16" fmla="*/ 0 h 264"/>
                  <a:gd name="T17" fmla="*/ 186 w 186"/>
                  <a:gd name="T18" fmla="*/ 264 h 264"/>
                </a:gdLst>
                <a:ahLst/>
                <a:cxnLst>
                  <a:cxn ang="T10">
                    <a:pos x="T0" y="T1"/>
                  </a:cxn>
                  <a:cxn ang="T11">
                    <a:pos x="T2" y="T3"/>
                  </a:cxn>
                  <a:cxn ang="T12">
                    <a:pos x="T4" y="T5"/>
                  </a:cxn>
                  <a:cxn ang="T13">
                    <a:pos x="T6" y="T7"/>
                  </a:cxn>
                  <a:cxn ang="T14">
                    <a:pos x="T8" y="T9"/>
                  </a:cxn>
                </a:cxnLst>
                <a:rect l="T15" t="T16" r="T17" b="T18"/>
                <a:pathLst>
                  <a:path w="186" h="264">
                    <a:moveTo>
                      <a:pt x="183" y="89"/>
                    </a:moveTo>
                    <a:lnTo>
                      <a:pt x="185" y="0"/>
                    </a:lnTo>
                    <a:lnTo>
                      <a:pt x="2" y="174"/>
                    </a:lnTo>
                    <a:lnTo>
                      <a:pt x="0" y="263"/>
                    </a:lnTo>
                    <a:lnTo>
                      <a:pt x="183"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24" name="Freeform 906"/>
              <p:cNvSpPr>
                <a:spLocks/>
              </p:cNvSpPr>
              <p:nvPr/>
            </p:nvSpPr>
            <p:spPr bwMode="auto">
              <a:xfrm>
                <a:off x="1161" y="2388"/>
                <a:ext cx="215" cy="342"/>
              </a:xfrm>
              <a:custGeom>
                <a:avLst/>
                <a:gdLst>
                  <a:gd name="T0" fmla="*/ 0 w 170"/>
                  <a:gd name="T1" fmla="*/ 626 h 267"/>
                  <a:gd name="T2" fmla="*/ 16 w 170"/>
                  <a:gd name="T3" fmla="*/ 0 h 267"/>
                  <a:gd name="T4" fmla="*/ 1110 w 170"/>
                  <a:gd name="T5" fmla="*/ 1292 h 267"/>
                  <a:gd name="T6" fmla="*/ 1093 w 170"/>
                  <a:gd name="T7" fmla="*/ 1929 h 267"/>
                  <a:gd name="T8" fmla="*/ 0 w 170"/>
                  <a:gd name="T9" fmla="*/ 626 h 267"/>
                  <a:gd name="T10" fmla="*/ 0 60000 65536"/>
                  <a:gd name="T11" fmla="*/ 0 60000 65536"/>
                  <a:gd name="T12" fmla="*/ 0 60000 65536"/>
                  <a:gd name="T13" fmla="*/ 0 60000 65536"/>
                  <a:gd name="T14" fmla="*/ 0 60000 65536"/>
                  <a:gd name="T15" fmla="*/ 0 w 170"/>
                  <a:gd name="T16" fmla="*/ 0 h 267"/>
                  <a:gd name="T17" fmla="*/ 170 w 170"/>
                  <a:gd name="T18" fmla="*/ 267 h 267"/>
                </a:gdLst>
                <a:ahLst/>
                <a:cxnLst>
                  <a:cxn ang="T10">
                    <a:pos x="T0" y="T1"/>
                  </a:cxn>
                  <a:cxn ang="T11">
                    <a:pos x="T2" y="T3"/>
                  </a:cxn>
                  <a:cxn ang="T12">
                    <a:pos x="T4" y="T5"/>
                  </a:cxn>
                  <a:cxn ang="T13">
                    <a:pos x="T6" y="T7"/>
                  </a:cxn>
                  <a:cxn ang="T14">
                    <a:pos x="T8" y="T9"/>
                  </a:cxn>
                </a:cxnLst>
                <a:rect l="T15" t="T16" r="T17" b="T18"/>
                <a:pathLst>
                  <a:path w="170" h="267">
                    <a:moveTo>
                      <a:pt x="0" y="87"/>
                    </a:moveTo>
                    <a:lnTo>
                      <a:pt x="2" y="0"/>
                    </a:lnTo>
                    <a:lnTo>
                      <a:pt x="169" y="179"/>
                    </a:lnTo>
                    <a:lnTo>
                      <a:pt x="167" y="266"/>
                    </a:lnTo>
                    <a:lnTo>
                      <a:pt x="0" y="87"/>
                    </a:lnTo>
                  </a:path>
                </a:pathLst>
              </a:custGeom>
              <a:solidFill>
                <a:srgbClr val="FFFF00"/>
              </a:solidFill>
              <a:ln w="12700" cap="rnd">
                <a:solidFill>
                  <a:srgbClr val="000000"/>
                </a:solidFill>
                <a:round/>
                <a:headEnd/>
                <a:tailEnd/>
              </a:ln>
            </p:spPr>
            <p:txBody>
              <a:bodyPr/>
              <a:lstStyle/>
              <a:p>
                <a:endParaRPr lang="en-US"/>
              </a:p>
            </p:txBody>
          </p:sp>
          <p:sp>
            <p:nvSpPr>
              <p:cNvPr id="34225" name="Freeform 907"/>
              <p:cNvSpPr>
                <a:spLocks/>
              </p:cNvSpPr>
              <p:nvPr/>
            </p:nvSpPr>
            <p:spPr bwMode="auto">
              <a:xfrm>
                <a:off x="1161" y="2388"/>
                <a:ext cx="222" cy="350"/>
              </a:xfrm>
              <a:custGeom>
                <a:avLst/>
                <a:gdLst>
                  <a:gd name="T0" fmla="*/ 0 w 177"/>
                  <a:gd name="T1" fmla="*/ 634 h 274"/>
                  <a:gd name="T2" fmla="*/ 16 w 177"/>
                  <a:gd name="T3" fmla="*/ 0 h 274"/>
                  <a:gd name="T4" fmla="*/ 1077 w 177"/>
                  <a:gd name="T5" fmla="*/ 1302 h 274"/>
                  <a:gd name="T6" fmla="*/ 1062 w 177"/>
                  <a:gd name="T7" fmla="*/ 1939 h 274"/>
                  <a:gd name="T8" fmla="*/ 0 w 177"/>
                  <a:gd name="T9" fmla="*/ 634 h 274"/>
                  <a:gd name="T10" fmla="*/ 0 60000 65536"/>
                  <a:gd name="T11" fmla="*/ 0 60000 65536"/>
                  <a:gd name="T12" fmla="*/ 0 60000 65536"/>
                  <a:gd name="T13" fmla="*/ 0 60000 65536"/>
                  <a:gd name="T14" fmla="*/ 0 60000 65536"/>
                  <a:gd name="T15" fmla="*/ 0 w 177"/>
                  <a:gd name="T16" fmla="*/ 0 h 274"/>
                  <a:gd name="T17" fmla="*/ 177 w 177"/>
                  <a:gd name="T18" fmla="*/ 274 h 274"/>
                </a:gdLst>
                <a:ahLst/>
                <a:cxnLst>
                  <a:cxn ang="T10">
                    <a:pos x="T0" y="T1"/>
                  </a:cxn>
                  <a:cxn ang="T11">
                    <a:pos x="T2" y="T3"/>
                  </a:cxn>
                  <a:cxn ang="T12">
                    <a:pos x="T4" y="T5"/>
                  </a:cxn>
                  <a:cxn ang="T13">
                    <a:pos x="T6" y="T7"/>
                  </a:cxn>
                  <a:cxn ang="T14">
                    <a:pos x="T8" y="T9"/>
                  </a:cxn>
                </a:cxnLst>
                <a:rect l="T15" t="T16" r="T17" b="T18"/>
                <a:pathLst>
                  <a:path w="177" h="274">
                    <a:moveTo>
                      <a:pt x="0" y="89"/>
                    </a:moveTo>
                    <a:lnTo>
                      <a:pt x="2" y="0"/>
                    </a:lnTo>
                    <a:lnTo>
                      <a:pt x="176" y="184"/>
                    </a:lnTo>
                    <a:lnTo>
                      <a:pt x="174" y="273"/>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26" name="Freeform 908"/>
              <p:cNvSpPr>
                <a:spLocks/>
              </p:cNvSpPr>
              <p:nvPr/>
            </p:nvSpPr>
            <p:spPr bwMode="auto">
              <a:xfrm>
                <a:off x="1610" y="2515"/>
                <a:ext cx="442" cy="93"/>
              </a:xfrm>
              <a:custGeom>
                <a:avLst/>
                <a:gdLst>
                  <a:gd name="T0" fmla="*/ 0 w 350"/>
                  <a:gd name="T1" fmla="*/ 0 h 73"/>
                  <a:gd name="T2" fmla="*/ 2258 w 350"/>
                  <a:gd name="T3" fmla="*/ 47 h 73"/>
                  <a:gd name="T4" fmla="*/ 1776 w 350"/>
                  <a:gd name="T5" fmla="*/ 499 h 73"/>
                  <a:gd name="T6" fmla="*/ 462 w 350"/>
                  <a:gd name="T7" fmla="*/ 462 h 73"/>
                  <a:gd name="T8" fmla="*/ 0 w 350"/>
                  <a:gd name="T9" fmla="*/ 0 h 73"/>
                  <a:gd name="T10" fmla="*/ 0 60000 65536"/>
                  <a:gd name="T11" fmla="*/ 0 60000 65536"/>
                  <a:gd name="T12" fmla="*/ 0 60000 65536"/>
                  <a:gd name="T13" fmla="*/ 0 60000 65536"/>
                  <a:gd name="T14" fmla="*/ 0 60000 65536"/>
                  <a:gd name="T15" fmla="*/ 0 w 350"/>
                  <a:gd name="T16" fmla="*/ 0 h 73"/>
                  <a:gd name="T17" fmla="*/ 350 w 350"/>
                  <a:gd name="T18" fmla="*/ 73 h 73"/>
                </a:gdLst>
                <a:ahLst/>
                <a:cxnLst>
                  <a:cxn ang="T10">
                    <a:pos x="T0" y="T1"/>
                  </a:cxn>
                  <a:cxn ang="T11">
                    <a:pos x="T2" y="T3"/>
                  </a:cxn>
                  <a:cxn ang="T12">
                    <a:pos x="T4" y="T5"/>
                  </a:cxn>
                  <a:cxn ang="T13">
                    <a:pos x="T6" y="T7"/>
                  </a:cxn>
                  <a:cxn ang="T14">
                    <a:pos x="T8" y="T9"/>
                  </a:cxn>
                </a:cxnLst>
                <a:rect l="T15" t="T16" r="T17" b="T18"/>
                <a:pathLst>
                  <a:path w="350" h="73">
                    <a:moveTo>
                      <a:pt x="0" y="0"/>
                    </a:moveTo>
                    <a:lnTo>
                      <a:pt x="349" y="7"/>
                    </a:lnTo>
                    <a:lnTo>
                      <a:pt x="275" y="72"/>
                    </a:lnTo>
                    <a:lnTo>
                      <a:pt x="71" y="67"/>
                    </a:lnTo>
                    <a:lnTo>
                      <a:pt x="0" y="0"/>
                    </a:lnTo>
                  </a:path>
                </a:pathLst>
              </a:custGeom>
              <a:solidFill>
                <a:srgbClr val="CCFFFF"/>
              </a:solidFill>
              <a:ln w="12700" cap="rnd">
                <a:solidFill>
                  <a:srgbClr val="000000"/>
                </a:solidFill>
                <a:round/>
                <a:headEnd/>
                <a:tailEnd/>
              </a:ln>
            </p:spPr>
            <p:txBody>
              <a:bodyPr/>
              <a:lstStyle/>
              <a:p>
                <a:endParaRPr lang="en-US"/>
              </a:p>
            </p:txBody>
          </p:sp>
          <p:sp>
            <p:nvSpPr>
              <p:cNvPr id="34227" name="Freeform 909"/>
              <p:cNvSpPr>
                <a:spLocks/>
              </p:cNvSpPr>
              <p:nvPr/>
            </p:nvSpPr>
            <p:spPr bwMode="auto">
              <a:xfrm>
                <a:off x="1610" y="2515"/>
                <a:ext cx="451" cy="102"/>
              </a:xfrm>
              <a:custGeom>
                <a:avLst/>
                <a:gdLst>
                  <a:gd name="T0" fmla="*/ 0 w 357"/>
                  <a:gd name="T1" fmla="*/ 0 h 80"/>
                  <a:gd name="T2" fmla="*/ 2311 w 357"/>
                  <a:gd name="T3" fmla="*/ 47 h 80"/>
                  <a:gd name="T4" fmla="*/ 1819 w 357"/>
                  <a:gd name="T5" fmla="*/ 551 h 80"/>
                  <a:gd name="T6" fmla="*/ 466 w 357"/>
                  <a:gd name="T7" fmla="*/ 513 h 80"/>
                  <a:gd name="T8" fmla="*/ 0 w 357"/>
                  <a:gd name="T9" fmla="*/ 0 h 80"/>
                  <a:gd name="T10" fmla="*/ 0 60000 65536"/>
                  <a:gd name="T11" fmla="*/ 0 60000 65536"/>
                  <a:gd name="T12" fmla="*/ 0 60000 65536"/>
                  <a:gd name="T13" fmla="*/ 0 60000 65536"/>
                  <a:gd name="T14" fmla="*/ 0 60000 65536"/>
                  <a:gd name="T15" fmla="*/ 0 w 357"/>
                  <a:gd name="T16" fmla="*/ 0 h 80"/>
                  <a:gd name="T17" fmla="*/ 357 w 357"/>
                  <a:gd name="T18" fmla="*/ 80 h 80"/>
                </a:gdLst>
                <a:ahLst/>
                <a:cxnLst>
                  <a:cxn ang="T10">
                    <a:pos x="T0" y="T1"/>
                  </a:cxn>
                  <a:cxn ang="T11">
                    <a:pos x="T2" y="T3"/>
                  </a:cxn>
                  <a:cxn ang="T12">
                    <a:pos x="T4" y="T5"/>
                  </a:cxn>
                  <a:cxn ang="T13">
                    <a:pos x="T6" y="T7"/>
                  </a:cxn>
                  <a:cxn ang="T14">
                    <a:pos x="T8" y="T9"/>
                  </a:cxn>
                </a:cxnLst>
                <a:rect l="T15" t="T16" r="T17" b="T18"/>
                <a:pathLst>
                  <a:path w="357" h="80">
                    <a:moveTo>
                      <a:pt x="0" y="0"/>
                    </a:moveTo>
                    <a:lnTo>
                      <a:pt x="356" y="7"/>
                    </a:lnTo>
                    <a:lnTo>
                      <a:pt x="280" y="79"/>
                    </a:lnTo>
                    <a:lnTo>
                      <a:pt x="72" y="73"/>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28" name="Freeform 910"/>
              <p:cNvSpPr>
                <a:spLocks/>
              </p:cNvSpPr>
              <p:nvPr/>
            </p:nvSpPr>
            <p:spPr bwMode="auto">
              <a:xfrm>
                <a:off x="1193" y="804"/>
                <a:ext cx="443" cy="447"/>
              </a:xfrm>
              <a:custGeom>
                <a:avLst/>
                <a:gdLst>
                  <a:gd name="T0" fmla="*/ 0 w 350"/>
                  <a:gd name="T1" fmla="*/ 1202 h 350"/>
                  <a:gd name="T2" fmla="*/ 1177 w 350"/>
                  <a:gd name="T3" fmla="*/ 0 h 350"/>
                  <a:gd name="T4" fmla="*/ 2299 w 350"/>
                  <a:gd name="T5" fmla="*/ 1267 h 350"/>
                  <a:gd name="T6" fmla="*/ 1116 w 350"/>
                  <a:gd name="T7" fmla="*/ 2474 h 350"/>
                  <a:gd name="T8" fmla="*/ 0 w 350"/>
                  <a:gd name="T9" fmla="*/ 1202 h 350"/>
                  <a:gd name="T10" fmla="*/ 0 60000 65536"/>
                  <a:gd name="T11" fmla="*/ 0 60000 65536"/>
                  <a:gd name="T12" fmla="*/ 0 60000 65536"/>
                  <a:gd name="T13" fmla="*/ 0 60000 65536"/>
                  <a:gd name="T14" fmla="*/ 0 60000 65536"/>
                  <a:gd name="T15" fmla="*/ 0 w 350"/>
                  <a:gd name="T16" fmla="*/ 0 h 350"/>
                  <a:gd name="T17" fmla="*/ 350 w 350"/>
                  <a:gd name="T18" fmla="*/ 350 h 350"/>
                </a:gdLst>
                <a:ahLst/>
                <a:cxnLst>
                  <a:cxn ang="T10">
                    <a:pos x="T0" y="T1"/>
                  </a:cxn>
                  <a:cxn ang="T11">
                    <a:pos x="T2" y="T3"/>
                  </a:cxn>
                  <a:cxn ang="T12">
                    <a:pos x="T4" y="T5"/>
                  </a:cxn>
                  <a:cxn ang="T13">
                    <a:pos x="T6" y="T7"/>
                  </a:cxn>
                  <a:cxn ang="T14">
                    <a:pos x="T8" y="T9"/>
                  </a:cxn>
                </a:cxnLst>
                <a:rect l="T15" t="T16" r="T17" b="T18"/>
                <a:pathLst>
                  <a:path w="350" h="350">
                    <a:moveTo>
                      <a:pt x="0" y="170"/>
                    </a:moveTo>
                    <a:lnTo>
                      <a:pt x="179" y="0"/>
                    </a:lnTo>
                    <a:lnTo>
                      <a:pt x="349" y="179"/>
                    </a:lnTo>
                    <a:lnTo>
                      <a:pt x="170" y="349"/>
                    </a:lnTo>
                    <a:lnTo>
                      <a:pt x="0" y="170"/>
                    </a:lnTo>
                  </a:path>
                </a:pathLst>
              </a:custGeom>
              <a:solidFill>
                <a:srgbClr val="F0AB00"/>
              </a:solidFill>
              <a:ln w="12700" cap="rnd">
                <a:solidFill>
                  <a:srgbClr val="000000"/>
                </a:solidFill>
                <a:round/>
                <a:headEnd/>
                <a:tailEnd/>
              </a:ln>
            </p:spPr>
            <p:txBody>
              <a:bodyPr/>
              <a:lstStyle/>
              <a:p>
                <a:endParaRPr lang="en-US"/>
              </a:p>
            </p:txBody>
          </p:sp>
          <p:sp>
            <p:nvSpPr>
              <p:cNvPr id="34229" name="Freeform 911"/>
              <p:cNvSpPr>
                <a:spLocks/>
              </p:cNvSpPr>
              <p:nvPr/>
            </p:nvSpPr>
            <p:spPr bwMode="auto">
              <a:xfrm>
                <a:off x="1193" y="804"/>
                <a:ext cx="452" cy="458"/>
              </a:xfrm>
              <a:custGeom>
                <a:avLst/>
                <a:gdLst>
                  <a:gd name="T0" fmla="*/ 0 w 357"/>
                  <a:gd name="T1" fmla="*/ 1250 h 358"/>
                  <a:gd name="T2" fmla="*/ 1198 w 357"/>
                  <a:gd name="T3" fmla="*/ 0 h 358"/>
                  <a:gd name="T4" fmla="*/ 2350 w 357"/>
                  <a:gd name="T5" fmla="*/ 1313 h 358"/>
                  <a:gd name="T6" fmla="*/ 1150 w 357"/>
                  <a:gd name="T7" fmla="*/ 2562 h 358"/>
                  <a:gd name="T8" fmla="*/ 0 w 357"/>
                  <a:gd name="T9" fmla="*/ 1250 h 358"/>
                  <a:gd name="T10" fmla="*/ 0 60000 65536"/>
                  <a:gd name="T11" fmla="*/ 0 60000 65536"/>
                  <a:gd name="T12" fmla="*/ 0 60000 65536"/>
                  <a:gd name="T13" fmla="*/ 0 60000 65536"/>
                  <a:gd name="T14" fmla="*/ 0 60000 65536"/>
                  <a:gd name="T15" fmla="*/ 0 w 357"/>
                  <a:gd name="T16" fmla="*/ 0 h 358"/>
                  <a:gd name="T17" fmla="*/ 357 w 357"/>
                  <a:gd name="T18" fmla="*/ 358 h 358"/>
                </a:gdLst>
                <a:ahLst/>
                <a:cxnLst>
                  <a:cxn ang="T10">
                    <a:pos x="T0" y="T1"/>
                  </a:cxn>
                  <a:cxn ang="T11">
                    <a:pos x="T2" y="T3"/>
                  </a:cxn>
                  <a:cxn ang="T12">
                    <a:pos x="T4" y="T5"/>
                  </a:cxn>
                  <a:cxn ang="T13">
                    <a:pos x="T6" y="T7"/>
                  </a:cxn>
                  <a:cxn ang="T14">
                    <a:pos x="T8" y="T9"/>
                  </a:cxn>
                </a:cxnLst>
                <a:rect l="T15" t="T16" r="T17" b="T18"/>
                <a:pathLst>
                  <a:path w="357" h="358">
                    <a:moveTo>
                      <a:pt x="0" y="174"/>
                    </a:moveTo>
                    <a:lnTo>
                      <a:pt x="182" y="0"/>
                    </a:lnTo>
                    <a:lnTo>
                      <a:pt x="356" y="183"/>
                    </a:lnTo>
                    <a:lnTo>
                      <a:pt x="174" y="357"/>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30" name="Rectangle 912"/>
              <p:cNvSpPr>
                <a:spLocks noChangeArrowheads="1"/>
              </p:cNvSpPr>
              <p:nvPr/>
            </p:nvSpPr>
            <p:spPr bwMode="auto">
              <a:xfrm>
                <a:off x="1248" y="912"/>
                <a:ext cx="33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SD</a:t>
                </a:r>
              </a:p>
            </p:txBody>
          </p:sp>
          <p:sp>
            <p:nvSpPr>
              <p:cNvPr id="34231" name="Rectangle 913"/>
              <p:cNvSpPr>
                <a:spLocks noChangeArrowheads="1"/>
              </p:cNvSpPr>
              <p:nvPr/>
            </p:nvSpPr>
            <p:spPr bwMode="auto">
              <a:xfrm>
                <a:off x="960" y="1152"/>
                <a:ext cx="42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MM</a:t>
                </a:r>
              </a:p>
            </p:txBody>
          </p:sp>
          <p:sp>
            <p:nvSpPr>
              <p:cNvPr id="34232" name="Rectangle 914"/>
              <p:cNvSpPr>
                <a:spLocks noChangeArrowheads="1"/>
              </p:cNvSpPr>
              <p:nvPr/>
            </p:nvSpPr>
            <p:spPr bwMode="auto">
              <a:xfrm>
                <a:off x="799" y="1392"/>
                <a:ext cx="32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PP</a:t>
                </a:r>
              </a:p>
            </p:txBody>
          </p:sp>
          <p:sp>
            <p:nvSpPr>
              <p:cNvPr id="34233" name="Rectangle 915"/>
              <p:cNvSpPr>
                <a:spLocks noChangeArrowheads="1"/>
              </p:cNvSpPr>
              <p:nvPr/>
            </p:nvSpPr>
            <p:spPr bwMode="auto">
              <a:xfrm>
                <a:off x="750" y="1824"/>
                <a:ext cx="35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QM</a:t>
                </a:r>
              </a:p>
            </p:txBody>
          </p:sp>
          <p:sp>
            <p:nvSpPr>
              <p:cNvPr id="34234" name="Rectangle 916"/>
              <p:cNvSpPr>
                <a:spLocks noChangeArrowheads="1"/>
              </p:cNvSpPr>
              <p:nvPr/>
            </p:nvSpPr>
            <p:spPr bwMode="auto">
              <a:xfrm>
                <a:off x="994" y="2063"/>
                <a:ext cx="34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PM</a:t>
                </a:r>
              </a:p>
            </p:txBody>
          </p:sp>
          <p:sp>
            <p:nvSpPr>
              <p:cNvPr id="34235" name="Rectangle 917"/>
              <p:cNvSpPr>
                <a:spLocks noChangeArrowheads="1"/>
              </p:cNvSpPr>
              <p:nvPr/>
            </p:nvSpPr>
            <p:spPr bwMode="auto">
              <a:xfrm>
                <a:off x="1231" y="2304"/>
                <a:ext cx="33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HR</a:t>
                </a:r>
              </a:p>
            </p:txBody>
          </p:sp>
          <p:sp>
            <p:nvSpPr>
              <p:cNvPr id="34236" name="Rectangle 918"/>
              <p:cNvSpPr>
                <a:spLocks noChangeArrowheads="1"/>
              </p:cNvSpPr>
              <p:nvPr/>
            </p:nvSpPr>
            <p:spPr bwMode="auto">
              <a:xfrm>
                <a:off x="2145" y="2304"/>
                <a:ext cx="275"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IS</a:t>
                </a:r>
              </a:p>
            </p:txBody>
          </p:sp>
          <p:sp>
            <p:nvSpPr>
              <p:cNvPr id="34237" name="Rectangle 919"/>
              <p:cNvSpPr>
                <a:spLocks noChangeArrowheads="1"/>
              </p:cNvSpPr>
              <p:nvPr/>
            </p:nvSpPr>
            <p:spPr bwMode="auto">
              <a:xfrm>
                <a:off x="2334" y="2112"/>
                <a:ext cx="351"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WF</a:t>
                </a:r>
              </a:p>
            </p:txBody>
          </p:sp>
          <p:sp>
            <p:nvSpPr>
              <p:cNvPr id="34238" name="Rectangle 920"/>
              <p:cNvSpPr>
                <a:spLocks noChangeArrowheads="1"/>
              </p:cNvSpPr>
              <p:nvPr/>
            </p:nvSpPr>
            <p:spPr bwMode="auto">
              <a:xfrm>
                <a:off x="2574" y="1442"/>
                <a:ext cx="351"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AM</a:t>
                </a:r>
              </a:p>
            </p:txBody>
          </p:sp>
          <p:sp>
            <p:nvSpPr>
              <p:cNvPr id="34239" name="Rectangle 921"/>
              <p:cNvSpPr>
                <a:spLocks noChangeArrowheads="1"/>
              </p:cNvSpPr>
              <p:nvPr/>
            </p:nvSpPr>
            <p:spPr bwMode="auto">
              <a:xfrm>
                <a:off x="2383" y="1200"/>
                <a:ext cx="34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CO</a:t>
                </a:r>
              </a:p>
            </p:txBody>
          </p:sp>
          <p:sp>
            <p:nvSpPr>
              <p:cNvPr id="34240" name="Rectangle 922"/>
              <p:cNvSpPr>
                <a:spLocks noChangeArrowheads="1"/>
              </p:cNvSpPr>
              <p:nvPr/>
            </p:nvSpPr>
            <p:spPr bwMode="auto">
              <a:xfrm>
                <a:off x="2194" y="960"/>
                <a:ext cx="26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FI</a:t>
                </a:r>
              </a:p>
            </p:txBody>
          </p:sp>
          <p:sp>
            <p:nvSpPr>
              <p:cNvPr id="34241" name="Rectangle 923"/>
              <p:cNvSpPr>
                <a:spLocks noChangeArrowheads="1"/>
              </p:cNvSpPr>
              <p:nvPr/>
            </p:nvSpPr>
            <p:spPr bwMode="auto">
              <a:xfrm>
                <a:off x="2575" y="1872"/>
                <a:ext cx="32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algn="ctr" defTabSz="1096963" eaLnBrk="0" hangingPunct="0">
                  <a:lnSpc>
                    <a:spcPct val="90000"/>
                  </a:lnSpc>
                  <a:spcBef>
                    <a:spcPct val="0"/>
                  </a:spcBef>
                  <a:buClrTx/>
                  <a:buFontTx/>
                  <a:buNone/>
                </a:pPr>
                <a:r>
                  <a:rPr lang="en-US" sz="1400">
                    <a:solidFill>
                      <a:srgbClr val="000000"/>
                    </a:solidFill>
                  </a:rPr>
                  <a:t>PS</a:t>
                </a:r>
              </a:p>
            </p:txBody>
          </p:sp>
        </p:grpSp>
        <p:sp>
          <p:nvSpPr>
            <p:cNvPr id="33798" name="Rectangle 924"/>
            <p:cNvSpPr>
              <a:spLocks noChangeArrowheads="1"/>
            </p:cNvSpPr>
            <p:nvPr/>
          </p:nvSpPr>
          <p:spPr bwMode="auto">
            <a:xfrm>
              <a:off x="1248" y="1536"/>
              <a:ext cx="1197" cy="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11125" tIns="55563" rIns="111125" bIns="55563">
              <a:spAutoFit/>
            </a:bodyPr>
            <a:lstStyle/>
            <a:p>
              <a:pPr algn="ctr" defTabSz="1096963" eaLnBrk="0" hangingPunct="0">
                <a:lnSpc>
                  <a:spcPct val="90000"/>
                </a:lnSpc>
                <a:spcBef>
                  <a:spcPct val="0"/>
                </a:spcBef>
                <a:buClrTx/>
                <a:buFontTx/>
                <a:buNone/>
              </a:pPr>
              <a:r>
                <a:rPr lang="en-US" sz="2000">
                  <a:solidFill>
                    <a:srgbClr val="000000"/>
                  </a:solidFill>
                </a:rPr>
                <a:t>SAP R/3</a:t>
              </a:r>
              <a:endParaRPr lang="en-US" sz="1100">
                <a:solidFill>
                  <a:srgbClr val="000000"/>
                </a:solidFill>
              </a:endParaRPr>
            </a:p>
            <a:p>
              <a:pPr algn="ctr" defTabSz="1096963" eaLnBrk="0" hangingPunct="0">
                <a:lnSpc>
                  <a:spcPct val="90000"/>
                </a:lnSpc>
                <a:spcBef>
                  <a:spcPct val="0"/>
                </a:spcBef>
                <a:buClrTx/>
                <a:buFontTx/>
                <a:buNone/>
              </a:pPr>
              <a:r>
                <a:rPr lang="en-US" sz="1400">
                  <a:solidFill>
                    <a:srgbClr val="000000"/>
                  </a:solidFill>
                </a:rPr>
                <a:t>Client/Server</a:t>
              </a:r>
            </a:p>
            <a:p>
              <a:pPr algn="ctr" defTabSz="1096963" eaLnBrk="0" hangingPunct="0">
                <a:lnSpc>
                  <a:spcPct val="90000"/>
                </a:lnSpc>
                <a:spcBef>
                  <a:spcPct val="0"/>
                </a:spcBef>
                <a:buClrTx/>
                <a:buFontTx/>
                <a:buNone/>
              </a:pPr>
              <a:r>
                <a:rPr lang="en-US" sz="1400">
                  <a:solidFill>
                    <a:srgbClr val="000000"/>
                  </a:solidFill>
                </a:rPr>
                <a:t>ABAP</a:t>
              </a:r>
            </a:p>
            <a:p>
              <a:pPr algn="ctr" defTabSz="1096963" eaLnBrk="0" hangingPunct="0">
                <a:lnSpc>
                  <a:spcPct val="90000"/>
                </a:lnSpc>
                <a:spcBef>
                  <a:spcPct val="0"/>
                </a:spcBef>
                <a:buClrTx/>
                <a:buFontTx/>
                <a:buNone/>
              </a:pPr>
              <a:r>
                <a:rPr lang="en-US" sz="1400">
                  <a:solidFill>
                    <a:srgbClr val="000000"/>
                  </a:solidFill>
                </a:rPr>
                <a:t>Basis</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r>
              <a:rPr lang="en-US"/>
              <a:t>SAP Software Applications</a:t>
            </a:r>
          </a:p>
        </p:txBody>
      </p:sp>
      <p:sp>
        <p:nvSpPr>
          <p:cNvPr id="34819" name="Rectangle 3"/>
          <p:cNvSpPr>
            <a:spLocks noGrp="1" noChangeArrowheads="1"/>
          </p:cNvSpPr>
          <p:nvPr>
            <p:ph type="body" idx="4294967295"/>
          </p:nvPr>
        </p:nvSpPr>
        <p:spPr>
          <a:xfrm>
            <a:off x="539750" y="1484313"/>
            <a:ext cx="3527425" cy="4641850"/>
          </a:xfrm>
        </p:spPr>
        <p:txBody>
          <a:bodyPr/>
          <a:lstStyle/>
          <a:p>
            <a:pPr>
              <a:tabLst>
                <a:tab pos="1971675" algn="l"/>
              </a:tabLst>
            </a:pPr>
            <a:r>
              <a:rPr lang="en-US"/>
              <a:t>Solutions</a:t>
            </a:r>
          </a:p>
          <a:p>
            <a:pPr lvl="1">
              <a:tabLst>
                <a:tab pos="1971675" algn="l"/>
              </a:tabLst>
            </a:pPr>
            <a:r>
              <a:rPr lang="en-US"/>
              <a:t>SAP ERP</a:t>
            </a:r>
          </a:p>
          <a:p>
            <a:pPr lvl="1">
              <a:tabLst>
                <a:tab pos="1971675" algn="l"/>
              </a:tabLst>
            </a:pPr>
            <a:r>
              <a:rPr lang="en-US"/>
              <a:t>SAP CRM</a:t>
            </a:r>
          </a:p>
          <a:p>
            <a:pPr lvl="1">
              <a:tabLst>
                <a:tab pos="1971675" algn="l"/>
              </a:tabLst>
            </a:pPr>
            <a:r>
              <a:rPr lang="en-US"/>
              <a:t>SAP PLM</a:t>
            </a:r>
          </a:p>
          <a:p>
            <a:pPr lvl="1">
              <a:tabLst>
                <a:tab pos="1971675" algn="l"/>
              </a:tabLst>
            </a:pPr>
            <a:r>
              <a:rPr lang="en-US"/>
              <a:t>SAP SCM</a:t>
            </a:r>
          </a:p>
          <a:p>
            <a:pPr lvl="1">
              <a:tabLst>
                <a:tab pos="1971675" algn="l"/>
              </a:tabLst>
            </a:pPr>
            <a:r>
              <a:rPr lang="en-US"/>
              <a:t>SAP SRM</a:t>
            </a:r>
          </a:p>
          <a:p>
            <a:pPr lvl="1">
              <a:tabLst>
                <a:tab pos="1971675" algn="l"/>
              </a:tabLst>
            </a:pPr>
            <a:r>
              <a:rPr lang="en-US"/>
              <a:t>SAP Business Objects</a:t>
            </a:r>
          </a:p>
        </p:txBody>
      </p:sp>
      <p:sp>
        <p:nvSpPr>
          <p:cNvPr id="34820" name="Rectangle 4"/>
          <p:cNvSpPr>
            <a:spLocks noChangeArrowheads="1"/>
          </p:cNvSpPr>
          <p:nvPr/>
        </p:nvSpPr>
        <p:spPr bwMode="auto">
          <a:xfrm>
            <a:off x="4140200" y="1484313"/>
            <a:ext cx="446405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50000"/>
              </a:spcBef>
              <a:buClrTx/>
              <a:buFont typeface="Wingdings" pitchFamily="2" charset="2"/>
              <a:buChar char="§"/>
              <a:tabLst>
                <a:tab pos="1971675" algn="l"/>
              </a:tabLst>
            </a:pPr>
            <a:r>
              <a:rPr lang="en-US" sz="2000" b="0"/>
              <a:t>Small &amp; Medium Size Solutions</a:t>
            </a:r>
          </a:p>
          <a:p>
            <a:pPr marL="742950" lvl="1" indent="-285750" eaLnBrk="0" hangingPunct="0">
              <a:buClrTx/>
              <a:buFontTx/>
              <a:buChar char="-"/>
              <a:tabLst>
                <a:tab pos="1971675" algn="l"/>
              </a:tabLst>
            </a:pPr>
            <a:r>
              <a:rPr lang="en-US" sz="1800" b="0"/>
              <a:t>SAP All-in-One </a:t>
            </a:r>
          </a:p>
          <a:p>
            <a:pPr marL="742950" lvl="1" indent="-285750" eaLnBrk="0" hangingPunct="0">
              <a:buClrTx/>
              <a:buFontTx/>
              <a:buChar char="-"/>
              <a:tabLst>
                <a:tab pos="1971675" algn="l"/>
              </a:tabLst>
            </a:pPr>
            <a:r>
              <a:rPr lang="en-US" sz="1800" b="0"/>
              <a:t>Business ByDesign</a:t>
            </a:r>
          </a:p>
          <a:p>
            <a:pPr marL="742950" lvl="1" indent="-285750" eaLnBrk="0" hangingPunct="0">
              <a:buClrTx/>
              <a:buFontTx/>
              <a:buChar char="-"/>
              <a:tabLst>
                <a:tab pos="1971675" algn="l"/>
              </a:tabLst>
            </a:pPr>
            <a:r>
              <a:rPr lang="en-US" sz="1800" b="0"/>
              <a:t>Business One</a:t>
            </a:r>
          </a:p>
          <a:p>
            <a:pPr marL="742950" lvl="1" indent="-285750" eaLnBrk="0" hangingPunct="0">
              <a:buClrTx/>
              <a:buFontTx/>
              <a:buChar char="-"/>
              <a:tabLst>
                <a:tab pos="1971675" algn="l"/>
              </a:tabLst>
            </a:pPr>
            <a:endParaRPr lang="en-US" sz="1800" b="0"/>
          </a:p>
          <a:p>
            <a:pPr marL="342900" indent="-342900" eaLnBrk="0" hangingPunct="0">
              <a:spcBef>
                <a:spcPct val="50000"/>
              </a:spcBef>
              <a:buClrTx/>
              <a:buFont typeface="Wingdings" pitchFamily="2" charset="2"/>
              <a:buChar char="§"/>
              <a:tabLst>
                <a:tab pos="1971675" algn="l"/>
              </a:tabLst>
            </a:pPr>
            <a:endParaRPr lang="en-US" sz="2000" b="0"/>
          </a:p>
          <a:p>
            <a:pPr marL="342900" indent="-342900" eaLnBrk="0" hangingPunct="0">
              <a:spcBef>
                <a:spcPct val="50000"/>
              </a:spcBef>
              <a:buClrTx/>
              <a:buFont typeface="Wingdings" pitchFamily="2" charset="2"/>
              <a:buChar char="§"/>
              <a:tabLst>
                <a:tab pos="1971675" algn="l"/>
              </a:tabLst>
            </a:pPr>
            <a:r>
              <a:rPr lang="en-US" sz="2000" b="0"/>
              <a:t>Platforms</a:t>
            </a:r>
          </a:p>
          <a:p>
            <a:pPr marL="742950" lvl="1" indent="-285750" eaLnBrk="0" hangingPunct="0">
              <a:buClrTx/>
              <a:buFontTx/>
              <a:buChar char="-"/>
              <a:tabLst>
                <a:tab pos="1971675" algn="l"/>
              </a:tabLst>
            </a:pPr>
            <a:r>
              <a:rPr lang="en-US" sz="1800" b="0"/>
              <a:t>SAP NetWeaver </a:t>
            </a:r>
          </a:p>
          <a:p>
            <a:pPr marL="742950" lvl="1" indent="-285750" eaLnBrk="0" hangingPunct="0">
              <a:buClrTx/>
              <a:buFontTx/>
              <a:buChar char="-"/>
              <a:tabLst>
                <a:tab pos="1971675" algn="l"/>
              </a:tabLst>
            </a:pPr>
            <a:r>
              <a:rPr lang="en-US" sz="1800" b="0"/>
              <a:t>SAP Enterprise Services Architecture</a:t>
            </a:r>
          </a:p>
          <a:p>
            <a:pPr marL="742950" lvl="1" indent="-285750" eaLnBrk="0" hangingPunct="0">
              <a:buClrTx/>
              <a:buFontTx/>
              <a:buChar char="-"/>
              <a:tabLst>
                <a:tab pos="1971675" algn="l"/>
              </a:tabLst>
            </a:pPr>
            <a:endParaRPr lang="en-US" sz="1800"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p:cNvSpPr>
          <p:nvPr>
            <p:ph type="ctrTitle"/>
          </p:nvPr>
        </p:nvSpPr>
        <p:spPr/>
        <p:txBody>
          <a:bodyPr/>
          <a:lstStyle/>
          <a:p>
            <a:r>
              <a:rPr lang="en-US"/>
              <a:t>Introduction to SAP</a:t>
            </a:r>
          </a:p>
        </p:txBody>
      </p:sp>
      <p:sp>
        <p:nvSpPr>
          <p:cNvPr id="17411" name="Rectangle 5"/>
          <p:cNvSpPr>
            <a:spLocks noGrp="1"/>
          </p:cNvSpPr>
          <p:nvPr>
            <p:ph type="subTitle" idx="1"/>
          </p:nvPr>
        </p:nvSpPr>
        <p:spPr>
          <a:xfrm>
            <a:off x="4211638" y="3427413"/>
            <a:ext cx="4321175" cy="2593975"/>
          </a:xfrm>
        </p:spPr>
        <p:txBody>
          <a:bodyPr/>
          <a:lstStyle/>
          <a:p>
            <a:r>
              <a:rPr lang="en-US" b="1"/>
              <a:t>Abstract</a:t>
            </a:r>
          </a:p>
          <a:p>
            <a:pPr eaLnBrk="1" hangingPunct="1">
              <a:lnSpc>
                <a:spcPct val="150000"/>
              </a:lnSpc>
              <a:spcBef>
                <a:spcPct val="20000"/>
              </a:spcBef>
              <a:buClr>
                <a:srgbClr val="F48B00"/>
              </a:buClr>
            </a:pPr>
            <a:r>
              <a:rPr lang="en-US"/>
              <a:t>This teaching material is intended to explain how the fundamental business processes interact with SAP ERP in functional areas such as Sales and Distribution, Materials Management, Production Planning, Financial Accounting, Controlling, and Human Capital Management.</a:t>
            </a:r>
          </a:p>
          <a:p>
            <a:pPr eaLnBrk="1" hangingPunct="1">
              <a:lnSpc>
                <a:spcPct val="150000"/>
              </a:lnSpc>
              <a:spcBef>
                <a:spcPct val="20000"/>
              </a:spcBef>
              <a:buClr>
                <a:srgbClr val="F48B00"/>
              </a:buClr>
            </a:pPr>
            <a:endParaRPr lang="de-DE"/>
          </a:p>
        </p:txBody>
      </p:sp>
      <p:sp>
        <p:nvSpPr>
          <p:cNvPr id="17412" name="Rectangle 3"/>
          <p:cNvSpPr>
            <a:spLocks/>
          </p:cNvSpPr>
          <p:nvPr/>
        </p:nvSpPr>
        <p:spPr bwMode="auto">
          <a:xfrm>
            <a:off x="1042988" y="1916113"/>
            <a:ext cx="22336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Tx/>
              <a:tabLst>
                <a:tab pos="714375" algn="l"/>
              </a:tabLst>
            </a:pPr>
            <a:r>
              <a:rPr lang="en-US" sz="1200">
                <a:solidFill>
                  <a:schemeClr val="bg1"/>
                </a:solidFill>
                <a:cs typeface="Arial" charset="0"/>
              </a:rPr>
              <a:t>SAP University Alliances</a:t>
            </a:r>
          </a:p>
          <a:p>
            <a:pPr>
              <a:spcBef>
                <a:spcPct val="50000"/>
              </a:spcBef>
              <a:buClrTx/>
              <a:tabLst>
                <a:tab pos="714375" algn="l"/>
              </a:tabLst>
            </a:pPr>
            <a:r>
              <a:rPr lang="en-US" sz="1200">
                <a:solidFill>
                  <a:schemeClr val="bg1"/>
                </a:solidFill>
                <a:cs typeface="Arial" charset="0"/>
              </a:rPr>
              <a:t>Version</a:t>
            </a:r>
            <a:r>
              <a:rPr lang="en-US" sz="1200" b="0">
                <a:solidFill>
                  <a:schemeClr val="bg1"/>
                </a:solidFill>
                <a:cs typeface="Arial" charset="0"/>
              </a:rPr>
              <a:t> 	2.1</a:t>
            </a:r>
          </a:p>
          <a:p>
            <a:pPr>
              <a:spcBef>
                <a:spcPct val="50000"/>
              </a:spcBef>
              <a:buClrTx/>
              <a:tabLst>
                <a:tab pos="714375" algn="l"/>
              </a:tabLst>
            </a:pPr>
            <a:r>
              <a:rPr lang="en-US" sz="1200">
                <a:solidFill>
                  <a:schemeClr val="bg1"/>
                </a:solidFill>
                <a:cs typeface="Arial" charset="0"/>
              </a:rPr>
              <a:t>Author </a:t>
            </a:r>
            <a:r>
              <a:rPr lang="en-US" sz="1200" b="0">
                <a:solidFill>
                  <a:schemeClr val="bg1"/>
                </a:solidFill>
                <a:cs typeface="Arial" charset="0"/>
              </a:rPr>
              <a:t>	Stefan Weidner</a:t>
            </a:r>
          </a:p>
        </p:txBody>
      </p:sp>
      <p:sp>
        <p:nvSpPr>
          <p:cNvPr id="17413" name="Content Placeholder 2"/>
          <p:cNvSpPr>
            <a:spLocks/>
          </p:cNvSpPr>
          <p:nvPr/>
        </p:nvSpPr>
        <p:spPr bwMode="auto">
          <a:xfrm>
            <a:off x="1042988" y="3429000"/>
            <a:ext cx="2233612" cy="2736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Tx/>
              <a:buFont typeface="Arial" charset="0"/>
              <a:buNone/>
            </a:pPr>
            <a:r>
              <a:rPr lang="en-US" sz="1200">
                <a:solidFill>
                  <a:srgbClr val="81352D"/>
                </a:solidFill>
                <a:cs typeface="Arial" charset="0"/>
              </a:rPr>
              <a:t>Product</a:t>
            </a:r>
          </a:p>
          <a:p>
            <a:pPr>
              <a:spcBef>
                <a:spcPct val="0"/>
              </a:spcBef>
              <a:buClrTx/>
              <a:buFont typeface="Arial" charset="0"/>
              <a:buNone/>
            </a:pPr>
            <a:r>
              <a:rPr lang="en-US" sz="1100" b="0">
                <a:solidFill>
                  <a:srgbClr val="81352D"/>
                </a:solidFill>
                <a:cs typeface="Arial" charset="0"/>
              </a:rPr>
              <a:t>SAP ERP 6.0 EhP4</a:t>
            </a:r>
          </a:p>
          <a:p>
            <a:pPr>
              <a:spcBef>
                <a:spcPct val="0"/>
              </a:spcBef>
              <a:buClrTx/>
              <a:buFont typeface="Arial" charset="0"/>
              <a:buNone/>
            </a:pPr>
            <a:endParaRPr lang="en-US" sz="1100" b="0">
              <a:solidFill>
                <a:srgbClr val="81352D"/>
              </a:solidFill>
              <a:cs typeface="Arial" charset="0"/>
            </a:endParaRPr>
          </a:p>
          <a:p>
            <a:pPr>
              <a:buClrTx/>
              <a:buFont typeface="Arial" charset="0"/>
              <a:buNone/>
            </a:pPr>
            <a:r>
              <a:rPr lang="en-US" sz="1200">
                <a:solidFill>
                  <a:srgbClr val="81352D"/>
                </a:solidFill>
                <a:cs typeface="Arial" charset="0"/>
              </a:rPr>
              <a:t>Level</a:t>
            </a:r>
          </a:p>
          <a:p>
            <a:pPr>
              <a:spcBef>
                <a:spcPct val="0"/>
              </a:spcBef>
              <a:buClrTx/>
              <a:buFont typeface="Arial" charset="0"/>
              <a:buNone/>
            </a:pPr>
            <a:r>
              <a:rPr lang="en-US" sz="1100" b="0">
                <a:solidFill>
                  <a:srgbClr val="81352D"/>
                </a:solidFill>
                <a:cs typeface="Arial" charset="0"/>
              </a:rPr>
              <a:t>Beginner</a:t>
            </a:r>
          </a:p>
          <a:p>
            <a:pPr>
              <a:spcBef>
                <a:spcPct val="0"/>
              </a:spcBef>
              <a:buClrTx/>
              <a:buFont typeface="Arial" charset="0"/>
              <a:buNone/>
            </a:pPr>
            <a:endParaRPr lang="en-US" sz="1100" b="0">
              <a:solidFill>
                <a:srgbClr val="81352D"/>
              </a:solidFill>
              <a:cs typeface="Arial" charset="0"/>
            </a:endParaRPr>
          </a:p>
          <a:p>
            <a:pPr>
              <a:buClrTx/>
              <a:buFont typeface="Arial" charset="0"/>
              <a:buNone/>
            </a:pPr>
            <a:r>
              <a:rPr lang="en-US" sz="1200">
                <a:solidFill>
                  <a:srgbClr val="81352D"/>
                </a:solidFill>
                <a:cs typeface="Arial" charset="0"/>
              </a:rPr>
              <a:t>Focus</a:t>
            </a:r>
          </a:p>
          <a:p>
            <a:pPr>
              <a:spcBef>
                <a:spcPct val="0"/>
              </a:spcBef>
              <a:buClrTx/>
              <a:buFont typeface="Arial" charset="0"/>
              <a:buNone/>
            </a:pPr>
            <a:r>
              <a:rPr lang="en-US" sz="1100" b="0">
                <a:solidFill>
                  <a:srgbClr val="81352D"/>
                </a:solidFill>
                <a:cs typeface="Arial" charset="0"/>
              </a:rPr>
              <a:t>Cross-functional integration</a:t>
            </a:r>
          </a:p>
          <a:p>
            <a:pPr>
              <a:spcBef>
                <a:spcPct val="0"/>
              </a:spcBef>
              <a:buClrTx/>
              <a:buFont typeface="Arial" charset="0"/>
              <a:buNone/>
            </a:pPr>
            <a:r>
              <a:rPr lang="en-US" sz="1100" b="0">
                <a:solidFill>
                  <a:srgbClr val="81352D"/>
                </a:solidFill>
                <a:cs typeface="Arial" charset="0"/>
              </a:rPr>
              <a:t>SD, MM, PP,  FI, CO, </a:t>
            </a:r>
          </a:p>
          <a:p>
            <a:pPr>
              <a:spcBef>
                <a:spcPct val="0"/>
              </a:spcBef>
              <a:buClrTx/>
              <a:buFont typeface="Arial" charset="0"/>
              <a:buNone/>
            </a:pPr>
            <a:r>
              <a:rPr lang="en-US" sz="1100" b="0">
                <a:solidFill>
                  <a:srgbClr val="81352D"/>
                </a:solidFill>
                <a:cs typeface="Arial" charset="0"/>
              </a:rPr>
              <a:t>HCM, WM, PS</a:t>
            </a:r>
          </a:p>
          <a:p>
            <a:pPr>
              <a:spcBef>
                <a:spcPct val="0"/>
              </a:spcBef>
              <a:buClrTx/>
              <a:buFont typeface="Arial" charset="0"/>
              <a:buNone/>
            </a:pPr>
            <a:endParaRPr lang="en-US" sz="1100" b="0">
              <a:solidFill>
                <a:srgbClr val="81352D"/>
              </a:solidFill>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p:txBody>
          <a:bodyPr/>
          <a:lstStyle/>
          <a:p>
            <a:r>
              <a:rPr lang="en-US"/>
              <a:t>SAP ERP Business Modules</a:t>
            </a:r>
          </a:p>
        </p:txBody>
      </p:sp>
      <p:sp>
        <p:nvSpPr>
          <p:cNvPr id="35843" name="Rectangle 3"/>
          <p:cNvSpPr>
            <a:spLocks noGrp="1" noChangeArrowheads="1"/>
          </p:cNvSpPr>
          <p:nvPr>
            <p:ph type="body" idx="4294967295"/>
          </p:nvPr>
        </p:nvSpPr>
        <p:spPr/>
        <p:txBody>
          <a:bodyPr/>
          <a:lstStyle/>
          <a:p>
            <a:pPr>
              <a:tabLst>
                <a:tab pos="1971675" algn="l"/>
              </a:tabLst>
            </a:pPr>
            <a:r>
              <a:rPr lang="en-US"/>
              <a:t>Collections of logically related transactions within identifiable business functions</a:t>
            </a:r>
          </a:p>
          <a:p>
            <a:pPr lvl="1">
              <a:tabLst>
                <a:tab pos="1971675" algn="l"/>
              </a:tabLst>
            </a:pPr>
            <a:r>
              <a:rPr lang="en-US"/>
              <a:t>MM (“Buy”)</a:t>
            </a:r>
          </a:p>
          <a:p>
            <a:pPr lvl="1">
              <a:tabLst>
                <a:tab pos="1971675" algn="l"/>
              </a:tabLst>
            </a:pPr>
            <a:r>
              <a:rPr lang="en-US"/>
              <a:t>PP (“Make”)</a:t>
            </a:r>
          </a:p>
          <a:p>
            <a:pPr lvl="1">
              <a:tabLst>
                <a:tab pos="1971675" algn="l"/>
              </a:tabLst>
            </a:pPr>
            <a:r>
              <a:rPr lang="en-US"/>
              <a:t>SD (“Sell”)</a:t>
            </a:r>
          </a:p>
          <a:p>
            <a:pPr lvl="1">
              <a:tabLst>
                <a:tab pos="1971675" algn="l"/>
              </a:tabLst>
            </a:pPr>
            <a:r>
              <a:rPr lang="en-US"/>
              <a:t>FI and CO (“Track”)</a:t>
            </a:r>
          </a:p>
          <a:p>
            <a:pPr lvl="1">
              <a:tabLst>
                <a:tab pos="1971675" algn="l"/>
              </a:tabLst>
            </a:pPr>
            <a:r>
              <a:rPr lang="en-US"/>
              <a:t>HCM (“People”)</a:t>
            </a:r>
          </a:p>
          <a:p>
            <a:pPr lvl="1">
              <a:tabLst>
                <a:tab pos="1971675" algn="l"/>
              </a:tabLst>
            </a:pPr>
            <a:r>
              <a:rPr lang="en-US"/>
              <a:t>WM (“Store”)</a:t>
            </a:r>
          </a:p>
          <a:p>
            <a:pPr lvl="1">
              <a:tabLst>
                <a:tab pos="1971675" algn="l"/>
              </a:tabLst>
            </a:pPr>
            <a:r>
              <a:rPr lang="en-US"/>
              <a:t>EAM (“Maintain”)</a:t>
            </a:r>
          </a:p>
          <a:p>
            <a:pPr lvl="1">
              <a:tabLst>
                <a:tab pos="1971675" algn="l"/>
              </a:tabLst>
            </a:pPr>
            <a:r>
              <a:rPr lang="en-US"/>
              <a:t>CS (“Service”)</a:t>
            </a:r>
          </a:p>
          <a:p>
            <a:pPr lvl="1">
              <a:tabLst>
                <a:tab pos="1971675" algn="l"/>
              </a:tabLst>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r>
              <a:rPr lang="en-US"/>
              <a:t>SAP ERP Core Applications</a:t>
            </a:r>
          </a:p>
        </p:txBody>
      </p:sp>
      <p:sp>
        <p:nvSpPr>
          <p:cNvPr id="36867" name="Rectangle 3"/>
          <p:cNvSpPr>
            <a:spLocks noGrp="1" noChangeArrowheads="1"/>
          </p:cNvSpPr>
          <p:nvPr>
            <p:ph type="body" idx="4294967295"/>
          </p:nvPr>
        </p:nvSpPr>
        <p:spPr>
          <a:xfrm>
            <a:off x="539750" y="1268413"/>
            <a:ext cx="3455988" cy="4857750"/>
          </a:xfrm>
        </p:spPr>
        <p:txBody>
          <a:bodyPr/>
          <a:lstStyle/>
          <a:p>
            <a:pPr>
              <a:tabLst>
                <a:tab pos="1971675" algn="l"/>
              </a:tabLst>
            </a:pPr>
            <a:r>
              <a:rPr lang="en-US"/>
              <a:t>Logistics                                                    </a:t>
            </a:r>
          </a:p>
          <a:p>
            <a:pPr lvl="1">
              <a:tabLst>
                <a:tab pos="1971675" algn="l"/>
              </a:tabLst>
            </a:pPr>
            <a:r>
              <a:rPr lang="en-US"/>
              <a:t>Sales &amp; Distribution</a:t>
            </a:r>
          </a:p>
          <a:p>
            <a:pPr lvl="1">
              <a:tabLst>
                <a:tab pos="1971675" algn="l"/>
              </a:tabLst>
            </a:pPr>
            <a:r>
              <a:rPr lang="en-US"/>
              <a:t>Materials Management</a:t>
            </a:r>
          </a:p>
          <a:p>
            <a:pPr lvl="1">
              <a:tabLst>
                <a:tab pos="1971675" algn="l"/>
              </a:tabLst>
            </a:pPr>
            <a:r>
              <a:rPr lang="en-US"/>
              <a:t>Production Planning</a:t>
            </a:r>
          </a:p>
          <a:p>
            <a:pPr lvl="1">
              <a:tabLst>
                <a:tab pos="1971675" algn="l"/>
              </a:tabLst>
            </a:pPr>
            <a:r>
              <a:rPr lang="en-US"/>
              <a:t>Plant Maintenance</a:t>
            </a:r>
          </a:p>
          <a:p>
            <a:pPr lvl="1">
              <a:tabLst>
                <a:tab pos="1971675" algn="l"/>
              </a:tabLst>
            </a:pPr>
            <a:r>
              <a:rPr lang="en-US"/>
              <a:t>Quality Management</a:t>
            </a:r>
          </a:p>
          <a:p>
            <a:pPr>
              <a:tabLst>
                <a:tab pos="1971675" algn="l"/>
              </a:tabLst>
            </a:pPr>
            <a:r>
              <a:rPr lang="en-US"/>
              <a:t>Finance</a:t>
            </a:r>
          </a:p>
          <a:p>
            <a:pPr lvl="1">
              <a:tabLst>
                <a:tab pos="1971675" algn="l"/>
              </a:tabLst>
            </a:pPr>
            <a:r>
              <a:rPr lang="en-US"/>
              <a:t>Financial Accounting</a:t>
            </a:r>
          </a:p>
          <a:p>
            <a:pPr lvl="1">
              <a:tabLst>
                <a:tab pos="1971675" algn="l"/>
              </a:tabLst>
            </a:pPr>
            <a:r>
              <a:rPr lang="en-US"/>
              <a:t>Managerial Accounting</a:t>
            </a:r>
          </a:p>
          <a:p>
            <a:pPr lvl="1">
              <a:tabLst>
                <a:tab pos="1971675" algn="l"/>
              </a:tabLst>
            </a:pPr>
            <a:r>
              <a:rPr lang="en-US"/>
              <a:t>Asset Management</a:t>
            </a:r>
          </a:p>
          <a:p>
            <a:pPr lvl="1">
              <a:tabLst>
                <a:tab pos="1971675" algn="l"/>
              </a:tabLst>
            </a:pPr>
            <a:r>
              <a:rPr lang="en-US"/>
              <a:t>Treasury</a:t>
            </a:r>
          </a:p>
        </p:txBody>
      </p:sp>
      <p:sp>
        <p:nvSpPr>
          <p:cNvPr id="36868" name="Rectangle 4"/>
          <p:cNvSpPr>
            <a:spLocks noChangeArrowheads="1"/>
          </p:cNvSpPr>
          <p:nvPr/>
        </p:nvSpPr>
        <p:spPr bwMode="auto">
          <a:xfrm>
            <a:off x="4211638" y="1268413"/>
            <a:ext cx="4176712"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50000"/>
              </a:spcBef>
              <a:buClrTx/>
              <a:buFont typeface="Wingdings" pitchFamily="2" charset="2"/>
              <a:buChar char="§"/>
              <a:tabLst>
                <a:tab pos="1971675" algn="l"/>
              </a:tabLst>
            </a:pPr>
            <a:r>
              <a:rPr lang="en-US" sz="2000" b="0"/>
              <a:t>Human Capital Management</a:t>
            </a:r>
          </a:p>
          <a:p>
            <a:pPr marL="742950" lvl="1" indent="-285750" eaLnBrk="0" hangingPunct="0">
              <a:buClrTx/>
              <a:buFontTx/>
              <a:buChar char="-"/>
              <a:tabLst>
                <a:tab pos="1971675" algn="l"/>
              </a:tabLst>
            </a:pPr>
            <a:r>
              <a:rPr lang="en-US" sz="1800" b="0"/>
              <a:t>Personnel Management</a:t>
            </a:r>
          </a:p>
          <a:p>
            <a:pPr marL="742950" lvl="1" indent="-285750" eaLnBrk="0" hangingPunct="0">
              <a:buClrTx/>
              <a:buFontTx/>
              <a:buChar char="-"/>
              <a:tabLst>
                <a:tab pos="1971675" algn="l"/>
              </a:tabLst>
            </a:pPr>
            <a:r>
              <a:rPr lang="en-US" sz="1800" b="0"/>
              <a:t>Benefits</a:t>
            </a:r>
          </a:p>
          <a:p>
            <a:pPr marL="742950" lvl="1" indent="-285750" eaLnBrk="0" hangingPunct="0">
              <a:buClrTx/>
              <a:buFontTx/>
              <a:buChar char="-"/>
              <a:tabLst>
                <a:tab pos="1971675" algn="l"/>
              </a:tabLst>
            </a:pPr>
            <a:r>
              <a:rPr lang="en-US" sz="1800" b="0"/>
              <a:t>Payroll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r>
              <a:rPr lang="en-US"/>
              <a:t>SAP Industry Solutions</a:t>
            </a:r>
          </a:p>
        </p:txBody>
      </p:sp>
      <p:sp>
        <p:nvSpPr>
          <p:cNvPr id="37891" name="Rectangle 3"/>
          <p:cNvSpPr>
            <a:spLocks noGrp="1" noChangeArrowheads="1"/>
          </p:cNvSpPr>
          <p:nvPr>
            <p:ph type="body" idx="4294967295"/>
          </p:nvPr>
        </p:nvSpPr>
        <p:spPr>
          <a:xfrm>
            <a:off x="539750" y="1268413"/>
            <a:ext cx="3455988" cy="4857750"/>
          </a:xfrm>
        </p:spPr>
        <p:txBody>
          <a:bodyPr/>
          <a:lstStyle/>
          <a:p>
            <a:pPr>
              <a:lnSpc>
                <a:spcPct val="80000"/>
              </a:lnSpc>
              <a:tabLst>
                <a:tab pos="1971675" algn="l"/>
              </a:tabLst>
            </a:pPr>
            <a:r>
              <a:rPr lang="en-US" sz="1600"/>
              <a:t>Aerospace &amp; Defense</a:t>
            </a:r>
          </a:p>
          <a:p>
            <a:pPr>
              <a:lnSpc>
                <a:spcPct val="80000"/>
              </a:lnSpc>
              <a:tabLst>
                <a:tab pos="1971675" algn="l"/>
              </a:tabLst>
            </a:pPr>
            <a:r>
              <a:rPr lang="en-US" sz="1600"/>
              <a:t>Automotive</a:t>
            </a:r>
          </a:p>
          <a:p>
            <a:pPr>
              <a:lnSpc>
                <a:spcPct val="80000"/>
              </a:lnSpc>
              <a:tabLst>
                <a:tab pos="1971675" algn="l"/>
              </a:tabLst>
            </a:pPr>
            <a:r>
              <a:rPr lang="en-US" sz="1600"/>
              <a:t>Banking</a:t>
            </a:r>
          </a:p>
          <a:p>
            <a:pPr>
              <a:lnSpc>
                <a:spcPct val="80000"/>
              </a:lnSpc>
              <a:tabLst>
                <a:tab pos="1971675" algn="l"/>
              </a:tabLst>
            </a:pPr>
            <a:r>
              <a:rPr lang="en-US" sz="1600"/>
              <a:t>Chemicals</a:t>
            </a:r>
          </a:p>
          <a:p>
            <a:pPr>
              <a:lnSpc>
                <a:spcPct val="80000"/>
              </a:lnSpc>
              <a:tabLst>
                <a:tab pos="1971675" algn="l"/>
              </a:tabLst>
            </a:pPr>
            <a:r>
              <a:rPr lang="en-US" sz="1600"/>
              <a:t>Consumer Products</a:t>
            </a:r>
          </a:p>
          <a:p>
            <a:pPr>
              <a:lnSpc>
                <a:spcPct val="80000"/>
              </a:lnSpc>
              <a:tabLst>
                <a:tab pos="1971675" algn="l"/>
              </a:tabLst>
            </a:pPr>
            <a:r>
              <a:rPr lang="en-US" sz="1600"/>
              <a:t>Defense &amp; Security</a:t>
            </a:r>
          </a:p>
          <a:p>
            <a:pPr>
              <a:lnSpc>
                <a:spcPct val="80000"/>
              </a:lnSpc>
              <a:tabLst>
                <a:tab pos="1971675" algn="l"/>
              </a:tabLst>
            </a:pPr>
            <a:r>
              <a:rPr lang="en-US" sz="1600"/>
              <a:t>Engineering, Const.</a:t>
            </a:r>
          </a:p>
          <a:p>
            <a:pPr>
              <a:lnSpc>
                <a:spcPct val="80000"/>
              </a:lnSpc>
              <a:tabLst>
                <a:tab pos="1971675" algn="l"/>
              </a:tabLst>
            </a:pPr>
            <a:r>
              <a:rPr lang="en-US" sz="1600"/>
              <a:t>Healthcare</a:t>
            </a:r>
          </a:p>
          <a:p>
            <a:pPr>
              <a:lnSpc>
                <a:spcPct val="80000"/>
              </a:lnSpc>
              <a:tabLst>
                <a:tab pos="1971675" algn="l"/>
              </a:tabLst>
            </a:pPr>
            <a:r>
              <a:rPr lang="en-US" sz="1600"/>
              <a:t>High Tech</a:t>
            </a:r>
          </a:p>
          <a:p>
            <a:pPr>
              <a:lnSpc>
                <a:spcPct val="80000"/>
              </a:lnSpc>
              <a:tabLst>
                <a:tab pos="1971675" algn="l"/>
              </a:tabLst>
            </a:pPr>
            <a:r>
              <a:rPr lang="en-US" sz="1600"/>
              <a:t>Higher Education</a:t>
            </a:r>
          </a:p>
          <a:p>
            <a:pPr>
              <a:lnSpc>
                <a:spcPct val="80000"/>
              </a:lnSpc>
              <a:tabLst>
                <a:tab pos="1971675" algn="l"/>
              </a:tabLst>
            </a:pPr>
            <a:r>
              <a:rPr lang="en-US" sz="1600"/>
              <a:t>Industrial Machinery</a:t>
            </a:r>
          </a:p>
          <a:p>
            <a:pPr>
              <a:lnSpc>
                <a:spcPct val="80000"/>
              </a:lnSpc>
              <a:tabLst>
                <a:tab pos="1971675" algn="l"/>
              </a:tabLst>
            </a:pPr>
            <a:r>
              <a:rPr lang="en-US" sz="1600"/>
              <a:t>Insurance</a:t>
            </a:r>
          </a:p>
          <a:p>
            <a:pPr>
              <a:lnSpc>
                <a:spcPct val="80000"/>
              </a:lnSpc>
              <a:tabLst>
                <a:tab pos="1971675" algn="l"/>
              </a:tabLst>
            </a:pPr>
            <a:r>
              <a:rPr lang="en-US" sz="1600"/>
              <a:t>Life Sciences</a:t>
            </a:r>
          </a:p>
          <a:p>
            <a:pPr>
              <a:lnSpc>
                <a:spcPct val="80000"/>
              </a:lnSpc>
              <a:tabLst>
                <a:tab pos="1971675" algn="l"/>
              </a:tabLst>
            </a:pPr>
            <a:r>
              <a:rPr lang="en-US" sz="1600"/>
              <a:t>Logistics Service Prod.</a:t>
            </a:r>
          </a:p>
        </p:txBody>
      </p:sp>
      <p:sp>
        <p:nvSpPr>
          <p:cNvPr id="37892" name="Rectangle 4"/>
          <p:cNvSpPr>
            <a:spLocks noChangeArrowheads="1"/>
          </p:cNvSpPr>
          <p:nvPr/>
        </p:nvSpPr>
        <p:spPr bwMode="auto">
          <a:xfrm>
            <a:off x="4140200" y="1484313"/>
            <a:ext cx="3455988"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80000"/>
              </a:lnSpc>
              <a:spcBef>
                <a:spcPct val="50000"/>
              </a:spcBef>
              <a:buClrTx/>
              <a:buFont typeface="Wingdings" pitchFamily="2" charset="2"/>
              <a:buChar char="§"/>
              <a:tabLst>
                <a:tab pos="1971675" algn="l"/>
              </a:tabLst>
            </a:pPr>
            <a:r>
              <a:rPr lang="en-US" sz="1600" b="0"/>
              <a:t>Media</a:t>
            </a:r>
          </a:p>
          <a:p>
            <a:pPr marL="342900" indent="-342900" eaLnBrk="0" hangingPunct="0">
              <a:lnSpc>
                <a:spcPct val="80000"/>
              </a:lnSpc>
              <a:spcBef>
                <a:spcPct val="50000"/>
              </a:spcBef>
              <a:buClrTx/>
              <a:buFont typeface="Wingdings" pitchFamily="2" charset="2"/>
              <a:buChar char="§"/>
              <a:tabLst>
                <a:tab pos="1971675" algn="l"/>
              </a:tabLst>
            </a:pPr>
            <a:r>
              <a:rPr lang="en-US" sz="1600" b="0"/>
              <a:t>Mill Products</a:t>
            </a:r>
          </a:p>
          <a:p>
            <a:pPr marL="342900" indent="-342900" eaLnBrk="0" hangingPunct="0">
              <a:lnSpc>
                <a:spcPct val="80000"/>
              </a:lnSpc>
              <a:spcBef>
                <a:spcPct val="50000"/>
              </a:spcBef>
              <a:buClrTx/>
              <a:buFont typeface="Wingdings" pitchFamily="2" charset="2"/>
              <a:buChar char="§"/>
              <a:tabLst>
                <a:tab pos="1971675" algn="l"/>
              </a:tabLst>
            </a:pPr>
            <a:r>
              <a:rPr lang="en-US" sz="1600" b="0"/>
              <a:t>Mining</a:t>
            </a:r>
          </a:p>
          <a:p>
            <a:pPr marL="342900" indent="-342900" eaLnBrk="0" hangingPunct="0">
              <a:lnSpc>
                <a:spcPct val="80000"/>
              </a:lnSpc>
              <a:spcBef>
                <a:spcPct val="50000"/>
              </a:spcBef>
              <a:buClrTx/>
              <a:buFont typeface="Wingdings" pitchFamily="2" charset="2"/>
              <a:buChar char="§"/>
              <a:tabLst>
                <a:tab pos="1971675" algn="l"/>
              </a:tabLst>
            </a:pPr>
            <a:r>
              <a:rPr lang="en-US" sz="1600" b="0"/>
              <a:t>Oil &amp; Gas</a:t>
            </a:r>
          </a:p>
          <a:p>
            <a:pPr marL="342900" indent="-342900" eaLnBrk="0" hangingPunct="0">
              <a:lnSpc>
                <a:spcPct val="80000"/>
              </a:lnSpc>
              <a:spcBef>
                <a:spcPct val="50000"/>
              </a:spcBef>
              <a:buClrTx/>
              <a:buFont typeface="Wingdings" pitchFamily="2" charset="2"/>
              <a:buChar char="§"/>
              <a:tabLst>
                <a:tab pos="1971675" algn="l"/>
              </a:tabLst>
            </a:pPr>
            <a:r>
              <a:rPr lang="en-US" sz="1600" b="0"/>
              <a:t>Pharmaceuticals</a:t>
            </a:r>
          </a:p>
          <a:p>
            <a:pPr marL="342900" indent="-342900" eaLnBrk="0" hangingPunct="0">
              <a:lnSpc>
                <a:spcPct val="80000"/>
              </a:lnSpc>
              <a:spcBef>
                <a:spcPct val="50000"/>
              </a:spcBef>
              <a:buClrTx/>
              <a:buFont typeface="Wingdings" pitchFamily="2" charset="2"/>
              <a:buChar char="§"/>
              <a:tabLst>
                <a:tab pos="1971675" algn="l"/>
              </a:tabLst>
            </a:pPr>
            <a:r>
              <a:rPr lang="en-US" sz="1600" b="0"/>
              <a:t>Postal Services</a:t>
            </a:r>
          </a:p>
          <a:p>
            <a:pPr marL="342900" indent="-342900" eaLnBrk="0" hangingPunct="0">
              <a:lnSpc>
                <a:spcPct val="80000"/>
              </a:lnSpc>
              <a:spcBef>
                <a:spcPct val="50000"/>
              </a:spcBef>
              <a:buClrTx/>
              <a:buFont typeface="Wingdings" pitchFamily="2" charset="2"/>
              <a:buChar char="§"/>
              <a:tabLst>
                <a:tab pos="1971675" algn="l"/>
              </a:tabLst>
            </a:pPr>
            <a:r>
              <a:rPr lang="en-US" sz="1600" b="0"/>
              <a:t>Professional Services</a:t>
            </a:r>
          </a:p>
          <a:p>
            <a:pPr marL="342900" indent="-342900" eaLnBrk="0" hangingPunct="0">
              <a:lnSpc>
                <a:spcPct val="80000"/>
              </a:lnSpc>
              <a:spcBef>
                <a:spcPct val="50000"/>
              </a:spcBef>
              <a:buClrTx/>
              <a:buFont typeface="Wingdings" pitchFamily="2" charset="2"/>
              <a:buChar char="§"/>
              <a:tabLst>
                <a:tab pos="1971675" algn="l"/>
              </a:tabLst>
            </a:pPr>
            <a:r>
              <a:rPr lang="en-US" sz="1600" b="0"/>
              <a:t>Public Sector</a:t>
            </a:r>
          </a:p>
          <a:p>
            <a:pPr marL="342900" indent="-342900" eaLnBrk="0" hangingPunct="0">
              <a:lnSpc>
                <a:spcPct val="80000"/>
              </a:lnSpc>
              <a:spcBef>
                <a:spcPct val="50000"/>
              </a:spcBef>
              <a:buClrTx/>
              <a:buFont typeface="Wingdings" pitchFamily="2" charset="2"/>
              <a:buChar char="§"/>
              <a:tabLst>
                <a:tab pos="1971675" algn="l"/>
              </a:tabLst>
            </a:pPr>
            <a:r>
              <a:rPr lang="en-US" sz="1600" b="0"/>
              <a:t>Railways</a:t>
            </a:r>
          </a:p>
          <a:p>
            <a:pPr marL="342900" indent="-342900" eaLnBrk="0" hangingPunct="0">
              <a:lnSpc>
                <a:spcPct val="80000"/>
              </a:lnSpc>
              <a:spcBef>
                <a:spcPct val="50000"/>
              </a:spcBef>
              <a:buClrTx/>
              <a:buFont typeface="Wingdings" pitchFamily="2" charset="2"/>
              <a:buChar char="§"/>
              <a:tabLst>
                <a:tab pos="1971675" algn="l"/>
              </a:tabLst>
            </a:pPr>
            <a:r>
              <a:rPr lang="en-US" sz="1600" b="0"/>
              <a:t>Retail</a:t>
            </a:r>
          </a:p>
          <a:p>
            <a:pPr marL="342900" indent="-342900" eaLnBrk="0" hangingPunct="0">
              <a:lnSpc>
                <a:spcPct val="80000"/>
              </a:lnSpc>
              <a:spcBef>
                <a:spcPct val="50000"/>
              </a:spcBef>
              <a:buClrTx/>
              <a:buFont typeface="Wingdings" pitchFamily="2" charset="2"/>
              <a:buChar char="§"/>
              <a:tabLst>
                <a:tab pos="1971675" algn="l"/>
              </a:tabLst>
            </a:pPr>
            <a:r>
              <a:rPr lang="en-US" sz="1600" b="0"/>
              <a:t>Telecommunications</a:t>
            </a:r>
          </a:p>
          <a:p>
            <a:pPr marL="342900" indent="-342900" eaLnBrk="0" hangingPunct="0">
              <a:lnSpc>
                <a:spcPct val="80000"/>
              </a:lnSpc>
              <a:spcBef>
                <a:spcPct val="50000"/>
              </a:spcBef>
              <a:buClrTx/>
              <a:buFont typeface="Wingdings" pitchFamily="2" charset="2"/>
              <a:buChar char="§"/>
              <a:tabLst>
                <a:tab pos="1971675" algn="l"/>
              </a:tabLst>
            </a:pPr>
            <a:r>
              <a:rPr lang="en-US" sz="1600" b="0"/>
              <a:t>Utilities</a:t>
            </a:r>
          </a:p>
          <a:p>
            <a:pPr marL="342900" indent="-342900" eaLnBrk="0" hangingPunct="0">
              <a:lnSpc>
                <a:spcPct val="80000"/>
              </a:lnSpc>
              <a:spcBef>
                <a:spcPct val="50000"/>
              </a:spcBef>
              <a:buClrTx/>
              <a:buFont typeface="Wingdings" pitchFamily="2" charset="2"/>
              <a:buChar char="§"/>
              <a:tabLst>
                <a:tab pos="1971675" algn="l"/>
              </a:tabLst>
            </a:pPr>
            <a:r>
              <a:rPr lang="en-US" sz="1600" b="0"/>
              <a:t>Wholesale Distribution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p:txBody>
          <a:bodyPr/>
          <a:lstStyle/>
          <a:p>
            <a:r>
              <a:rPr lang="en-US"/>
              <a:t>Perbedaan ERP dan ECC</a:t>
            </a:r>
          </a:p>
        </p:txBody>
      </p:sp>
      <p:sp>
        <p:nvSpPr>
          <p:cNvPr id="38915" name="Rectangle 1"/>
          <p:cNvSpPr>
            <a:spLocks noChangeArrowheads="1"/>
          </p:cNvSpPr>
          <p:nvPr/>
        </p:nvSpPr>
        <p:spPr bwMode="auto">
          <a:xfrm>
            <a:off x="560388" y="3141663"/>
            <a:ext cx="79930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d-ID" sz="2400" b="0"/>
              <a:t>ECC merupakan solusi ERP yang disediakan oleh SAP . ECC merupakan singkatan dari ERP Central Component dan ECC merupakan istilah yang hanya berlaku untuk SAP. ECC merupakan komponen dari paket perangkat lunak ERP SAP. Rangkaian ERP menyediakan manajemen dan kontrol fungsi secara keseluruhan.</a:t>
            </a:r>
            <a:endParaRPr lang="en-US" sz="2400" b="0"/>
          </a:p>
        </p:txBody>
      </p:sp>
      <p:pic>
        <p:nvPicPr>
          <p:cNvPr id="38916" name="Picture 5" descr="SAP ECC vs. SAP ERP S/4 HANA: The Main Differences Explain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341438"/>
            <a:ext cx="49688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r>
              <a:rPr lang="en-US"/>
              <a:t>Perbedaan ECC dan S4 HANA</a:t>
            </a:r>
          </a:p>
        </p:txBody>
      </p:sp>
      <p:pic>
        <p:nvPicPr>
          <p:cNvPr id="39939" name="Picture 4" descr="SAP S/4 HANA vs SAP ECC: The major differences between t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268413"/>
            <a:ext cx="35274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2"/>
          <p:cNvSpPr>
            <a:spLocks noChangeArrowheads="1"/>
          </p:cNvSpPr>
          <p:nvPr/>
        </p:nvSpPr>
        <p:spPr bwMode="auto">
          <a:xfrm>
            <a:off x="539750" y="3716338"/>
            <a:ext cx="79930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d-ID" sz="2400" b="0"/>
              <a:t>SAP ECC dilengkapi dengan SAP GUI sementara S/4HANA dilengkapi dengan SAP Fiori 3.0 yang tertanam , yang membuat pengalaman pengguna lebih menarik dan lancar. SAP S/4HANA memproses data menggunakan analitik real-time sementara SAP ECC mengikuti metode pemrosesan batch tradisional.</a:t>
            </a:r>
            <a:endParaRPr lang="en-US" sz="2400" b="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p:txBody>
          <a:bodyPr/>
          <a:lstStyle/>
          <a:p>
            <a:r>
              <a:rPr lang="en-US"/>
              <a:t>SAP Navigation Tips</a:t>
            </a:r>
          </a:p>
        </p:txBody>
      </p:sp>
      <p:sp>
        <p:nvSpPr>
          <p:cNvPr id="40963" name="Rectangle 1"/>
          <p:cNvSpPr>
            <a:spLocks noChangeArrowheads="1"/>
          </p:cNvSpPr>
          <p:nvPr/>
        </p:nvSpPr>
        <p:spPr bwMode="auto">
          <a:xfrm>
            <a:off x="539750" y="1268413"/>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SAP GUI </a:t>
            </a:r>
          </a:p>
        </p:txBody>
      </p:sp>
      <p:sp>
        <p:nvSpPr>
          <p:cNvPr id="40964" name="Rectangle 2"/>
          <p:cNvSpPr>
            <a:spLocks noChangeArrowheads="1"/>
          </p:cNvSpPr>
          <p:nvPr/>
        </p:nvSpPr>
        <p:spPr bwMode="auto">
          <a:xfrm>
            <a:off x="684213" y="2133600"/>
            <a:ext cx="3959225"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0"/>
              <a:t>Graphical User Interface. The SAPgui is the software on your computer or local server that allows you to connect to one or more of the SAP environments.</a:t>
            </a:r>
            <a:r>
              <a:rPr lang="en-US"/>
              <a:t> </a:t>
            </a:r>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613" y="1916113"/>
            <a:ext cx="3095625" cy="358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idx="4294967295"/>
          </p:nvPr>
        </p:nvSpPr>
        <p:spPr/>
        <p:txBody>
          <a:bodyPr/>
          <a:lstStyle/>
          <a:p>
            <a:r>
              <a:rPr lang="en-US"/>
              <a:t>SAP Navigation Tips</a:t>
            </a:r>
          </a:p>
        </p:txBody>
      </p:sp>
      <p:sp>
        <p:nvSpPr>
          <p:cNvPr id="41987" name="Rectangle 1"/>
          <p:cNvSpPr>
            <a:spLocks noChangeArrowheads="1"/>
          </p:cNvSpPr>
          <p:nvPr/>
        </p:nvSpPr>
        <p:spPr bwMode="auto">
          <a:xfrm>
            <a:off x="539750" y="1268413"/>
            <a:ext cx="4392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SAP Initial Screen </a:t>
            </a:r>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916113"/>
            <a:ext cx="48641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588" y="4797425"/>
            <a:ext cx="272415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p:txBody>
          <a:bodyPr/>
          <a:lstStyle/>
          <a:p>
            <a:r>
              <a:rPr lang="en-US"/>
              <a:t>SAP Navigation Tips</a:t>
            </a:r>
          </a:p>
        </p:txBody>
      </p:sp>
      <p:sp>
        <p:nvSpPr>
          <p:cNvPr id="43011" name="Rectangle 1"/>
          <p:cNvSpPr>
            <a:spLocks noChangeArrowheads="1"/>
          </p:cNvSpPr>
          <p:nvPr/>
        </p:nvSpPr>
        <p:spPr bwMode="auto">
          <a:xfrm>
            <a:off x="539750" y="1268413"/>
            <a:ext cx="4392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SAP Initial Screen </a:t>
            </a:r>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817688"/>
            <a:ext cx="7345363"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US"/>
              <a:t>SAP Navigation Tips</a:t>
            </a:r>
          </a:p>
        </p:txBody>
      </p:sp>
      <p:sp>
        <p:nvSpPr>
          <p:cNvPr id="44035" name="Rectangle 1"/>
          <p:cNvSpPr>
            <a:spLocks noChangeArrowheads="1"/>
          </p:cNvSpPr>
          <p:nvPr/>
        </p:nvSpPr>
        <p:spPr bwMode="auto">
          <a:xfrm>
            <a:off x="539750" y="1268413"/>
            <a:ext cx="561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SAP Standard Toolbar Buttons </a:t>
            </a:r>
          </a:p>
        </p:txBody>
      </p:sp>
      <p:pic>
        <p:nvPicPr>
          <p:cNvPr id="44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060575"/>
            <a:ext cx="7335838"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p:txBody>
          <a:bodyPr/>
          <a:lstStyle/>
          <a:p>
            <a:r>
              <a:rPr lang="en-US"/>
              <a:t>SAP Navigation Tips</a:t>
            </a:r>
          </a:p>
        </p:txBody>
      </p:sp>
      <p:sp>
        <p:nvSpPr>
          <p:cNvPr id="45059" name="Rectangle 1"/>
          <p:cNvSpPr>
            <a:spLocks noChangeArrowheads="1"/>
          </p:cNvSpPr>
          <p:nvPr/>
        </p:nvSpPr>
        <p:spPr bwMode="auto">
          <a:xfrm>
            <a:off x="539750" y="1268413"/>
            <a:ext cx="5400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Important Details to be Noted </a:t>
            </a:r>
          </a:p>
        </p:txBody>
      </p:sp>
      <p:sp>
        <p:nvSpPr>
          <p:cNvPr id="45060" name="Rectangle 2"/>
          <p:cNvSpPr>
            <a:spLocks noChangeArrowheads="1"/>
          </p:cNvSpPr>
          <p:nvPr/>
        </p:nvSpPr>
        <p:spPr bwMode="auto">
          <a:xfrm>
            <a:off x="539750" y="1809750"/>
            <a:ext cx="4319588"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0"/>
              <a:t>• System</a:t>
            </a:r>
            <a:br>
              <a:rPr lang="en-US" b="0"/>
            </a:br>
            <a:r>
              <a:rPr lang="en-US" b="0"/>
              <a:t>• Client</a:t>
            </a:r>
            <a:br>
              <a:rPr lang="en-US" b="0"/>
            </a:br>
            <a:r>
              <a:rPr lang="en-US" b="0"/>
              <a:t>• User</a:t>
            </a:r>
            <a:br>
              <a:rPr lang="en-US" b="0"/>
            </a:br>
            <a:r>
              <a:rPr lang="en-US" b="0"/>
              <a:t>• Program</a:t>
            </a:r>
            <a:br>
              <a:rPr lang="en-US" b="0"/>
            </a:br>
            <a:r>
              <a:rPr lang="en-US" b="0"/>
              <a:t>• Transaction</a:t>
            </a:r>
            <a:br>
              <a:rPr lang="en-US" b="0"/>
            </a:br>
            <a:r>
              <a:rPr lang="en-US" b="0"/>
              <a:t>• Response Time</a:t>
            </a:r>
            <a:br>
              <a:rPr lang="en-US" b="0"/>
            </a:br>
            <a:r>
              <a:rPr lang="en-US" b="0"/>
              <a:t>• Interpretation Time</a:t>
            </a:r>
            <a:br>
              <a:rPr lang="en-US" b="0"/>
            </a:br>
            <a:r>
              <a:rPr lang="en-US" b="0"/>
              <a:t>• Round Trips / Flushes</a:t>
            </a:r>
            <a:r>
              <a:rPr lang="en-US"/>
              <a:t> </a:t>
            </a:r>
          </a:p>
        </p:txBody>
      </p:sp>
      <p:pic>
        <p:nvPicPr>
          <p:cNvPr id="450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25" y="2276475"/>
            <a:ext cx="3659188"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p:txBody>
          <a:bodyPr/>
          <a:lstStyle/>
          <a:p>
            <a:r>
              <a:rPr lang="en-US"/>
              <a:t>ERP Overview</a:t>
            </a:r>
          </a:p>
        </p:txBody>
      </p:sp>
      <p:pic>
        <p:nvPicPr>
          <p:cNvPr id="184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341438"/>
            <a:ext cx="7056437"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r>
              <a:rPr lang="en-US"/>
              <a:t>SAP Navigation Tips</a:t>
            </a:r>
          </a:p>
        </p:txBody>
      </p:sp>
      <p:sp>
        <p:nvSpPr>
          <p:cNvPr id="46083" name="Rectangle 1"/>
          <p:cNvSpPr>
            <a:spLocks noChangeArrowheads="1"/>
          </p:cNvSpPr>
          <p:nvPr/>
        </p:nvSpPr>
        <p:spPr bwMode="auto">
          <a:xfrm>
            <a:off x="539750" y="1268413"/>
            <a:ext cx="4392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Favorites </a:t>
            </a:r>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1885950"/>
            <a:ext cx="4519612"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50" y="2662238"/>
            <a:ext cx="3440113" cy="321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6" name="Rectangle 6"/>
          <p:cNvSpPr>
            <a:spLocks noChangeArrowheads="1"/>
          </p:cNvSpPr>
          <p:nvPr/>
        </p:nvSpPr>
        <p:spPr bwMode="auto">
          <a:xfrm>
            <a:off x="5219700" y="2139950"/>
            <a:ext cx="3455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Favorites Menu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t> CALLING FUNCTION - SAP</a:t>
            </a:r>
          </a:p>
        </p:txBody>
      </p:sp>
      <p:sp>
        <p:nvSpPr>
          <p:cNvPr id="47107" name="Content Placeholder 2"/>
          <p:cNvSpPr>
            <a:spLocks noGrp="1"/>
          </p:cNvSpPr>
          <p:nvPr>
            <p:ph idx="1"/>
          </p:nvPr>
        </p:nvSpPr>
        <p:spPr/>
        <p:txBody>
          <a:bodyPr/>
          <a:lstStyle/>
          <a:p>
            <a:r>
              <a:rPr lang="en-US" b="1"/>
              <a:t>/n to cancel the current transaction</a:t>
            </a:r>
          </a:p>
          <a:p>
            <a:r>
              <a:rPr lang="en-US" b="1"/>
              <a:t>/n#### to call transaction #### directly from another transaction</a:t>
            </a:r>
          </a:p>
          <a:p>
            <a:r>
              <a:rPr lang="en-US" b="1"/>
              <a:t>Without the prefix you can only call #### from the SAP Easy Access Screen</a:t>
            </a:r>
          </a:p>
          <a:p>
            <a:r>
              <a:rPr lang="en-US" b="1"/>
              <a:t>/o to display an overview of sessions</a:t>
            </a:r>
          </a:p>
          <a:p>
            <a:r>
              <a:rPr lang="en-US" b="1"/>
              <a:t>/o#### to call transaction #### in a new session directly from another transaction</a:t>
            </a:r>
          </a:p>
          <a:p>
            <a:r>
              <a:rPr lang="en-US" b="1"/>
              <a:t>/nend to end the logon session with a confirmation dialog box</a:t>
            </a:r>
          </a:p>
          <a:p>
            <a:r>
              <a:rPr lang="en-US" b="1"/>
              <a:t>nex to end the logon session without a confirmation dialog box</a:t>
            </a:r>
          </a:p>
          <a:p>
            <a:r>
              <a:rPr lang="en-US" b="1"/>
              <a:t>/i to delete the session you are currently using</a:t>
            </a:r>
            <a:r>
              <a:rPr lang="en-US"/>
              <a:t> </a:t>
            </a:r>
            <a:br>
              <a:rPr lang="en-US"/>
            </a:b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p:txBody>
          <a:bodyPr/>
          <a:lstStyle/>
          <a:p>
            <a:r>
              <a:rPr lang="en-US"/>
              <a:t>SAP T-Code</a:t>
            </a:r>
          </a:p>
        </p:txBody>
      </p:sp>
      <p:sp>
        <p:nvSpPr>
          <p:cNvPr id="48131" name="Rectangle 1"/>
          <p:cNvSpPr>
            <a:spLocks noChangeArrowheads="1"/>
          </p:cNvSpPr>
          <p:nvPr/>
        </p:nvSpPr>
        <p:spPr bwMode="auto">
          <a:xfrm>
            <a:off x="539750" y="1268413"/>
            <a:ext cx="4392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T-Code SAP </a:t>
            </a:r>
          </a:p>
        </p:txBody>
      </p:sp>
      <p:sp>
        <p:nvSpPr>
          <p:cNvPr id="48132" name="Rectangle 2"/>
          <p:cNvSpPr>
            <a:spLocks noChangeArrowheads="1"/>
          </p:cNvSpPr>
          <p:nvPr/>
        </p:nvSpPr>
        <p:spPr bwMode="auto">
          <a:xfrm>
            <a:off x="539750" y="1809750"/>
            <a:ext cx="770413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0"/>
              <a:t>• MM01 – CREATE MATERIAL MASTER</a:t>
            </a:r>
            <a:br>
              <a:rPr lang="en-US" b="0"/>
            </a:br>
            <a:r>
              <a:rPr lang="en-US" b="0"/>
              <a:t>• MM02 – CHANGE MATERIAL MASTER</a:t>
            </a:r>
            <a:br>
              <a:rPr lang="en-US" b="0"/>
            </a:br>
            <a:r>
              <a:rPr lang="en-US" b="0"/>
              <a:t>• MM03 – DISPLAY MATERIAL MASTER</a:t>
            </a:r>
            <a:br>
              <a:rPr lang="en-US" b="0"/>
            </a:br>
            <a:r>
              <a:rPr lang="en-US" b="0"/>
              <a:t>• MD04 – STOCK REQUIREMENT</a:t>
            </a:r>
            <a:br>
              <a:rPr lang="en-US" b="0"/>
            </a:br>
            <a:r>
              <a:rPr lang="en-US" b="0"/>
              <a:t>• MMBE – STOCK OVERVIEW</a:t>
            </a:r>
            <a:br>
              <a:rPr lang="en-US" b="0"/>
            </a:br>
            <a:r>
              <a:rPr lang="en-US" b="0"/>
              <a:t>• MB51 – MATERIAL DOCUMENT</a:t>
            </a:r>
            <a:br>
              <a:rPr lang="en-US" b="0"/>
            </a:br>
            <a:r>
              <a:rPr lang="en-US" b="0"/>
              <a:t>• MB22 – CHANGE RESERVATION</a:t>
            </a:r>
            <a:br>
              <a:rPr lang="en-US" b="0"/>
            </a:br>
            <a:r>
              <a:rPr lang="en-US" b="0"/>
              <a:t>• ME23 – DISPLAY PO (PURCHASE ORDER)</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1163" y="304800"/>
            <a:ext cx="3313355" cy="1702160"/>
          </a:xfrm>
        </p:spPr>
        <p:txBody>
          <a:bodyPr rtlCol="0">
            <a:normAutofit fontScale="90000"/>
          </a:bodyPr>
          <a:lstStyle/>
          <a:p>
            <a:pPr algn="ctr" eaLnBrk="1" fontAlgn="auto" hangingPunct="1">
              <a:spcAft>
                <a:spcPts val="0"/>
              </a:spcAft>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Aplikasi Proses Bisnis II (SAP)</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4572000" y="5410200"/>
            <a:ext cx="3733800" cy="609600"/>
          </a:xfrm>
        </p:spPr>
        <p:txBody>
          <a:bodyPr rtlCol="0">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en-US" b="1" spc="50">
                <a:ln w="11430"/>
                <a:solidFill>
                  <a:srgbClr val="FF0000"/>
                </a:solidFill>
                <a:effectLst>
                  <a:outerShdw blurRad="76200" dist="50800" dir="5400000" algn="tl" rotWithShape="0">
                    <a:srgbClr val="000000">
                      <a:alpha val="65000"/>
                    </a:srgbClr>
                  </a:outerShdw>
                </a:effectLst>
              </a:rPr>
              <a:t>Oleh :</a:t>
            </a:r>
          </a:p>
          <a:p>
            <a:pPr algn="ctr" eaLnBrk="1" fontAlgn="auto" hangingPunct="1">
              <a:spcAft>
                <a:spcPts val="0"/>
              </a:spcAft>
              <a:defRPr/>
            </a:pPr>
            <a:r>
              <a:rPr lang="en-US" b="1" spc="50">
                <a:ln w="11430"/>
                <a:solidFill>
                  <a:srgbClr val="FF0000"/>
                </a:solidFill>
                <a:effectLst>
                  <a:outerShdw blurRad="76200" dist="50800" dir="5400000" algn="tl" rotWithShape="0">
                    <a:srgbClr val="000000">
                      <a:alpha val="65000"/>
                    </a:srgbClr>
                  </a:outerShdw>
                </a:effectLst>
              </a:rPr>
              <a:t>Ahmad Sugiyarta, ST., M.Kom</a:t>
            </a:r>
            <a:endParaRPr lang="en-US" b="1" spc="50" dirty="0">
              <a:ln w="11430"/>
              <a:solidFill>
                <a:srgbClr val="FF0000"/>
              </a:solidFill>
              <a:effectLst>
                <a:outerShdw blurRad="76200" dist="50800" dir="5400000" algn="tl" rotWithShape="0">
                  <a:srgbClr val="000000">
                    <a:alpha val="65000"/>
                  </a:srgbClr>
                </a:outerShdw>
              </a:effectLst>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1628775"/>
            <a:ext cx="2601912"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2575"/>
            <a:ext cx="145097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716016" y="2498394"/>
            <a:ext cx="3313355" cy="1702160"/>
          </a:xfrm>
          <a:prstGeom prst="rect">
            <a:avLst/>
          </a:prstGeom>
        </p:spPr>
        <p:txBody>
          <a:bodyPr anchor="b">
            <a:normAutofit fontScale="90000" lnSpcReduction="20000"/>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base" latinLnBrk="0" hangingPunct="1">
              <a:lnSpc>
                <a:spcPct val="100000"/>
              </a:lnSpc>
              <a:spcBef>
                <a:spcPct val="0"/>
              </a:spcBef>
              <a:spcAft>
                <a:spcPct val="0"/>
              </a:spcAft>
              <a:buClr>
                <a:srgbClr val="F48B00"/>
              </a:buClr>
              <a:buSzTx/>
              <a:buFont typeface="Wingdings" pitchFamily="2" charset="2"/>
              <a:buNone/>
              <a:tabLst/>
              <a:defRPr/>
            </a:pPr>
            <a:r>
              <a:rPr kumimoji="0" lang="en-US" sz="3600" b="1" i="0" u="none" strike="noStrike" kern="1200" cap="none" spc="0" normalizeH="0" baseline="0" noProof="0">
                <a:ln w="18415" cmpd="sng">
                  <a:solidFill>
                    <a:srgbClr val="FFFFFF"/>
                  </a:solidFill>
                  <a:prstDash val="solid"/>
                </a:ln>
                <a:solidFill>
                  <a:prstClr val="black"/>
                </a:solidFill>
                <a:effectLst>
                  <a:outerShdw blurRad="63500" dir="3600000" algn="tl" rotWithShape="0">
                    <a:srgbClr val="000000">
                      <a:alpha val="70000"/>
                    </a:srgbClr>
                  </a:outerShdw>
                </a:effectLst>
                <a:uLnTx/>
                <a:uFillTx/>
                <a:latin typeface="Century Gothic"/>
                <a:ea typeface="+mj-ea"/>
                <a:cs typeface="+mj-cs"/>
              </a:rPr>
              <a:t>Pertemuan 3 </a:t>
            </a:r>
          </a:p>
          <a:p>
            <a:pPr marL="0" marR="0" lvl="0" indent="0" algn="ctr" defTabSz="914400" rtl="0" eaLnBrk="1" fontAlgn="base" latinLnBrk="0" hangingPunct="1">
              <a:lnSpc>
                <a:spcPct val="100000"/>
              </a:lnSpc>
              <a:spcBef>
                <a:spcPct val="0"/>
              </a:spcBef>
              <a:spcAft>
                <a:spcPct val="0"/>
              </a:spcAft>
              <a:buClr>
                <a:srgbClr val="F48B00"/>
              </a:buClr>
              <a:buSzTx/>
              <a:buFont typeface="Wingdings" pitchFamily="2" charset="2"/>
              <a:buNone/>
              <a:tabLst/>
              <a:defRPr/>
            </a:pPr>
            <a:endParaRPr kumimoji="0" lang="en-US" sz="3600" b="1" i="0" u="none" strike="noStrike" kern="1200" cap="none" spc="0" normalizeH="0" baseline="0" noProof="0">
              <a:ln w="18415" cmpd="sng">
                <a:solidFill>
                  <a:srgbClr val="FFFFFF"/>
                </a:solidFill>
                <a:prstDash val="solid"/>
              </a:ln>
              <a:solidFill>
                <a:prstClr val="black"/>
              </a:solidFill>
              <a:effectLst>
                <a:outerShdw blurRad="63500" dir="3600000" algn="tl" rotWithShape="0">
                  <a:srgbClr val="000000">
                    <a:alpha val="70000"/>
                  </a:srgbClr>
                </a:outerShdw>
              </a:effectLst>
              <a:uLnTx/>
              <a:uFillTx/>
              <a:latin typeface="Century Gothic"/>
              <a:ea typeface="+mj-ea"/>
              <a:cs typeface="+mj-cs"/>
            </a:endParaRPr>
          </a:p>
          <a:p>
            <a:pPr marL="0" marR="0" lvl="0" indent="0" algn="ctr" defTabSz="914400" rtl="0" eaLnBrk="1" fontAlgn="base" latinLnBrk="0" hangingPunct="1">
              <a:lnSpc>
                <a:spcPct val="100000"/>
              </a:lnSpc>
              <a:spcBef>
                <a:spcPct val="0"/>
              </a:spcBef>
              <a:spcAft>
                <a:spcPct val="0"/>
              </a:spcAft>
              <a:buClr>
                <a:srgbClr val="F48B00"/>
              </a:buClr>
              <a:buSzTx/>
              <a:buFont typeface="Wingdings" pitchFamily="2" charset="2"/>
              <a:buNone/>
              <a:tabLst/>
              <a:defRPr/>
            </a:pPr>
            <a:r>
              <a:rPr kumimoji="0" lang="en-US" sz="3600" b="1" i="0" u="none" strike="noStrike" kern="1200" cap="none" spc="0" normalizeH="0" baseline="0" noProof="0">
                <a:ln w="18415" cmpd="sng">
                  <a:solidFill>
                    <a:srgbClr val="FFFFFF"/>
                  </a:solidFill>
                  <a:prstDash val="solid"/>
                </a:ln>
                <a:solidFill>
                  <a:prstClr val="black"/>
                </a:solidFill>
                <a:effectLst>
                  <a:outerShdw blurRad="63500" dir="3600000" algn="tl" rotWithShape="0">
                    <a:srgbClr val="000000">
                      <a:alpha val="70000"/>
                    </a:srgbClr>
                  </a:outerShdw>
                </a:effectLst>
                <a:uLnTx/>
                <a:uFillTx/>
                <a:latin typeface="Century Gothic"/>
                <a:ea typeface="+mj-ea"/>
                <a:cs typeface="+mj-cs"/>
              </a:rPr>
              <a:t>Maintain Material Master</a:t>
            </a:r>
            <a:endParaRPr kumimoji="0" lang="en-US" sz="3600" b="1" i="0" u="none" strike="noStrike" kern="1200" cap="none" spc="0" normalizeH="0" baseline="0" noProof="0" dirty="0">
              <a:ln w="18415" cmpd="sng">
                <a:solidFill>
                  <a:srgbClr val="FFFFFF"/>
                </a:solidFill>
                <a:prstDash val="solid"/>
              </a:ln>
              <a:solidFill>
                <a:prstClr val="black"/>
              </a:solidFill>
              <a:effectLst>
                <a:outerShdw blurRad="63500" dir="3600000" algn="tl" rotWithShape="0">
                  <a:srgbClr val="000000">
                    <a:alpha val="70000"/>
                  </a:srgbClr>
                </a:outerShdw>
              </a:effectLst>
              <a:uLnTx/>
              <a:uFillTx/>
              <a:latin typeface="Century Gothic"/>
              <a:ea typeface="+mj-ea"/>
              <a:cs typeface="+mj-cs"/>
            </a:endParaRPr>
          </a:p>
        </p:txBody>
      </p:sp>
      <p:grpSp>
        <p:nvGrpSpPr>
          <p:cNvPr id="16391" name="Group 479"/>
          <p:cNvGrpSpPr>
            <a:grpSpLocks/>
          </p:cNvGrpSpPr>
          <p:nvPr/>
        </p:nvGrpSpPr>
        <p:grpSpPr bwMode="auto">
          <a:xfrm>
            <a:off x="400050" y="2735263"/>
            <a:ext cx="3886200" cy="3276600"/>
            <a:chOff x="480" y="672"/>
            <a:chExt cx="2734" cy="2436"/>
          </a:xfrm>
        </p:grpSpPr>
        <p:grpSp>
          <p:nvGrpSpPr>
            <p:cNvPr id="16392" name="Group 480"/>
            <p:cNvGrpSpPr>
              <a:grpSpLocks/>
            </p:cNvGrpSpPr>
            <p:nvPr/>
          </p:nvGrpSpPr>
          <p:grpSpPr bwMode="auto">
            <a:xfrm>
              <a:off x="480" y="672"/>
              <a:ext cx="2734" cy="2436"/>
              <a:chOff x="480" y="672"/>
              <a:chExt cx="2734" cy="2436"/>
            </a:xfrm>
          </p:grpSpPr>
          <p:sp>
            <p:nvSpPr>
              <p:cNvPr id="16394" name="Freeform 481"/>
              <p:cNvSpPr>
                <a:spLocks/>
              </p:cNvSpPr>
              <p:nvPr/>
            </p:nvSpPr>
            <p:spPr bwMode="auto">
              <a:xfrm>
                <a:off x="1418" y="687"/>
                <a:ext cx="230" cy="226"/>
              </a:xfrm>
              <a:custGeom>
                <a:avLst/>
                <a:gdLst>
                  <a:gd name="T0" fmla="*/ 931 w 182"/>
                  <a:gd name="T1" fmla="*/ 13 h 176"/>
                  <a:gd name="T2" fmla="*/ 901 w 182"/>
                  <a:gd name="T3" fmla="*/ 13 h 176"/>
                  <a:gd name="T4" fmla="*/ 0 w 182"/>
                  <a:gd name="T5" fmla="*/ 975 h 176"/>
                  <a:gd name="T6" fmla="*/ 32 w 182"/>
                  <a:gd name="T7" fmla="*/ 1008 h 176"/>
                  <a:gd name="T8" fmla="*/ 931 w 182"/>
                  <a:gd name="T9" fmla="*/ 46 h 176"/>
                  <a:gd name="T10" fmla="*/ 901 w 182"/>
                  <a:gd name="T11" fmla="*/ 46 h 176"/>
                  <a:gd name="T12" fmla="*/ 931 w 182"/>
                  <a:gd name="T13" fmla="*/ 13 h 176"/>
                  <a:gd name="T14" fmla="*/ 916 w 182"/>
                  <a:gd name="T15" fmla="*/ 0 h 176"/>
                  <a:gd name="T16" fmla="*/ 901 w 182"/>
                  <a:gd name="T17" fmla="*/ 13 h 176"/>
                  <a:gd name="T18" fmla="*/ 931 w 182"/>
                  <a:gd name="T19" fmla="*/ 13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2"/>
                    </a:moveTo>
                    <a:lnTo>
                      <a:pt x="175" y="2"/>
                    </a:lnTo>
                    <a:lnTo>
                      <a:pt x="0" y="169"/>
                    </a:lnTo>
                    <a:lnTo>
                      <a:pt x="6" y="175"/>
                    </a:lnTo>
                    <a:lnTo>
                      <a:pt x="181" y="8"/>
                    </a:lnTo>
                    <a:lnTo>
                      <a:pt x="175" y="8"/>
                    </a:lnTo>
                    <a:lnTo>
                      <a:pt x="181" y="2"/>
                    </a:lnTo>
                    <a:lnTo>
                      <a:pt x="178" y="0"/>
                    </a:lnTo>
                    <a:lnTo>
                      <a:pt x="175" y="2"/>
                    </a:lnTo>
                    <a:lnTo>
                      <a:pt x="181"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395" name="Freeform 482"/>
              <p:cNvSpPr>
                <a:spLocks/>
              </p:cNvSpPr>
              <p:nvPr/>
            </p:nvSpPr>
            <p:spPr bwMode="auto">
              <a:xfrm>
                <a:off x="1648" y="694"/>
                <a:ext cx="223" cy="232"/>
              </a:xfrm>
              <a:custGeom>
                <a:avLst/>
                <a:gdLst>
                  <a:gd name="T0" fmla="*/ 906 w 176"/>
                  <a:gd name="T1" fmla="*/ 989 h 182"/>
                  <a:gd name="T2" fmla="*/ 906 w 176"/>
                  <a:gd name="T3" fmla="*/ 956 h 182"/>
                  <a:gd name="T4" fmla="*/ 32 w 176"/>
                  <a:gd name="T5" fmla="*/ 0 h 182"/>
                  <a:gd name="T6" fmla="*/ 0 w 176"/>
                  <a:gd name="T7" fmla="*/ 36 h 182"/>
                  <a:gd name="T8" fmla="*/ 882 w 176"/>
                  <a:gd name="T9" fmla="*/ 989 h 182"/>
                  <a:gd name="T10" fmla="*/ 882 w 176"/>
                  <a:gd name="T11" fmla="*/ 956 h 182"/>
                  <a:gd name="T12" fmla="*/ 906 w 176"/>
                  <a:gd name="T13" fmla="*/ 989 h 182"/>
                  <a:gd name="T14" fmla="*/ 916 w 176"/>
                  <a:gd name="T15" fmla="*/ 980 h 182"/>
                  <a:gd name="T16" fmla="*/ 906 w 176"/>
                  <a:gd name="T17" fmla="*/ 956 h 182"/>
                  <a:gd name="T18" fmla="*/ 906 w 176"/>
                  <a:gd name="T19" fmla="*/ 989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3" y="181"/>
                    </a:moveTo>
                    <a:lnTo>
                      <a:pt x="173" y="175"/>
                    </a:lnTo>
                    <a:lnTo>
                      <a:pt x="6" y="0"/>
                    </a:lnTo>
                    <a:lnTo>
                      <a:pt x="0" y="6"/>
                    </a:lnTo>
                    <a:lnTo>
                      <a:pt x="168" y="181"/>
                    </a:lnTo>
                    <a:lnTo>
                      <a:pt x="168" y="175"/>
                    </a:lnTo>
                    <a:lnTo>
                      <a:pt x="173" y="181"/>
                    </a:lnTo>
                    <a:lnTo>
                      <a:pt x="175" y="179"/>
                    </a:lnTo>
                    <a:lnTo>
                      <a:pt x="173" y="175"/>
                    </a:lnTo>
                    <a:lnTo>
                      <a:pt x="173" y="18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396" name="Freeform 483"/>
              <p:cNvSpPr>
                <a:spLocks/>
              </p:cNvSpPr>
              <p:nvPr/>
            </p:nvSpPr>
            <p:spPr bwMode="auto">
              <a:xfrm>
                <a:off x="1640" y="926"/>
                <a:ext cx="230" cy="223"/>
              </a:xfrm>
              <a:custGeom>
                <a:avLst/>
                <a:gdLst>
                  <a:gd name="T0" fmla="*/ 0 w 182"/>
                  <a:gd name="T1" fmla="*/ 906 h 176"/>
                  <a:gd name="T2" fmla="*/ 32 w 182"/>
                  <a:gd name="T3" fmla="*/ 906 h 176"/>
                  <a:gd name="T4" fmla="*/ 931 w 182"/>
                  <a:gd name="T5" fmla="*/ 32 h 176"/>
                  <a:gd name="T6" fmla="*/ 906 w 182"/>
                  <a:gd name="T7" fmla="*/ 0 h 176"/>
                  <a:gd name="T8" fmla="*/ 0 w 182"/>
                  <a:gd name="T9" fmla="*/ 878 h 176"/>
                  <a:gd name="T10" fmla="*/ 32 w 182"/>
                  <a:gd name="T11" fmla="*/ 878 h 176"/>
                  <a:gd name="T12" fmla="*/ 0 w 182"/>
                  <a:gd name="T13" fmla="*/ 906 h 176"/>
                  <a:gd name="T14" fmla="*/ 16 w 182"/>
                  <a:gd name="T15" fmla="*/ 916 h 176"/>
                  <a:gd name="T16" fmla="*/ 32 w 182"/>
                  <a:gd name="T17" fmla="*/ 906 h 176"/>
                  <a:gd name="T18" fmla="*/ 0 w 182"/>
                  <a:gd name="T19" fmla="*/ 906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0" y="173"/>
                    </a:moveTo>
                    <a:lnTo>
                      <a:pt x="6" y="173"/>
                    </a:lnTo>
                    <a:lnTo>
                      <a:pt x="181" y="6"/>
                    </a:lnTo>
                    <a:lnTo>
                      <a:pt x="176" y="0"/>
                    </a:lnTo>
                    <a:lnTo>
                      <a:pt x="0" y="167"/>
                    </a:lnTo>
                    <a:lnTo>
                      <a:pt x="6" y="167"/>
                    </a:lnTo>
                    <a:lnTo>
                      <a:pt x="0" y="173"/>
                    </a:lnTo>
                    <a:lnTo>
                      <a:pt x="3" y="175"/>
                    </a:lnTo>
                    <a:lnTo>
                      <a:pt x="6" y="173"/>
                    </a:lnTo>
                    <a:lnTo>
                      <a:pt x="0" y="17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397" name="Freeform 484"/>
              <p:cNvSpPr>
                <a:spLocks/>
              </p:cNvSpPr>
              <p:nvPr/>
            </p:nvSpPr>
            <p:spPr bwMode="auto">
              <a:xfrm>
                <a:off x="1415" y="915"/>
                <a:ext cx="222" cy="232"/>
              </a:xfrm>
              <a:custGeom>
                <a:avLst/>
                <a:gdLst>
                  <a:gd name="T0" fmla="*/ 13 w 176"/>
                  <a:gd name="T1" fmla="*/ 0 h 182"/>
                  <a:gd name="T2" fmla="*/ 13 w 176"/>
                  <a:gd name="T3" fmla="*/ 36 h 182"/>
                  <a:gd name="T4" fmla="*/ 859 w 176"/>
                  <a:gd name="T5" fmla="*/ 989 h 182"/>
                  <a:gd name="T6" fmla="*/ 891 w 176"/>
                  <a:gd name="T7" fmla="*/ 956 h 182"/>
                  <a:gd name="T8" fmla="*/ 40 w 176"/>
                  <a:gd name="T9" fmla="*/ 0 h 182"/>
                  <a:gd name="T10" fmla="*/ 40 w 176"/>
                  <a:gd name="T11" fmla="*/ 36 h 182"/>
                  <a:gd name="T12" fmla="*/ 13 w 176"/>
                  <a:gd name="T13" fmla="*/ 0 h 182"/>
                  <a:gd name="T14" fmla="*/ 0 w 176"/>
                  <a:gd name="T15" fmla="*/ 17 h 182"/>
                  <a:gd name="T16" fmla="*/ 13 w 176"/>
                  <a:gd name="T17" fmla="*/ 36 h 182"/>
                  <a:gd name="T18" fmla="*/ 13 w 176"/>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2" y="0"/>
                    </a:moveTo>
                    <a:lnTo>
                      <a:pt x="2" y="6"/>
                    </a:lnTo>
                    <a:lnTo>
                      <a:pt x="169" y="181"/>
                    </a:lnTo>
                    <a:lnTo>
                      <a:pt x="175" y="175"/>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398" name="Freeform 485"/>
              <p:cNvSpPr>
                <a:spLocks/>
              </p:cNvSpPr>
              <p:nvPr/>
            </p:nvSpPr>
            <p:spPr bwMode="auto">
              <a:xfrm>
                <a:off x="1646" y="695"/>
                <a:ext cx="2" cy="109"/>
              </a:xfrm>
              <a:custGeom>
                <a:avLst/>
                <a:gdLst>
                  <a:gd name="T0" fmla="*/ 1 w 2"/>
                  <a:gd name="T1" fmla="*/ 450 h 86"/>
                  <a:gd name="T2" fmla="*/ 1 w 2"/>
                  <a:gd name="T3" fmla="*/ 435 h 86"/>
                  <a:gd name="T4" fmla="*/ 1 w 2"/>
                  <a:gd name="T5" fmla="*/ 0 h 86"/>
                  <a:gd name="T6" fmla="*/ 0 w 2"/>
                  <a:gd name="T7" fmla="*/ 0 h 86"/>
                  <a:gd name="T8" fmla="*/ 0 w 2"/>
                  <a:gd name="T9" fmla="*/ 435 h 86"/>
                  <a:gd name="T10" fmla="*/ 0 w 2"/>
                  <a:gd name="T11" fmla="*/ 427 h 86"/>
                  <a:gd name="T12" fmla="*/ 1 w 2"/>
                  <a:gd name="T13" fmla="*/ 450 h 86"/>
                  <a:gd name="T14" fmla="*/ 1 w 2"/>
                  <a:gd name="T15" fmla="*/ 437 h 86"/>
                  <a:gd name="T16" fmla="*/ 1 w 2"/>
                  <a:gd name="T17" fmla="*/ 435 h 86"/>
                  <a:gd name="T18" fmla="*/ 1 w 2"/>
                  <a:gd name="T19" fmla="*/ 45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1" y="85"/>
                    </a:moveTo>
                    <a:lnTo>
                      <a:pt x="1" y="83"/>
                    </a:lnTo>
                    <a:lnTo>
                      <a:pt x="1" y="0"/>
                    </a:lnTo>
                    <a:lnTo>
                      <a:pt x="0" y="0"/>
                    </a:lnTo>
                    <a:lnTo>
                      <a:pt x="0" y="83"/>
                    </a:lnTo>
                    <a:lnTo>
                      <a:pt x="0" y="81"/>
                    </a:lnTo>
                    <a:lnTo>
                      <a:pt x="1" y="85"/>
                    </a:lnTo>
                    <a:lnTo>
                      <a:pt x="1" y="84"/>
                    </a:lnTo>
                    <a:lnTo>
                      <a:pt x="1" y="83"/>
                    </a:lnTo>
                    <a:lnTo>
                      <a:pt x="1" y="8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399" name="Freeform 486"/>
              <p:cNvSpPr>
                <a:spLocks/>
              </p:cNvSpPr>
              <p:nvPr/>
            </p:nvSpPr>
            <p:spPr bwMode="auto">
              <a:xfrm>
                <a:off x="1415" y="808"/>
                <a:ext cx="230" cy="226"/>
              </a:xfrm>
              <a:custGeom>
                <a:avLst/>
                <a:gdLst>
                  <a:gd name="T0" fmla="*/ 0 w 182"/>
                  <a:gd name="T1" fmla="*/ 903 h 178"/>
                  <a:gd name="T2" fmla="*/ 32 w 182"/>
                  <a:gd name="T3" fmla="*/ 909 h 178"/>
                  <a:gd name="T4" fmla="*/ 931 w 182"/>
                  <a:gd name="T5" fmla="*/ 28 h 178"/>
                  <a:gd name="T6" fmla="*/ 901 w 182"/>
                  <a:gd name="T7" fmla="*/ 0 h 178"/>
                  <a:gd name="T8" fmla="*/ 1 w 182"/>
                  <a:gd name="T9" fmla="*/ 884 h 178"/>
                  <a:gd name="T10" fmla="*/ 37 w 182"/>
                  <a:gd name="T11" fmla="*/ 903 h 178"/>
                  <a:gd name="T12" fmla="*/ 0 w 182"/>
                  <a:gd name="T13" fmla="*/ 903 h 178"/>
                  <a:gd name="T14" fmla="*/ 0 w 182"/>
                  <a:gd name="T15" fmla="*/ 943 h 178"/>
                  <a:gd name="T16" fmla="*/ 32 w 182"/>
                  <a:gd name="T17" fmla="*/ 909 h 178"/>
                  <a:gd name="T18" fmla="*/ 0 w 182"/>
                  <a:gd name="T19" fmla="*/ 903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8"/>
                  <a:gd name="T32" fmla="*/ 182 w 182"/>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8">
                    <a:moveTo>
                      <a:pt x="0" y="169"/>
                    </a:moveTo>
                    <a:lnTo>
                      <a:pt x="6" y="171"/>
                    </a:lnTo>
                    <a:lnTo>
                      <a:pt x="181" y="5"/>
                    </a:lnTo>
                    <a:lnTo>
                      <a:pt x="175" y="0"/>
                    </a:lnTo>
                    <a:lnTo>
                      <a:pt x="1" y="166"/>
                    </a:lnTo>
                    <a:lnTo>
                      <a:pt x="7" y="169"/>
                    </a:lnTo>
                    <a:lnTo>
                      <a:pt x="0" y="169"/>
                    </a:lnTo>
                    <a:lnTo>
                      <a:pt x="0" y="177"/>
                    </a:lnTo>
                    <a:lnTo>
                      <a:pt x="6" y="171"/>
                    </a:lnTo>
                    <a:lnTo>
                      <a:pt x="0" y="16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00" name="Freeform 487"/>
              <p:cNvSpPr>
                <a:spLocks/>
              </p:cNvSpPr>
              <p:nvPr/>
            </p:nvSpPr>
            <p:spPr bwMode="auto">
              <a:xfrm>
                <a:off x="1415" y="915"/>
                <a:ext cx="5" cy="108"/>
              </a:xfrm>
              <a:custGeom>
                <a:avLst/>
                <a:gdLst>
                  <a:gd name="T0" fmla="*/ 1 w 4"/>
                  <a:gd name="T1" fmla="*/ 0 h 86"/>
                  <a:gd name="T2" fmla="*/ 1 w 4"/>
                  <a:gd name="T3" fmla="*/ 16 h 86"/>
                  <a:gd name="T4" fmla="*/ 0 w 4"/>
                  <a:gd name="T5" fmla="*/ 418 h 86"/>
                  <a:gd name="T6" fmla="*/ 11 w 4"/>
                  <a:gd name="T7" fmla="*/ 418 h 86"/>
                  <a:gd name="T8" fmla="*/ 14 w 4"/>
                  <a:gd name="T9" fmla="*/ 16 h 86"/>
                  <a:gd name="T10" fmla="*/ 14 w 4"/>
                  <a:gd name="T11" fmla="*/ 31 h 86"/>
                  <a:gd name="T12" fmla="*/ 1 w 4"/>
                  <a:gd name="T13" fmla="*/ 0 h 86"/>
                  <a:gd name="T14" fmla="*/ 1 w 4"/>
                  <a:gd name="T15" fmla="*/ 13 h 86"/>
                  <a:gd name="T16" fmla="*/ 1 w 4"/>
                  <a:gd name="T17" fmla="*/ 16 h 86"/>
                  <a:gd name="T18" fmla="*/ 1 w 4"/>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1" y="0"/>
                    </a:moveTo>
                    <a:lnTo>
                      <a:pt x="1" y="3"/>
                    </a:lnTo>
                    <a:lnTo>
                      <a:pt x="0" y="85"/>
                    </a:lnTo>
                    <a:lnTo>
                      <a:pt x="2" y="85"/>
                    </a:lnTo>
                    <a:lnTo>
                      <a:pt x="3" y="3"/>
                    </a:lnTo>
                    <a:lnTo>
                      <a:pt x="3" y="6"/>
                    </a:lnTo>
                    <a:lnTo>
                      <a:pt x="1" y="0"/>
                    </a:lnTo>
                    <a:lnTo>
                      <a:pt x="1" y="2"/>
                    </a:lnTo>
                    <a:lnTo>
                      <a:pt x="1" y="3"/>
                    </a:lnTo>
                    <a:lnTo>
                      <a:pt x="1"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01" name="Freeform 488"/>
              <p:cNvSpPr>
                <a:spLocks/>
              </p:cNvSpPr>
              <p:nvPr/>
            </p:nvSpPr>
            <p:spPr bwMode="auto">
              <a:xfrm>
                <a:off x="1418" y="683"/>
                <a:ext cx="232" cy="230"/>
              </a:xfrm>
              <a:custGeom>
                <a:avLst/>
                <a:gdLst>
                  <a:gd name="T0" fmla="*/ 952 w 183"/>
                  <a:gd name="T1" fmla="*/ 47 h 181"/>
                  <a:gd name="T2" fmla="*/ 919 w 183"/>
                  <a:gd name="T3" fmla="*/ 37 h 181"/>
                  <a:gd name="T4" fmla="*/ 0 w 183"/>
                  <a:gd name="T5" fmla="*/ 931 h 181"/>
                  <a:gd name="T6" fmla="*/ 32 w 183"/>
                  <a:gd name="T7" fmla="*/ 964 h 181"/>
                  <a:gd name="T8" fmla="*/ 952 w 183"/>
                  <a:gd name="T9" fmla="*/ 74 h 181"/>
                  <a:gd name="T10" fmla="*/ 919 w 183"/>
                  <a:gd name="T11" fmla="*/ 47 h 181"/>
                  <a:gd name="T12" fmla="*/ 952 w 183"/>
                  <a:gd name="T13" fmla="*/ 47 h 181"/>
                  <a:gd name="T14" fmla="*/ 958 w 183"/>
                  <a:gd name="T15" fmla="*/ 0 h 181"/>
                  <a:gd name="T16" fmla="*/ 919 w 183"/>
                  <a:gd name="T17" fmla="*/ 37 h 181"/>
                  <a:gd name="T18" fmla="*/ 952 w 183"/>
                  <a:gd name="T19" fmla="*/ 47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81"/>
                  <a:gd name="T32" fmla="*/ 183 w 183"/>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81">
                    <a:moveTo>
                      <a:pt x="181" y="9"/>
                    </a:moveTo>
                    <a:lnTo>
                      <a:pt x="175" y="7"/>
                    </a:lnTo>
                    <a:lnTo>
                      <a:pt x="0" y="174"/>
                    </a:lnTo>
                    <a:lnTo>
                      <a:pt x="6" y="180"/>
                    </a:lnTo>
                    <a:lnTo>
                      <a:pt x="181" y="13"/>
                    </a:lnTo>
                    <a:lnTo>
                      <a:pt x="175" y="9"/>
                    </a:lnTo>
                    <a:lnTo>
                      <a:pt x="181" y="9"/>
                    </a:lnTo>
                    <a:lnTo>
                      <a:pt x="182" y="0"/>
                    </a:lnTo>
                    <a:lnTo>
                      <a:pt x="175" y="7"/>
                    </a:lnTo>
                    <a:lnTo>
                      <a:pt x="181"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02" name="Freeform 489"/>
              <p:cNvSpPr>
                <a:spLocks/>
              </p:cNvSpPr>
              <p:nvPr/>
            </p:nvSpPr>
            <p:spPr bwMode="auto">
              <a:xfrm>
                <a:off x="1868" y="926"/>
                <a:ext cx="2" cy="91"/>
              </a:xfrm>
              <a:custGeom>
                <a:avLst/>
                <a:gdLst>
                  <a:gd name="T0" fmla="*/ 0 w 2"/>
                  <a:gd name="T1" fmla="*/ 25 h 72"/>
                  <a:gd name="T2" fmla="*/ 0 w 2"/>
                  <a:gd name="T3" fmla="*/ 16 h 72"/>
                  <a:gd name="T4" fmla="*/ 0 w 2"/>
                  <a:gd name="T5" fmla="*/ 368 h 72"/>
                  <a:gd name="T6" fmla="*/ 1 w 2"/>
                  <a:gd name="T7" fmla="*/ 368 h 72"/>
                  <a:gd name="T8" fmla="*/ 1 w 2"/>
                  <a:gd name="T9" fmla="*/ 16 h 72"/>
                  <a:gd name="T10" fmla="*/ 1 w 2"/>
                  <a:gd name="T11" fmla="*/ 0 h 72"/>
                  <a:gd name="T12" fmla="*/ 1 w 2"/>
                  <a:gd name="T13" fmla="*/ 16 h 72"/>
                  <a:gd name="T14" fmla="*/ 1 w 2"/>
                  <a:gd name="T15" fmla="*/ 1 h 72"/>
                  <a:gd name="T16" fmla="*/ 1 w 2"/>
                  <a:gd name="T17" fmla="*/ 0 h 72"/>
                  <a:gd name="T18" fmla="*/ 0 w 2"/>
                  <a:gd name="T19" fmla="*/ 25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72"/>
                  <a:gd name="T32" fmla="*/ 2 w 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72">
                    <a:moveTo>
                      <a:pt x="0" y="5"/>
                    </a:moveTo>
                    <a:lnTo>
                      <a:pt x="0" y="3"/>
                    </a:lnTo>
                    <a:lnTo>
                      <a:pt x="0" y="71"/>
                    </a:lnTo>
                    <a:lnTo>
                      <a:pt x="1" y="71"/>
                    </a:lnTo>
                    <a:lnTo>
                      <a:pt x="1" y="3"/>
                    </a:lnTo>
                    <a:lnTo>
                      <a:pt x="1" y="0"/>
                    </a:lnTo>
                    <a:lnTo>
                      <a:pt x="1" y="3"/>
                    </a:lnTo>
                    <a:lnTo>
                      <a:pt x="1" y="1"/>
                    </a:lnTo>
                    <a:lnTo>
                      <a:pt x="1" y="0"/>
                    </a:lnTo>
                    <a:lnTo>
                      <a:pt x="0" y="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03" name="Freeform 490"/>
              <p:cNvSpPr>
                <a:spLocks/>
              </p:cNvSpPr>
              <p:nvPr/>
            </p:nvSpPr>
            <p:spPr bwMode="auto">
              <a:xfrm>
                <a:off x="1648" y="683"/>
                <a:ext cx="222" cy="243"/>
              </a:xfrm>
              <a:custGeom>
                <a:avLst/>
                <a:gdLst>
                  <a:gd name="T0" fmla="*/ 36 w 174"/>
                  <a:gd name="T1" fmla="*/ 51 h 190"/>
                  <a:gd name="T2" fmla="*/ 0 w 174"/>
                  <a:gd name="T3" fmla="*/ 75 h 190"/>
                  <a:gd name="T4" fmla="*/ 921 w 174"/>
                  <a:gd name="T5" fmla="*/ 1058 h 190"/>
                  <a:gd name="T6" fmla="*/ 954 w 174"/>
                  <a:gd name="T7" fmla="*/ 1022 h 190"/>
                  <a:gd name="T8" fmla="*/ 36 w 174"/>
                  <a:gd name="T9" fmla="*/ 40 h 190"/>
                  <a:gd name="T10" fmla="*/ 0 w 174"/>
                  <a:gd name="T11" fmla="*/ 51 h 190"/>
                  <a:gd name="T12" fmla="*/ 36 w 174"/>
                  <a:gd name="T13" fmla="*/ 40 h 190"/>
                  <a:gd name="T14" fmla="*/ 0 w 174"/>
                  <a:gd name="T15" fmla="*/ 0 h 190"/>
                  <a:gd name="T16" fmla="*/ 0 w 174"/>
                  <a:gd name="T17" fmla="*/ 51 h 190"/>
                  <a:gd name="T18" fmla="*/ 36 w 174"/>
                  <a:gd name="T19" fmla="*/ 51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90"/>
                  <a:gd name="T32" fmla="*/ 174 w 174"/>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90">
                    <a:moveTo>
                      <a:pt x="6" y="9"/>
                    </a:moveTo>
                    <a:lnTo>
                      <a:pt x="0" y="13"/>
                    </a:lnTo>
                    <a:lnTo>
                      <a:pt x="168" y="189"/>
                    </a:lnTo>
                    <a:lnTo>
                      <a:pt x="173" y="183"/>
                    </a:lnTo>
                    <a:lnTo>
                      <a:pt x="6" y="7"/>
                    </a:lnTo>
                    <a:lnTo>
                      <a:pt x="0" y="9"/>
                    </a:lnTo>
                    <a:lnTo>
                      <a:pt x="6" y="7"/>
                    </a:lnTo>
                    <a:lnTo>
                      <a:pt x="0" y="0"/>
                    </a:lnTo>
                    <a:lnTo>
                      <a:pt x="0" y="9"/>
                    </a:lnTo>
                    <a:lnTo>
                      <a:pt x="6"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04" name="Freeform 491"/>
              <p:cNvSpPr>
                <a:spLocks/>
              </p:cNvSpPr>
              <p:nvPr/>
            </p:nvSpPr>
            <p:spPr bwMode="auto">
              <a:xfrm>
                <a:off x="1645" y="695"/>
                <a:ext cx="3" cy="109"/>
              </a:xfrm>
              <a:custGeom>
                <a:avLst/>
                <a:gdLst>
                  <a:gd name="T0" fmla="*/ 2 w 4"/>
                  <a:gd name="T1" fmla="*/ 427 h 86"/>
                  <a:gd name="T2" fmla="*/ 2 w 4"/>
                  <a:gd name="T3" fmla="*/ 435 h 86"/>
                  <a:gd name="T4" fmla="*/ 2 w 4"/>
                  <a:gd name="T5" fmla="*/ 0 h 86"/>
                  <a:gd name="T6" fmla="*/ 1 w 4"/>
                  <a:gd name="T7" fmla="*/ 0 h 86"/>
                  <a:gd name="T8" fmla="*/ 0 w 4"/>
                  <a:gd name="T9" fmla="*/ 435 h 86"/>
                  <a:gd name="T10" fmla="*/ 0 w 4"/>
                  <a:gd name="T11" fmla="*/ 450 h 86"/>
                  <a:gd name="T12" fmla="*/ 0 w 4"/>
                  <a:gd name="T13" fmla="*/ 435 h 86"/>
                  <a:gd name="T14" fmla="*/ 0 w 4"/>
                  <a:gd name="T15" fmla="*/ 437 h 86"/>
                  <a:gd name="T16" fmla="*/ 0 w 4"/>
                  <a:gd name="T17" fmla="*/ 450 h 86"/>
                  <a:gd name="T18" fmla="*/ 2 w 4"/>
                  <a:gd name="T19" fmla="*/ 42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2" y="81"/>
                    </a:moveTo>
                    <a:lnTo>
                      <a:pt x="3" y="83"/>
                    </a:lnTo>
                    <a:lnTo>
                      <a:pt x="3" y="0"/>
                    </a:lnTo>
                    <a:lnTo>
                      <a:pt x="1" y="0"/>
                    </a:lnTo>
                    <a:lnTo>
                      <a:pt x="0" y="83"/>
                    </a:lnTo>
                    <a:lnTo>
                      <a:pt x="0" y="85"/>
                    </a:lnTo>
                    <a:lnTo>
                      <a:pt x="0" y="83"/>
                    </a:lnTo>
                    <a:lnTo>
                      <a:pt x="0" y="84"/>
                    </a:lnTo>
                    <a:lnTo>
                      <a:pt x="0" y="85"/>
                    </a:lnTo>
                    <a:lnTo>
                      <a:pt x="2" y="8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05" name="Freeform 492"/>
              <p:cNvSpPr>
                <a:spLocks/>
              </p:cNvSpPr>
              <p:nvPr/>
            </p:nvSpPr>
            <p:spPr bwMode="auto">
              <a:xfrm>
                <a:off x="1646" y="808"/>
                <a:ext cx="164" cy="172"/>
              </a:xfrm>
              <a:custGeom>
                <a:avLst/>
                <a:gdLst>
                  <a:gd name="T0" fmla="*/ 646 w 130"/>
                  <a:gd name="T1" fmla="*/ 719 h 135"/>
                  <a:gd name="T2" fmla="*/ 659 w 130"/>
                  <a:gd name="T3" fmla="*/ 701 h 135"/>
                  <a:gd name="T4" fmla="*/ 32 w 130"/>
                  <a:gd name="T5" fmla="*/ 0 h 135"/>
                  <a:gd name="T6" fmla="*/ 0 w 130"/>
                  <a:gd name="T7" fmla="*/ 28 h 135"/>
                  <a:gd name="T8" fmla="*/ 627 w 130"/>
                  <a:gd name="T9" fmla="*/ 733 h 135"/>
                  <a:gd name="T10" fmla="*/ 646 w 130"/>
                  <a:gd name="T11" fmla="*/ 719 h 135"/>
                  <a:gd name="T12" fmla="*/ 0 60000 65536"/>
                  <a:gd name="T13" fmla="*/ 0 60000 65536"/>
                  <a:gd name="T14" fmla="*/ 0 60000 65536"/>
                  <a:gd name="T15" fmla="*/ 0 60000 65536"/>
                  <a:gd name="T16" fmla="*/ 0 60000 65536"/>
                  <a:gd name="T17" fmla="*/ 0 60000 65536"/>
                  <a:gd name="T18" fmla="*/ 0 w 130"/>
                  <a:gd name="T19" fmla="*/ 0 h 135"/>
                  <a:gd name="T20" fmla="*/ 130 w 130"/>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30" h="135">
                    <a:moveTo>
                      <a:pt x="127" y="132"/>
                    </a:moveTo>
                    <a:lnTo>
                      <a:pt x="129" y="129"/>
                    </a:lnTo>
                    <a:lnTo>
                      <a:pt x="6" y="0"/>
                    </a:lnTo>
                    <a:lnTo>
                      <a:pt x="0" y="5"/>
                    </a:lnTo>
                    <a:lnTo>
                      <a:pt x="123" y="134"/>
                    </a:lnTo>
                    <a:lnTo>
                      <a:pt x="127" y="13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06" name="Freeform 493"/>
              <p:cNvSpPr>
                <a:spLocks/>
              </p:cNvSpPr>
              <p:nvPr/>
            </p:nvSpPr>
            <p:spPr bwMode="auto">
              <a:xfrm>
                <a:off x="1867" y="917"/>
                <a:ext cx="3" cy="102"/>
              </a:xfrm>
              <a:custGeom>
                <a:avLst/>
                <a:gdLst>
                  <a:gd name="T0" fmla="*/ 2 w 3"/>
                  <a:gd name="T1" fmla="*/ 60 h 80"/>
                  <a:gd name="T2" fmla="*/ 1 w 3"/>
                  <a:gd name="T3" fmla="*/ 47 h 80"/>
                  <a:gd name="T4" fmla="*/ 0 w 3"/>
                  <a:gd name="T5" fmla="*/ 432 h 80"/>
                  <a:gd name="T6" fmla="*/ 2 w 3"/>
                  <a:gd name="T7" fmla="*/ 432 h 80"/>
                  <a:gd name="T8" fmla="*/ 2 w 3"/>
                  <a:gd name="T9" fmla="*/ 47 h 80"/>
                  <a:gd name="T10" fmla="*/ 1 w 3"/>
                  <a:gd name="T11" fmla="*/ 28 h 80"/>
                  <a:gd name="T12" fmla="*/ 2 w 3"/>
                  <a:gd name="T13" fmla="*/ 47 h 80"/>
                  <a:gd name="T14" fmla="*/ 2 w 3"/>
                  <a:gd name="T15" fmla="*/ 0 h 80"/>
                  <a:gd name="T16" fmla="*/ 1 w 3"/>
                  <a:gd name="T17" fmla="*/ 28 h 80"/>
                  <a:gd name="T18" fmla="*/ 2 w 3"/>
                  <a:gd name="T19" fmla="*/ 6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0"/>
                  <a:gd name="T32" fmla="*/ 3 w 3"/>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0">
                    <a:moveTo>
                      <a:pt x="2" y="11"/>
                    </a:moveTo>
                    <a:lnTo>
                      <a:pt x="1" y="9"/>
                    </a:lnTo>
                    <a:lnTo>
                      <a:pt x="0" y="79"/>
                    </a:lnTo>
                    <a:lnTo>
                      <a:pt x="2" y="79"/>
                    </a:lnTo>
                    <a:lnTo>
                      <a:pt x="2" y="9"/>
                    </a:lnTo>
                    <a:lnTo>
                      <a:pt x="1" y="5"/>
                    </a:lnTo>
                    <a:lnTo>
                      <a:pt x="2" y="9"/>
                    </a:lnTo>
                    <a:lnTo>
                      <a:pt x="2" y="0"/>
                    </a:lnTo>
                    <a:lnTo>
                      <a:pt x="1" y="5"/>
                    </a:lnTo>
                    <a:lnTo>
                      <a:pt x="2" y="1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07" name="Freeform 494"/>
              <p:cNvSpPr>
                <a:spLocks/>
              </p:cNvSpPr>
              <p:nvPr/>
            </p:nvSpPr>
            <p:spPr bwMode="auto">
              <a:xfrm>
                <a:off x="1640" y="926"/>
                <a:ext cx="230" cy="221"/>
              </a:xfrm>
              <a:custGeom>
                <a:avLst/>
                <a:gdLst>
                  <a:gd name="T0" fmla="*/ 32 w 182"/>
                  <a:gd name="T1" fmla="*/ 906 h 174"/>
                  <a:gd name="T2" fmla="*/ 32 w 182"/>
                  <a:gd name="T3" fmla="*/ 923 h 174"/>
                  <a:gd name="T4" fmla="*/ 931 w 182"/>
                  <a:gd name="T5" fmla="*/ 36 h 174"/>
                  <a:gd name="T6" fmla="*/ 906 w 182"/>
                  <a:gd name="T7" fmla="*/ 0 h 174"/>
                  <a:gd name="T8" fmla="*/ 0 w 182"/>
                  <a:gd name="T9" fmla="*/ 889 h 174"/>
                  <a:gd name="T10" fmla="*/ 0 w 182"/>
                  <a:gd name="T11" fmla="*/ 906 h 174"/>
                  <a:gd name="T12" fmla="*/ 0 w 182"/>
                  <a:gd name="T13" fmla="*/ 889 h 174"/>
                  <a:gd name="T14" fmla="*/ 0 w 182"/>
                  <a:gd name="T15" fmla="*/ 895 h 174"/>
                  <a:gd name="T16" fmla="*/ 0 w 182"/>
                  <a:gd name="T17" fmla="*/ 906 h 174"/>
                  <a:gd name="T18" fmla="*/ 32 w 182"/>
                  <a:gd name="T19" fmla="*/ 906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4"/>
                  <a:gd name="T32" fmla="*/ 182 w 182"/>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4">
                    <a:moveTo>
                      <a:pt x="6" y="170"/>
                    </a:moveTo>
                    <a:lnTo>
                      <a:pt x="6" y="173"/>
                    </a:lnTo>
                    <a:lnTo>
                      <a:pt x="181" y="6"/>
                    </a:lnTo>
                    <a:lnTo>
                      <a:pt x="176" y="0"/>
                    </a:lnTo>
                    <a:lnTo>
                      <a:pt x="0" y="167"/>
                    </a:lnTo>
                    <a:lnTo>
                      <a:pt x="0" y="170"/>
                    </a:lnTo>
                    <a:lnTo>
                      <a:pt x="0" y="167"/>
                    </a:lnTo>
                    <a:lnTo>
                      <a:pt x="0" y="168"/>
                    </a:lnTo>
                    <a:lnTo>
                      <a:pt x="0" y="170"/>
                    </a:lnTo>
                    <a:lnTo>
                      <a:pt x="6" y="17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08" name="Freeform 495"/>
              <p:cNvSpPr>
                <a:spLocks/>
              </p:cNvSpPr>
              <p:nvPr/>
            </p:nvSpPr>
            <p:spPr bwMode="auto">
              <a:xfrm>
                <a:off x="1634" y="1149"/>
                <a:ext cx="3" cy="120"/>
              </a:xfrm>
              <a:custGeom>
                <a:avLst/>
                <a:gdLst>
                  <a:gd name="T0" fmla="*/ 0 w 3"/>
                  <a:gd name="T1" fmla="*/ 443 h 94"/>
                  <a:gd name="T2" fmla="*/ 2 w 3"/>
                  <a:gd name="T3" fmla="*/ 465 h 94"/>
                  <a:gd name="T4" fmla="*/ 2 w 3"/>
                  <a:gd name="T5" fmla="*/ 0 h 94"/>
                  <a:gd name="T6" fmla="*/ 1 w 3"/>
                  <a:gd name="T7" fmla="*/ 0 h 94"/>
                  <a:gd name="T8" fmla="*/ 0 w 3"/>
                  <a:gd name="T9" fmla="*/ 465 h 94"/>
                  <a:gd name="T10" fmla="*/ 2 w 3"/>
                  <a:gd name="T11" fmla="*/ 476 h 94"/>
                  <a:gd name="T12" fmla="*/ 0 w 3"/>
                  <a:gd name="T13" fmla="*/ 465 h 94"/>
                  <a:gd name="T14" fmla="*/ 0 w 3"/>
                  <a:gd name="T15" fmla="*/ 517 h 94"/>
                  <a:gd name="T16" fmla="*/ 2 w 3"/>
                  <a:gd name="T17" fmla="*/ 476 h 94"/>
                  <a:gd name="T18" fmla="*/ 0 w 3"/>
                  <a:gd name="T19" fmla="*/ 443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4"/>
                  <a:gd name="T32" fmla="*/ 3 w 3"/>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4">
                    <a:moveTo>
                      <a:pt x="0" y="81"/>
                    </a:moveTo>
                    <a:lnTo>
                      <a:pt x="2" y="84"/>
                    </a:lnTo>
                    <a:lnTo>
                      <a:pt x="2" y="0"/>
                    </a:lnTo>
                    <a:lnTo>
                      <a:pt x="1" y="0"/>
                    </a:lnTo>
                    <a:lnTo>
                      <a:pt x="0" y="84"/>
                    </a:lnTo>
                    <a:lnTo>
                      <a:pt x="2" y="86"/>
                    </a:lnTo>
                    <a:lnTo>
                      <a:pt x="0" y="84"/>
                    </a:lnTo>
                    <a:lnTo>
                      <a:pt x="0" y="93"/>
                    </a:lnTo>
                    <a:lnTo>
                      <a:pt x="2" y="86"/>
                    </a:lnTo>
                    <a:lnTo>
                      <a:pt x="0" y="8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09" name="Freeform 496"/>
              <p:cNvSpPr>
                <a:spLocks/>
              </p:cNvSpPr>
              <p:nvPr/>
            </p:nvSpPr>
            <p:spPr bwMode="auto">
              <a:xfrm>
                <a:off x="1634" y="1037"/>
                <a:ext cx="233" cy="225"/>
              </a:xfrm>
              <a:custGeom>
                <a:avLst/>
                <a:gdLst>
                  <a:gd name="T0" fmla="*/ 1008 w 182"/>
                  <a:gd name="T1" fmla="*/ 13 h 174"/>
                  <a:gd name="T2" fmla="*/ 990 w 182"/>
                  <a:gd name="T3" fmla="*/ 0 h 174"/>
                  <a:gd name="T4" fmla="*/ 0 w 182"/>
                  <a:gd name="T5" fmla="*/ 1010 h 174"/>
                  <a:gd name="T6" fmla="*/ 36 w 182"/>
                  <a:gd name="T7" fmla="*/ 1049 h 174"/>
                  <a:gd name="T8" fmla="*/ 1019 w 182"/>
                  <a:gd name="T9" fmla="*/ 36 h 174"/>
                  <a:gd name="T10" fmla="*/ 1008 w 182"/>
                  <a:gd name="T11" fmla="*/ 13 h 174"/>
                  <a:gd name="T12" fmla="*/ 0 60000 65536"/>
                  <a:gd name="T13" fmla="*/ 0 60000 65536"/>
                  <a:gd name="T14" fmla="*/ 0 60000 65536"/>
                  <a:gd name="T15" fmla="*/ 0 60000 65536"/>
                  <a:gd name="T16" fmla="*/ 0 60000 65536"/>
                  <a:gd name="T17" fmla="*/ 0 60000 65536"/>
                  <a:gd name="T18" fmla="*/ 0 w 182"/>
                  <a:gd name="T19" fmla="*/ 0 h 174"/>
                  <a:gd name="T20" fmla="*/ 182 w 182"/>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82" h="174">
                    <a:moveTo>
                      <a:pt x="179" y="2"/>
                    </a:moveTo>
                    <a:lnTo>
                      <a:pt x="176" y="0"/>
                    </a:lnTo>
                    <a:lnTo>
                      <a:pt x="0" y="167"/>
                    </a:lnTo>
                    <a:lnTo>
                      <a:pt x="6" y="173"/>
                    </a:lnTo>
                    <a:lnTo>
                      <a:pt x="181" y="6"/>
                    </a:lnTo>
                    <a:lnTo>
                      <a:pt x="179"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10" name="Freeform 497"/>
              <p:cNvSpPr>
                <a:spLocks/>
              </p:cNvSpPr>
              <p:nvPr/>
            </p:nvSpPr>
            <p:spPr bwMode="auto">
              <a:xfrm>
                <a:off x="1420" y="918"/>
                <a:ext cx="214" cy="337"/>
              </a:xfrm>
              <a:custGeom>
                <a:avLst/>
                <a:gdLst>
                  <a:gd name="T0" fmla="*/ 0 w 170"/>
                  <a:gd name="T1" fmla="*/ 463 h 265"/>
                  <a:gd name="T2" fmla="*/ 13 w 170"/>
                  <a:gd name="T3" fmla="*/ 0 h 265"/>
                  <a:gd name="T4" fmla="*/ 846 w 170"/>
                  <a:gd name="T5" fmla="*/ 946 h 265"/>
                  <a:gd name="T6" fmla="*/ 832 w 170"/>
                  <a:gd name="T7" fmla="*/ 1422 h 265"/>
                  <a:gd name="T8" fmla="*/ 0 w 170"/>
                  <a:gd name="T9" fmla="*/ 463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2" y="0"/>
                    </a:lnTo>
                    <a:lnTo>
                      <a:pt x="169" y="176"/>
                    </a:lnTo>
                    <a:lnTo>
                      <a:pt x="166" y="264"/>
                    </a:lnTo>
                    <a:lnTo>
                      <a:pt x="0" y="86"/>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11" name="Freeform 498"/>
              <p:cNvSpPr>
                <a:spLocks/>
              </p:cNvSpPr>
              <p:nvPr/>
            </p:nvSpPr>
            <p:spPr bwMode="auto">
              <a:xfrm>
                <a:off x="1415" y="915"/>
                <a:ext cx="5" cy="108"/>
              </a:xfrm>
              <a:custGeom>
                <a:avLst/>
                <a:gdLst>
                  <a:gd name="T0" fmla="*/ 14 w 4"/>
                  <a:gd name="T1" fmla="*/ 0 h 86"/>
                  <a:gd name="T2" fmla="*/ 1 w 4"/>
                  <a:gd name="T3" fmla="*/ 16 h 86"/>
                  <a:gd name="T4" fmla="*/ 0 w 4"/>
                  <a:gd name="T5" fmla="*/ 418 h 86"/>
                  <a:gd name="T6" fmla="*/ 11 w 4"/>
                  <a:gd name="T7" fmla="*/ 418 h 86"/>
                  <a:gd name="T8" fmla="*/ 14 w 4"/>
                  <a:gd name="T9" fmla="*/ 16 h 86"/>
                  <a:gd name="T10" fmla="*/ 1 w 4"/>
                  <a:gd name="T11" fmla="*/ 31 h 86"/>
                  <a:gd name="T12" fmla="*/ 14 w 4"/>
                  <a:gd name="T13" fmla="*/ 0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3" y="0"/>
                    </a:moveTo>
                    <a:lnTo>
                      <a:pt x="1" y="3"/>
                    </a:lnTo>
                    <a:lnTo>
                      <a:pt x="0" y="85"/>
                    </a:lnTo>
                    <a:lnTo>
                      <a:pt x="2" y="85"/>
                    </a:lnTo>
                    <a:lnTo>
                      <a:pt x="3" y="3"/>
                    </a:lnTo>
                    <a:lnTo>
                      <a:pt x="1" y="6"/>
                    </a:lnTo>
                    <a:lnTo>
                      <a:pt x="3"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12" name="Freeform 499"/>
              <p:cNvSpPr>
                <a:spLocks/>
              </p:cNvSpPr>
              <p:nvPr/>
            </p:nvSpPr>
            <p:spPr bwMode="auto">
              <a:xfrm>
                <a:off x="1418" y="915"/>
                <a:ext cx="219" cy="232"/>
              </a:xfrm>
              <a:custGeom>
                <a:avLst/>
                <a:gdLst>
                  <a:gd name="T0" fmla="*/ 898 w 173"/>
                  <a:gd name="T1" fmla="*/ 971 h 182"/>
                  <a:gd name="T2" fmla="*/ 898 w 173"/>
                  <a:gd name="T3" fmla="*/ 956 h 182"/>
                  <a:gd name="T4" fmla="*/ 32 w 173"/>
                  <a:gd name="T5" fmla="*/ 0 h 182"/>
                  <a:gd name="T6" fmla="*/ 0 w 173"/>
                  <a:gd name="T7" fmla="*/ 36 h 182"/>
                  <a:gd name="T8" fmla="*/ 867 w 173"/>
                  <a:gd name="T9" fmla="*/ 989 h 182"/>
                  <a:gd name="T10" fmla="*/ 867 w 173"/>
                  <a:gd name="T11" fmla="*/ 971 h 182"/>
                  <a:gd name="T12" fmla="*/ 898 w 173"/>
                  <a:gd name="T13" fmla="*/ 971 h 182"/>
                  <a:gd name="T14" fmla="*/ 0 60000 65536"/>
                  <a:gd name="T15" fmla="*/ 0 60000 65536"/>
                  <a:gd name="T16" fmla="*/ 0 60000 65536"/>
                  <a:gd name="T17" fmla="*/ 0 60000 65536"/>
                  <a:gd name="T18" fmla="*/ 0 60000 65536"/>
                  <a:gd name="T19" fmla="*/ 0 60000 65536"/>
                  <a:gd name="T20" fmla="*/ 0 60000 65536"/>
                  <a:gd name="T21" fmla="*/ 0 w 173"/>
                  <a:gd name="T22" fmla="*/ 0 h 182"/>
                  <a:gd name="T23" fmla="*/ 173 w 173"/>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82">
                    <a:moveTo>
                      <a:pt x="172" y="178"/>
                    </a:moveTo>
                    <a:lnTo>
                      <a:pt x="172" y="175"/>
                    </a:lnTo>
                    <a:lnTo>
                      <a:pt x="6" y="0"/>
                    </a:lnTo>
                    <a:lnTo>
                      <a:pt x="0" y="6"/>
                    </a:lnTo>
                    <a:lnTo>
                      <a:pt x="166" y="181"/>
                    </a:lnTo>
                    <a:lnTo>
                      <a:pt x="166" y="178"/>
                    </a:lnTo>
                    <a:lnTo>
                      <a:pt x="172" y="17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13" name="Freeform 500"/>
              <p:cNvSpPr>
                <a:spLocks/>
              </p:cNvSpPr>
              <p:nvPr/>
            </p:nvSpPr>
            <p:spPr bwMode="auto">
              <a:xfrm>
                <a:off x="1634" y="1149"/>
                <a:ext cx="3" cy="113"/>
              </a:xfrm>
              <a:custGeom>
                <a:avLst/>
                <a:gdLst>
                  <a:gd name="T0" fmla="*/ 0 w 3"/>
                  <a:gd name="T1" fmla="*/ 535 h 87"/>
                  <a:gd name="T2" fmla="*/ 2 w 3"/>
                  <a:gd name="T3" fmla="*/ 523 h 87"/>
                  <a:gd name="T4" fmla="*/ 2 w 3"/>
                  <a:gd name="T5" fmla="*/ 0 h 87"/>
                  <a:gd name="T6" fmla="*/ 1 w 3"/>
                  <a:gd name="T7" fmla="*/ 0 h 87"/>
                  <a:gd name="T8" fmla="*/ 0 w 3"/>
                  <a:gd name="T9" fmla="*/ 523 h 87"/>
                  <a:gd name="T10" fmla="*/ 2 w 3"/>
                  <a:gd name="T11" fmla="*/ 497 h 87"/>
                  <a:gd name="T12" fmla="*/ 0 w 3"/>
                  <a:gd name="T13" fmla="*/ 535 h 87"/>
                  <a:gd name="T14" fmla="*/ 0 60000 65536"/>
                  <a:gd name="T15" fmla="*/ 0 60000 65536"/>
                  <a:gd name="T16" fmla="*/ 0 60000 65536"/>
                  <a:gd name="T17" fmla="*/ 0 60000 65536"/>
                  <a:gd name="T18" fmla="*/ 0 60000 65536"/>
                  <a:gd name="T19" fmla="*/ 0 60000 65536"/>
                  <a:gd name="T20" fmla="*/ 0 60000 65536"/>
                  <a:gd name="T21" fmla="*/ 0 w 3"/>
                  <a:gd name="T22" fmla="*/ 0 h 87"/>
                  <a:gd name="T23" fmla="*/ 3 w 3"/>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7">
                    <a:moveTo>
                      <a:pt x="0" y="86"/>
                    </a:moveTo>
                    <a:lnTo>
                      <a:pt x="2" y="84"/>
                    </a:lnTo>
                    <a:lnTo>
                      <a:pt x="2" y="0"/>
                    </a:lnTo>
                    <a:lnTo>
                      <a:pt x="1" y="0"/>
                    </a:lnTo>
                    <a:lnTo>
                      <a:pt x="0" y="84"/>
                    </a:lnTo>
                    <a:lnTo>
                      <a:pt x="2" y="80"/>
                    </a:lnTo>
                    <a:lnTo>
                      <a:pt x="0" y="86"/>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14" name="Freeform 501"/>
              <p:cNvSpPr>
                <a:spLocks/>
              </p:cNvSpPr>
              <p:nvPr/>
            </p:nvSpPr>
            <p:spPr bwMode="auto">
              <a:xfrm>
                <a:off x="1415" y="1028"/>
                <a:ext cx="219" cy="234"/>
              </a:xfrm>
              <a:custGeom>
                <a:avLst/>
                <a:gdLst>
                  <a:gd name="T0" fmla="*/ 0 w 174"/>
                  <a:gd name="T1" fmla="*/ 17 h 183"/>
                  <a:gd name="T2" fmla="*/ 1 w 174"/>
                  <a:gd name="T3" fmla="*/ 36 h 183"/>
                  <a:gd name="T4" fmla="*/ 833 w 174"/>
                  <a:gd name="T5" fmla="*/ 1019 h 183"/>
                  <a:gd name="T6" fmla="*/ 865 w 174"/>
                  <a:gd name="T7" fmla="*/ 985 h 183"/>
                  <a:gd name="T8" fmla="*/ 31 w 174"/>
                  <a:gd name="T9" fmla="*/ 0 h 183"/>
                  <a:gd name="T10" fmla="*/ 37 w 174"/>
                  <a:gd name="T11" fmla="*/ 17 h 183"/>
                  <a:gd name="T12" fmla="*/ 0 w 174"/>
                  <a:gd name="T13" fmla="*/ 17 h 183"/>
                  <a:gd name="T14" fmla="*/ 0 60000 65536"/>
                  <a:gd name="T15" fmla="*/ 0 60000 65536"/>
                  <a:gd name="T16" fmla="*/ 0 60000 65536"/>
                  <a:gd name="T17" fmla="*/ 0 60000 65536"/>
                  <a:gd name="T18" fmla="*/ 0 60000 65536"/>
                  <a:gd name="T19" fmla="*/ 0 60000 65536"/>
                  <a:gd name="T20" fmla="*/ 0 60000 65536"/>
                  <a:gd name="T21" fmla="*/ 0 w 174"/>
                  <a:gd name="T22" fmla="*/ 0 h 183"/>
                  <a:gd name="T23" fmla="*/ 174 w 174"/>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3">
                    <a:moveTo>
                      <a:pt x="0" y="3"/>
                    </a:moveTo>
                    <a:lnTo>
                      <a:pt x="1" y="6"/>
                    </a:lnTo>
                    <a:lnTo>
                      <a:pt x="167" y="182"/>
                    </a:lnTo>
                    <a:lnTo>
                      <a:pt x="173" y="176"/>
                    </a:lnTo>
                    <a:lnTo>
                      <a:pt x="6" y="0"/>
                    </a:lnTo>
                    <a:lnTo>
                      <a:pt x="7" y="3"/>
                    </a:lnTo>
                    <a:lnTo>
                      <a:pt x="0"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15" name="Freeform 502"/>
              <p:cNvSpPr>
                <a:spLocks/>
              </p:cNvSpPr>
              <p:nvPr/>
            </p:nvSpPr>
            <p:spPr bwMode="auto">
              <a:xfrm>
                <a:off x="1870" y="701"/>
                <a:ext cx="228" cy="225"/>
              </a:xfrm>
              <a:custGeom>
                <a:avLst/>
                <a:gdLst>
                  <a:gd name="T0" fmla="*/ 939 w 180"/>
                  <a:gd name="T1" fmla="*/ 13 h 175"/>
                  <a:gd name="T2" fmla="*/ 908 w 180"/>
                  <a:gd name="T3" fmla="*/ 13 h 175"/>
                  <a:gd name="T4" fmla="*/ 0 w 180"/>
                  <a:gd name="T5" fmla="*/ 976 h 175"/>
                  <a:gd name="T6" fmla="*/ 25 w 180"/>
                  <a:gd name="T7" fmla="*/ 1012 h 175"/>
                  <a:gd name="T8" fmla="*/ 939 w 180"/>
                  <a:gd name="T9" fmla="*/ 46 h 175"/>
                  <a:gd name="T10" fmla="*/ 908 w 180"/>
                  <a:gd name="T11" fmla="*/ 46 h 175"/>
                  <a:gd name="T12" fmla="*/ 939 w 180"/>
                  <a:gd name="T13" fmla="*/ 13 h 175"/>
                  <a:gd name="T14" fmla="*/ 927 w 180"/>
                  <a:gd name="T15" fmla="*/ 0 h 175"/>
                  <a:gd name="T16" fmla="*/ 908 w 180"/>
                  <a:gd name="T17" fmla="*/ 13 h 175"/>
                  <a:gd name="T18" fmla="*/ 939 w 180"/>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
                  <a:gd name="T31" fmla="*/ 0 h 175"/>
                  <a:gd name="T32" fmla="*/ 180 w 180"/>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 h="175">
                    <a:moveTo>
                      <a:pt x="179" y="2"/>
                    </a:moveTo>
                    <a:lnTo>
                      <a:pt x="174" y="2"/>
                    </a:lnTo>
                    <a:lnTo>
                      <a:pt x="0" y="168"/>
                    </a:lnTo>
                    <a:lnTo>
                      <a:pt x="5" y="174"/>
                    </a:lnTo>
                    <a:lnTo>
                      <a:pt x="179" y="8"/>
                    </a:lnTo>
                    <a:lnTo>
                      <a:pt x="174" y="8"/>
                    </a:lnTo>
                    <a:lnTo>
                      <a:pt x="179" y="2"/>
                    </a:lnTo>
                    <a:lnTo>
                      <a:pt x="177" y="0"/>
                    </a:lnTo>
                    <a:lnTo>
                      <a:pt x="174" y="2"/>
                    </a:lnTo>
                    <a:lnTo>
                      <a:pt x="179"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16" name="Freeform 503"/>
              <p:cNvSpPr>
                <a:spLocks/>
              </p:cNvSpPr>
              <p:nvPr/>
            </p:nvSpPr>
            <p:spPr bwMode="auto">
              <a:xfrm>
                <a:off x="2100" y="703"/>
                <a:ext cx="223" cy="232"/>
              </a:xfrm>
              <a:custGeom>
                <a:avLst/>
                <a:gdLst>
                  <a:gd name="T0" fmla="*/ 876 w 177"/>
                  <a:gd name="T1" fmla="*/ 989 h 182"/>
                  <a:gd name="T2" fmla="*/ 876 w 177"/>
                  <a:gd name="T3" fmla="*/ 956 h 182"/>
                  <a:gd name="T4" fmla="*/ 25 w 177"/>
                  <a:gd name="T5" fmla="*/ 0 h 182"/>
                  <a:gd name="T6" fmla="*/ 0 w 177"/>
                  <a:gd name="T7" fmla="*/ 36 h 182"/>
                  <a:gd name="T8" fmla="*/ 847 w 177"/>
                  <a:gd name="T9" fmla="*/ 989 h 182"/>
                  <a:gd name="T10" fmla="*/ 847 w 177"/>
                  <a:gd name="T11" fmla="*/ 956 h 182"/>
                  <a:gd name="T12" fmla="*/ 876 w 177"/>
                  <a:gd name="T13" fmla="*/ 989 h 182"/>
                  <a:gd name="T14" fmla="*/ 891 w 177"/>
                  <a:gd name="T15" fmla="*/ 980 h 182"/>
                  <a:gd name="T16" fmla="*/ 876 w 177"/>
                  <a:gd name="T17" fmla="*/ 956 h 182"/>
                  <a:gd name="T18" fmla="*/ 876 w 177"/>
                  <a:gd name="T19" fmla="*/ 989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2"/>
                  <a:gd name="T32" fmla="*/ 177 w 177"/>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2">
                    <a:moveTo>
                      <a:pt x="174" y="181"/>
                    </a:moveTo>
                    <a:lnTo>
                      <a:pt x="174" y="175"/>
                    </a:lnTo>
                    <a:lnTo>
                      <a:pt x="5" y="0"/>
                    </a:lnTo>
                    <a:lnTo>
                      <a:pt x="0" y="6"/>
                    </a:lnTo>
                    <a:lnTo>
                      <a:pt x="168" y="181"/>
                    </a:lnTo>
                    <a:lnTo>
                      <a:pt x="168" y="175"/>
                    </a:lnTo>
                    <a:lnTo>
                      <a:pt x="174" y="181"/>
                    </a:lnTo>
                    <a:lnTo>
                      <a:pt x="176" y="179"/>
                    </a:lnTo>
                    <a:lnTo>
                      <a:pt x="174" y="175"/>
                    </a:lnTo>
                    <a:lnTo>
                      <a:pt x="174" y="18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17" name="Freeform 504"/>
              <p:cNvSpPr>
                <a:spLocks/>
              </p:cNvSpPr>
              <p:nvPr/>
            </p:nvSpPr>
            <p:spPr bwMode="auto">
              <a:xfrm>
                <a:off x="2089" y="938"/>
                <a:ext cx="229" cy="225"/>
              </a:xfrm>
              <a:custGeom>
                <a:avLst/>
                <a:gdLst>
                  <a:gd name="T0" fmla="*/ 0 w 182"/>
                  <a:gd name="T1" fmla="*/ 968 h 176"/>
                  <a:gd name="T2" fmla="*/ 25 w 182"/>
                  <a:gd name="T3" fmla="*/ 968 h 176"/>
                  <a:gd name="T4" fmla="*/ 903 w 182"/>
                  <a:gd name="T5" fmla="*/ 36 h 176"/>
                  <a:gd name="T6" fmla="*/ 874 w 182"/>
                  <a:gd name="T7" fmla="*/ 0 h 176"/>
                  <a:gd name="T8" fmla="*/ 0 w 182"/>
                  <a:gd name="T9" fmla="*/ 929 h 176"/>
                  <a:gd name="T10" fmla="*/ 25 w 182"/>
                  <a:gd name="T11" fmla="*/ 929 h 176"/>
                  <a:gd name="T12" fmla="*/ 0 w 182"/>
                  <a:gd name="T13" fmla="*/ 968 h 176"/>
                  <a:gd name="T14" fmla="*/ 13 w 182"/>
                  <a:gd name="T15" fmla="*/ 977 h 176"/>
                  <a:gd name="T16" fmla="*/ 25 w 182"/>
                  <a:gd name="T17" fmla="*/ 968 h 176"/>
                  <a:gd name="T18" fmla="*/ 0 w 182"/>
                  <a:gd name="T19" fmla="*/ 968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0" y="173"/>
                    </a:moveTo>
                    <a:lnTo>
                      <a:pt x="5" y="173"/>
                    </a:lnTo>
                    <a:lnTo>
                      <a:pt x="181" y="6"/>
                    </a:lnTo>
                    <a:lnTo>
                      <a:pt x="175" y="0"/>
                    </a:lnTo>
                    <a:lnTo>
                      <a:pt x="0" y="167"/>
                    </a:lnTo>
                    <a:lnTo>
                      <a:pt x="5" y="167"/>
                    </a:lnTo>
                    <a:lnTo>
                      <a:pt x="0" y="173"/>
                    </a:lnTo>
                    <a:lnTo>
                      <a:pt x="2" y="175"/>
                    </a:lnTo>
                    <a:lnTo>
                      <a:pt x="5" y="173"/>
                    </a:lnTo>
                    <a:lnTo>
                      <a:pt x="0" y="17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18" name="Freeform 505"/>
              <p:cNvSpPr>
                <a:spLocks/>
              </p:cNvSpPr>
              <p:nvPr/>
            </p:nvSpPr>
            <p:spPr bwMode="auto">
              <a:xfrm>
                <a:off x="1867" y="926"/>
                <a:ext cx="220" cy="234"/>
              </a:xfrm>
              <a:custGeom>
                <a:avLst/>
                <a:gdLst>
                  <a:gd name="T0" fmla="*/ 16 w 175"/>
                  <a:gd name="T1" fmla="*/ 0 h 183"/>
                  <a:gd name="T2" fmla="*/ 16 w 175"/>
                  <a:gd name="T3" fmla="*/ 36 h 183"/>
                  <a:gd name="T4" fmla="*/ 840 w 175"/>
                  <a:gd name="T5" fmla="*/ 1019 h 183"/>
                  <a:gd name="T6" fmla="*/ 865 w 175"/>
                  <a:gd name="T7" fmla="*/ 985 h 183"/>
                  <a:gd name="T8" fmla="*/ 39 w 175"/>
                  <a:gd name="T9" fmla="*/ 0 h 183"/>
                  <a:gd name="T10" fmla="*/ 39 w 175"/>
                  <a:gd name="T11" fmla="*/ 36 h 183"/>
                  <a:gd name="T12" fmla="*/ 16 w 175"/>
                  <a:gd name="T13" fmla="*/ 0 h 183"/>
                  <a:gd name="T14" fmla="*/ 0 w 175"/>
                  <a:gd name="T15" fmla="*/ 17 h 183"/>
                  <a:gd name="T16" fmla="*/ 16 w 175"/>
                  <a:gd name="T17" fmla="*/ 36 h 183"/>
                  <a:gd name="T18" fmla="*/ 16 w 175"/>
                  <a:gd name="T19" fmla="*/ 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3"/>
                  <a:gd name="T32" fmla="*/ 175 w 175"/>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3">
                    <a:moveTo>
                      <a:pt x="3" y="0"/>
                    </a:moveTo>
                    <a:lnTo>
                      <a:pt x="3" y="6"/>
                    </a:lnTo>
                    <a:lnTo>
                      <a:pt x="169" y="182"/>
                    </a:lnTo>
                    <a:lnTo>
                      <a:pt x="174" y="176"/>
                    </a:lnTo>
                    <a:lnTo>
                      <a:pt x="8" y="0"/>
                    </a:lnTo>
                    <a:lnTo>
                      <a:pt x="8" y="6"/>
                    </a:lnTo>
                    <a:lnTo>
                      <a:pt x="3" y="0"/>
                    </a:lnTo>
                    <a:lnTo>
                      <a:pt x="0" y="3"/>
                    </a:lnTo>
                    <a:lnTo>
                      <a:pt x="3" y="6"/>
                    </a:lnTo>
                    <a:lnTo>
                      <a:pt x="3"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19" name="Freeform 506"/>
              <p:cNvSpPr>
                <a:spLocks/>
              </p:cNvSpPr>
              <p:nvPr/>
            </p:nvSpPr>
            <p:spPr bwMode="auto">
              <a:xfrm>
                <a:off x="1867" y="926"/>
                <a:ext cx="3" cy="110"/>
              </a:xfrm>
              <a:custGeom>
                <a:avLst/>
                <a:gdLst>
                  <a:gd name="T0" fmla="*/ 1 w 3"/>
                  <a:gd name="T1" fmla="*/ 0 h 87"/>
                  <a:gd name="T2" fmla="*/ 1 w 3"/>
                  <a:gd name="T3" fmla="*/ 16 h 87"/>
                  <a:gd name="T4" fmla="*/ 0 w 3"/>
                  <a:gd name="T5" fmla="*/ 444 h 87"/>
                  <a:gd name="T6" fmla="*/ 2 w 3"/>
                  <a:gd name="T7" fmla="*/ 444 h 87"/>
                  <a:gd name="T8" fmla="*/ 2 w 3"/>
                  <a:gd name="T9" fmla="*/ 16 h 87"/>
                  <a:gd name="T10" fmla="*/ 2 w 3"/>
                  <a:gd name="T11" fmla="*/ 32 h 87"/>
                  <a:gd name="T12" fmla="*/ 1 w 3"/>
                  <a:gd name="T13" fmla="*/ 0 h 87"/>
                  <a:gd name="T14" fmla="*/ 1 w 3"/>
                  <a:gd name="T15" fmla="*/ 1 h 87"/>
                  <a:gd name="T16" fmla="*/ 1 w 3"/>
                  <a:gd name="T17" fmla="*/ 16 h 87"/>
                  <a:gd name="T18" fmla="*/ 1 w 3"/>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7"/>
                  <a:gd name="T32" fmla="*/ 3 w 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7">
                    <a:moveTo>
                      <a:pt x="1" y="0"/>
                    </a:moveTo>
                    <a:lnTo>
                      <a:pt x="1" y="3"/>
                    </a:lnTo>
                    <a:lnTo>
                      <a:pt x="0" y="86"/>
                    </a:lnTo>
                    <a:lnTo>
                      <a:pt x="2" y="86"/>
                    </a:lnTo>
                    <a:lnTo>
                      <a:pt x="2" y="3"/>
                    </a:lnTo>
                    <a:lnTo>
                      <a:pt x="2" y="6"/>
                    </a:lnTo>
                    <a:lnTo>
                      <a:pt x="1" y="0"/>
                    </a:lnTo>
                    <a:lnTo>
                      <a:pt x="1" y="1"/>
                    </a:lnTo>
                    <a:lnTo>
                      <a:pt x="1" y="3"/>
                    </a:lnTo>
                    <a:lnTo>
                      <a:pt x="1"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20" name="Freeform 507"/>
              <p:cNvSpPr>
                <a:spLocks/>
              </p:cNvSpPr>
              <p:nvPr/>
            </p:nvSpPr>
            <p:spPr bwMode="auto">
              <a:xfrm>
                <a:off x="1870" y="697"/>
                <a:ext cx="230" cy="229"/>
              </a:xfrm>
              <a:custGeom>
                <a:avLst/>
                <a:gdLst>
                  <a:gd name="T0" fmla="*/ 964 w 181"/>
                  <a:gd name="T1" fmla="*/ 46 h 179"/>
                  <a:gd name="T2" fmla="*/ 931 w 181"/>
                  <a:gd name="T3" fmla="*/ 36 h 179"/>
                  <a:gd name="T4" fmla="*/ 0 w 181"/>
                  <a:gd name="T5" fmla="*/ 961 h 179"/>
                  <a:gd name="T6" fmla="*/ 28 w 181"/>
                  <a:gd name="T7" fmla="*/ 1002 h 179"/>
                  <a:gd name="T8" fmla="*/ 954 w 181"/>
                  <a:gd name="T9" fmla="*/ 65 h 179"/>
                  <a:gd name="T10" fmla="*/ 926 w 181"/>
                  <a:gd name="T11" fmla="*/ 46 h 179"/>
                  <a:gd name="T12" fmla="*/ 964 w 181"/>
                  <a:gd name="T13" fmla="*/ 46 h 179"/>
                  <a:gd name="T14" fmla="*/ 964 w 181"/>
                  <a:gd name="T15" fmla="*/ 0 h 179"/>
                  <a:gd name="T16" fmla="*/ 931 w 181"/>
                  <a:gd name="T17" fmla="*/ 36 h 179"/>
                  <a:gd name="T18" fmla="*/ 964 w 181"/>
                  <a:gd name="T19" fmla="*/ 46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9"/>
                  <a:gd name="T32" fmla="*/ 181 w 181"/>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9">
                    <a:moveTo>
                      <a:pt x="180" y="8"/>
                    </a:moveTo>
                    <a:lnTo>
                      <a:pt x="174" y="6"/>
                    </a:lnTo>
                    <a:lnTo>
                      <a:pt x="0" y="172"/>
                    </a:lnTo>
                    <a:lnTo>
                      <a:pt x="5" y="178"/>
                    </a:lnTo>
                    <a:lnTo>
                      <a:pt x="179" y="12"/>
                    </a:lnTo>
                    <a:lnTo>
                      <a:pt x="173" y="8"/>
                    </a:lnTo>
                    <a:lnTo>
                      <a:pt x="180" y="8"/>
                    </a:lnTo>
                    <a:lnTo>
                      <a:pt x="180" y="0"/>
                    </a:lnTo>
                    <a:lnTo>
                      <a:pt x="174" y="6"/>
                    </a:lnTo>
                    <a:lnTo>
                      <a:pt x="180" y="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21" name="Freeform 508"/>
              <p:cNvSpPr>
                <a:spLocks/>
              </p:cNvSpPr>
              <p:nvPr/>
            </p:nvSpPr>
            <p:spPr bwMode="auto">
              <a:xfrm>
                <a:off x="2097" y="708"/>
                <a:ext cx="3" cy="109"/>
              </a:xfrm>
              <a:custGeom>
                <a:avLst/>
                <a:gdLst>
                  <a:gd name="T0" fmla="*/ 2 w 3"/>
                  <a:gd name="T1" fmla="*/ 450 h 86"/>
                  <a:gd name="T2" fmla="*/ 2 w 3"/>
                  <a:gd name="T3" fmla="*/ 435 h 86"/>
                  <a:gd name="T4" fmla="*/ 2 w 3"/>
                  <a:gd name="T5" fmla="*/ 0 h 86"/>
                  <a:gd name="T6" fmla="*/ 1 w 3"/>
                  <a:gd name="T7" fmla="*/ 0 h 86"/>
                  <a:gd name="T8" fmla="*/ 0 w 3"/>
                  <a:gd name="T9" fmla="*/ 435 h 86"/>
                  <a:gd name="T10" fmla="*/ 0 w 3"/>
                  <a:gd name="T11" fmla="*/ 427 h 86"/>
                  <a:gd name="T12" fmla="*/ 2 w 3"/>
                  <a:gd name="T13" fmla="*/ 450 h 86"/>
                  <a:gd name="T14" fmla="*/ 2 w 3"/>
                  <a:gd name="T15" fmla="*/ 437 h 86"/>
                  <a:gd name="T16" fmla="*/ 2 w 3"/>
                  <a:gd name="T17" fmla="*/ 435 h 86"/>
                  <a:gd name="T18" fmla="*/ 2 w 3"/>
                  <a:gd name="T19" fmla="*/ 45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2" y="85"/>
                    </a:moveTo>
                    <a:lnTo>
                      <a:pt x="2" y="83"/>
                    </a:lnTo>
                    <a:lnTo>
                      <a:pt x="2" y="0"/>
                    </a:lnTo>
                    <a:lnTo>
                      <a:pt x="1" y="0"/>
                    </a:lnTo>
                    <a:lnTo>
                      <a:pt x="0" y="83"/>
                    </a:lnTo>
                    <a:lnTo>
                      <a:pt x="0" y="81"/>
                    </a:lnTo>
                    <a:lnTo>
                      <a:pt x="2" y="85"/>
                    </a:lnTo>
                    <a:lnTo>
                      <a:pt x="2" y="84"/>
                    </a:lnTo>
                    <a:lnTo>
                      <a:pt x="2" y="83"/>
                    </a:lnTo>
                    <a:lnTo>
                      <a:pt x="2" y="8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22" name="Freeform 509"/>
              <p:cNvSpPr>
                <a:spLocks/>
              </p:cNvSpPr>
              <p:nvPr/>
            </p:nvSpPr>
            <p:spPr bwMode="auto">
              <a:xfrm>
                <a:off x="1924" y="817"/>
                <a:ext cx="173" cy="165"/>
              </a:xfrm>
              <a:custGeom>
                <a:avLst/>
                <a:gdLst>
                  <a:gd name="T0" fmla="*/ 13 w 137"/>
                  <a:gd name="T1" fmla="*/ 740 h 128"/>
                  <a:gd name="T2" fmla="*/ 32 w 137"/>
                  <a:gd name="T3" fmla="*/ 752 h 128"/>
                  <a:gd name="T4" fmla="*/ 697 w 137"/>
                  <a:gd name="T5" fmla="*/ 28 h 128"/>
                  <a:gd name="T6" fmla="*/ 665 w 137"/>
                  <a:gd name="T7" fmla="*/ 0 h 128"/>
                  <a:gd name="T8" fmla="*/ 0 w 137"/>
                  <a:gd name="T9" fmla="*/ 718 h 128"/>
                  <a:gd name="T10" fmla="*/ 13 w 137"/>
                  <a:gd name="T11" fmla="*/ 740 h 128"/>
                  <a:gd name="T12" fmla="*/ 0 60000 65536"/>
                  <a:gd name="T13" fmla="*/ 0 60000 65536"/>
                  <a:gd name="T14" fmla="*/ 0 60000 65536"/>
                  <a:gd name="T15" fmla="*/ 0 60000 65536"/>
                  <a:gd name="T16" fmla="*/ 0 60000 65536"/>
                  <a:gd name="T17" fmla="*/ 0 60000 65536"/>
                  <a:gd name="T18" fmla="*/ 0 w 137"/>
                  <a:gd name="T19" fmla="*/ 0 h 128"/>
                  <a:gd name="T20" fmla="*/ 137 w 137"/>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37" h="128">
                    <a:moveTo>
                      <a:pt x="2" y="125"/>
                    </a:moveTo>
                    <a:lnTo>
                      <a:pt x="6" y="127"/>
                    </a:lnTo>
                    <a:lnTo>
                      <a:pt x="136" y="5"/>
                    </a:lnTo>
                    <a:lnTo>
                      <a:pt x="130" y="0"/>
                    </a:lnTo>
                    <a:lnTo>
                      <a:pt x="0" y="122"/>
                    </a:lnTo>
                    <a:lnTo>
                      <a:pt x="2" y="12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23" name="Freeform 510"/>
              <p:cNvSpPr>
                <a:spLocks/>
              </p:cNvSpPr>
              <p:nvPr/>
            </p:nvSpPr>
            <p:spPr bwMode="auto">
              <a:xfrm>
                <a:off x="2097" y="708"/>
                <a:ext cx="3" cy="109"/>
              </a:xfrm>
              <a:custGeom>
                <a:avLst/>
                <a:gdLst>
                  <a:gd name="T0" fmla="*/ 2 w 3"/>
                  <a:gd name="T1" fmla="*/ 427 h 86"/>
                  <a:gd name="T2" fmla="*/ 2 w 3"/>
                  <a:gd name="T3" fmla="*/ 435 h 86"/>
                  <a:gd name="T4" fmla="*/ 2 w 3"/>
                  <a:gd name="T5" fmla="*/ 0 h 86"/>
                  <a:gd name="T6" fmla="*/ 1 w 3"/>
                  <a:gd name="T7" fmla="*/ 0 h 86"/>
                  <a:gd name="T8" fmla="*/ 0 w 3"/>
                  <a:gd name="T9" fmla="*/ 435 h 86"/>
                  <a:gd name="T10" fmla="*/ 0 w 3"/>
                  <a:gd name="T11" fmla="*/ 450 h 86"/>
                  <a:gd name="T12" fmla="*/ 0 w 3"/>
                  <a:gd name="T13" fmla="*/ 435 h 86"/>
                  <a:gd name="T14" fmla="*/ 0 w 3"/>
                  <a:gd name="T15" fmla="*/ 437 h 86"/>
                  <a:gd name="T16" fmla="*/ 0 w 3"/>
                  <a:gd name="T17" fmla="*/ 450 h 86"/>
                  <a:gd name="T18" fmla="*/ 2 w 3"/>
                  <a:gd name="T19" fmla="*/ 42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2" y="81"/>
                    </a:moveTo>
                    <a:lnTo>
                      <a:pt x="2" y="83"/>
                    </a:lnTo>
                    <a:lnTo>
                      <a:pt x="2" y="0"/>
                    </a:lnTo>
                    <a:lnTo>
                      <a:pt x="1" y="0"/>
                    </a:lnTo>
                    <a:lnTo>
                      <a:pt x="0" y="83"/>
                    </a:lnTo>
                    <a:lnTo>
                      <a:pt x="0" y="85"/>
                    </a:lnTo>
                    <a:lnTo>
                      <a:pt x="0" y="83"/>
                    </a:lnTo>
                    <a:lnTo>
                      <a:pt x="0" y="84"/>
                    </a:lnTo>
                    <a:lnTo>
                      <a:pt x="0" y="85"/>
                    </a:lnTo>
                    <a:lnTo>
                      <a:pt x="2" y="8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24" name="Freeform 511"/>
              <p:cNvSpPr>
                <a:spLocks/>
              </p:cNvSpPr>
              <p:nvPr/>
            </p:nvSpPr>
            <p:spPr bwMode="auto">
              <a:xfrm>
                <a:off x="2097" y="817"/>
                <a:ext cx="220" cy="240"/>
              </a:xfrm>
              <a:custGeom>
                <a:avLst/>
                <a:gdLst>
                  <a:gd name="T0" fmla="*/ 828 w 175"/>
                  <a:gd name="T1" fmla="*/ 1013 h 187"/>
                  <a:gd name="T2" fmla="*/ 856 w 175"/>
                  <a:gd name="T3" fmla="*/ 995 h 187"/>
                  <a:gd name="T4" fmla="*/ 31 w 175"/>
                  <a:gd name="T5" fmla="*/ 0 h 187"/>
                  <a:gd name="T6" fmla="*/ 0 w 175"/>
                  <a:gd name="T7" fmla="*/ 28 h 187"/>
                  <a:gd name="T8" fmla="*/ 828 w 175"/>
                  <a:gd name="T9" fmla="*/ 1031 h 187"/>
                  <a:gd name="T10" fmla="*/ 865 w 175"/>
                  <a:gd name="T11" fmla="*/ 1013 h 187"/>
                  <a:gd name="T12" fmla="*/ 828 w 175"/>
                  <a:gd name="T13" fmla="*/ 1031 h 187"/>
                  <a:gd name="T14" fmla="*/ 865 w 175"/>
                  <a:gd name="T15" fmla="*/ 1069 h 187"/>
                  <a:gd name="T16" fmla="*/ 865 w 175"/>
                  <a:gd name="T17" fmla="*/ 1013 h 187"/>
                  <a:gd name="T18" fmla="*/ 828 w 175"/>
                  <a:gd name="T19" fmla="*/ 1013 h 1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7"/>
                  <a:gd name="T32" fmla="*/ 175 w 175"/>
                  <a:gd name="T33" fmla="*/ 187 h 1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7">
                    <a:moveTo>
                      <a:pt x="167" y="177"/>
                    </a:moveTo>
                    <a:lnTo>
                      <a:pt x="173" y="174"/>
                    </a:lnTo>
                    <a:lnTo>
                      <a:pt x="6" y="0"/>
                    </a:lnTo>
                    <a:lnTo>
                      <a:pt x="0" y="5"/>
                    </a:lnTo>
                    <a:lnTo>
                      <a:pt x="167" y="180"/>
                    </a:lnTo>
                    <a:lnTo>
                      <a:pt x="174" y="177"/>
                    </a:lnTo>
                    <a:lnTo>
                      <a:pt x="167" y="180"/>
                    </a:lnTo>
                    <a:lnTo>
                      <a:pt x="174" y="186"/>
                    </a:lnTo>
                    <a:lnTo>
                      <a:pt x="174" y="177"/>
                    </a:lnTo>
                    <a:lnTo>
                      <a:pt x="167" y="177"/>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25" name="Freeform 512"/>
              <p:cNvSpPr>
                <a:spLocks/>
              </p:cNvSpPr>
              <p:nvPr/>
            </p:nvSpPr>
            <p:spPr bwMode="auto">
              <a:xfrm>
                <a:off x="2317" y="938"/>
                <a:ext cx="3" cy="109"/>
              </a:xfrm>
              <a:custGeom>
                <a:avLst/>
                <a:gdLst>
                  <a:gd name="T0" fmla="*/ 1 w 3"/>
                  <a:gd name="T1" fmla="*/ 36 h 85"/>
                  <a:gd name="T2" fmla="*/ 1 w 3"/>
                  <a:gd name="T3" fmla="*/ 17 h 85"/>
                  <a:gd name="T4" fmla="*/ 0 w 3"/>
                  <a:gd name="T5" fmla="*/ 478 h 85"/>
                  <a:gd name="T6" fmla="*/ 2 w 3"/>
                  <a:gd name="T7" fmla="*/ 478 h 85"/>
                  <a:gd name="T8" fmla="*/ 2 w 3"/>
                  <a:gd name="T9" fmla="*/ 17 h 85"/>
                  <a:gd name="T10" fmla="*/ 2 w 3"/>
                  <a:gd name="T11" fmla="*/ 0 h 85"/>
                  <a:gd name="T12" fmla="*/ 2 w 3"/>
                  <a:gd name="T13" fmla="*/ 17 h 85"/>
                  <a:gd name="T14" fmla="*/ 2 w 3"/>
                  <a:gd name="T15" fmla="*/ 1 h 85"/>
                  <a:gd name="T16" fmla="*/ 2 w 3"/>
                  <a:gd name="T17" fmla="*/ 0 h 85"/>
                  <a:gd name="T18" fmla="*/ 1 w 3"/>
                  <a:gd name="T19" fmla="*/ 36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1" y="6"/>
                    </a:moveTo>
                    <a:lnTo>
                      <a:pt x="1" y="3"/>
                    </a:lnTo>
                    <a:lnTo>
                      <a:pt x="0" y="84"/>
                    </a:lnTo>
                    <a:lnTo>
                      <a:pt x="2" y="84"/>
                    </a:lnTo>
                    <a:lnTo>
                      <a:pt x="2" y="3"/>
                    </a:lnTo>
                    <a:lnTo>
                      <a:pt x="2" y="0"/>
                    </a:lnTo>
                    <a:lnTo>
                      <a:pt x="2" y="3"/>
                    </a:lnTo>
                    <a:lnTo>
                      <a:pt x="2" y="1"/>
                    </a:lnTo>
                    <a:lnTo>
                      <a:pt x="2" y="0"/>
                    </a:lnTo>
                    <a:lnTo>
                      <a:pt x="1" y="6"/>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26" name="Freeform 513"/>
              <p:cNvSpPr>
                <a:spLocks/>
              </p:cNvSpPr>
              <p:nvPr/>
            </p:nvSpPr>
            <p:spPr bwMode="auto">
              <a:xfrm>
                <a:off x="2098" y="695"/>
                <a:ext cx="220" cy="240"/>
              </a:xfrm>
              <a:custGeom>
                <a:avLst/>
                <a:gdLst>
                  <a:gd name="T0" fmla="*/ 36 w 175"/>
                  <a:gd name="T1" fmla="*/ 47 h 189"/>
                  <a:gd name="T2" fmla="*/ 1 w 175"/>
                  <a:gd name="T3" fmla="*/ 74 h 189"/>
                  <a:gd name="T4" fmla="*/ 833 w 175"/>
                  <a:gd name="T5" fmla="*/ 1002 h 189"/>
                  <a:gd name="T6" fmla="*/ 865 w 175"/>
                  <a:gd name="T7" fmla="*/ 966 h 189"/>
                  <a:gd name="T8" fmla="*/ 31 w 175"/>
                  <a:gd name="T9" fmla="*/ 37 h 189"/>
                  <a:gd name="T10" fmla="*/ 0 w 175"/>
                  <a:gd name="T11" fmla="*/ 47 h 189"/>
                  <a:gd name="T12" fmla="*/ 31 w 175"/>
                  <a:gd name="T13" fmla="*/ 37 h 189"/>
                  <a:gd name="T14" fmla="*/ 0 w 175"/>
                  <a:gd name="T15" fmla="*/ 0 h 189"/>
                  <a:gd name="T16" fmla="*/ 0 w 175"/>
                  <a:gd name="T17" fmla="*/ 47 h 189"/>
                  <a:gd name="T18" fmla="*/ 36 w 175"/>
                  <a:gd name="T19" fmla="*/ 47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9"/>
                  <a:gd name="T32" fmla="*/ 175 w 175"/>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9">
                    <a:moveTo>
                      <a:pt x="7" y="9"/>
                    </a:moveTo>
                    <a:lnTo>
                      <a:pt x="1" y="13"/>
                    </a:lnTo>
                    <a:lnTo>
                      <a:pt x="168" y="188"/>
                    </a:lnTo>
                    <a:lnTo>
                      <a:pt x="174" y="182"/>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27" name="Freeform 514"/>
              <p:cNvSpPr>
                <a:spLocks/>
              </p:cNvSpPr>
              <p:nvPr/>
            </p:nvSpPr>
            <p:spPr bwMode="auto">
              <a:xfrm>
                <a:off x="2089" y="941"/>
                <a:ext cx="228" cy="328"/>
              </a:xfrm>
              <a:custGeom>
                <a:avLst/>
                <a:gdLst>
                  <a:gd name="T0" fmla="*/ 927 w 180"/>
                  <a:gd name="T1" fmla="*/ 467 h 257"/>
                  <a:gd name="T2" fmla="*/ 939 w 180"/>
                  <a:gd name="T3" fmla="*/ 0 h 257"/>
                  <a:gd name="T4" fmla="*/ 13 w 180"/>
                  <a:gd name="T5" fmla="*/ 924 h 257"/>
                  <a:gd name="T6" fmla="*/ 0 w 180"/>
                  <a:gd name="T7" fmla="*/ 1413 h 257"/>
                  <a:gd name="T8" fmla="*/ 927 w 180"/>
                  <a:gd name="T9" fmla="*/ 467 h 257"/>
                  <a:gd name="T10" fmla="*/ 0 60000 65536"/>
                  <a:gd name="T11" fmla="*/ 0 60000 65536"/>
                  <a:gd name="T12" fmla="*/ 0 60000 65536"/>
                  <a:gd name="T13" fmla="*/ 0 60000 65536"/>
                  <a:gd name="T14" fmla="*/ 0 60000 65536"/>
                  <a:gd name="T15" fmla="*/ 0 w 180"/>
                  <a:gd name="T16" fmla="*/ 0 h 257"/>
                  <a:gd name="T17" fmla="*/ 180 w 180"/>
                  <a:gd name="T18" fmla="*/ 257 h 257"/>
                </a:gdLst>
                <a:ahLst/>
                <a:cxnLst>
                  <a:cxn ang="T10">
                    <a:pos x="T0" y="T1"/>
                  </a:cxn>
                  <a:cxn ang="T11">
                    <a:pos x="T2" y="T3"/>
                  </a:cxn>
                  <a:cxn ang="T12">
                    <a:pos x="T4" y="T5"/>
                  </a:cxn>
                  <a:cxn ang="T13">
                    <a:pos x="T6" y="T7"/>
                  </a:cxn>
                  <a:cxn ang="T14">
                    <a:pos x="T8" y="T9"/>
                  </a:cxn>
                </a:cxnLst>
                <a:rect l="T15" t="T16" r="T17" b="T18"/>
                <a:pathLst>
                  <a:path w="180" h="257">
                    <a:moveTo>
                      <a:pt x="177" y="85"/>
                    </a:moveTo>
                    <a:lnTo>
                      <a:pt x="179" y="0"/>
                    </a:lnTo>
                    <a:lnTo>
                      <a:pt x="2" y="168"/>
                    </a:lnTo>
                    <a:lnTo>
                      <a:pt x="0" y="256"/>
                    </a:lnTo>
                    <a:lnTo>
                      <a:pt x="177" y="8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28" name="Freeform 515"/>
              <p:cNvSpPr>
                <a:spLocks/>
              </p:cNvSpPr>
              <p:nvPr/>
            </p:nvSpPr>
            <p:spPr bwMode="auto">
              <a:xfrm>
                <a:off x="2317" y="938"/>
                <a:ext cx="1" cy="109"/>
              </a:xfrm>
              <a:custGeom>
                <a:avLst/>
                <a:gdLst>
                  <a:gd name="T0" fmla="*/ 1 w 2"/>
                  <a:gd name="T1" fmla="*/ 36 h 85"/>
                  <a:gd name="T2" fmla="*/ 0 w 2"/>
                  <a:gd name="T3" fmla="*/ 17 h 85"/>
                  <a:gd name="T4" fmla="*/ 0 w 2"/>
                  <a:gd name="T5" fmla="*/ 478 h 85"/>
                  <a:gd name="T6" fmla="*/ 1 w 2"/>
                  <a:gd name="T7" fmla="*/ 478 h 85"/>
                  <a:gd name="T8" fmla="*/ 1 w 2"/>
                  <a:gd name="T9" fmla="*/ 17 h 85"/>
                  <a:gd name="T10" fmla="*/ 0 w 2"/>
                  <a:gd name="T11" fmla="*/ 0 h 85"/>
                  <a:gd name="T12" fmla="*/ 1 w 2"/>
                  <a:gd name="T13" fmla="*/ 36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1" y="6"/>
                    </a:moveTo>
                    <a:lnTo>
                      <a:pt x="0" y="3"/>
                    </a:lnTo>
                    <a:lnTo>
                      <a:pt x="0" y="84"/>
                    </a:lnTo>
                    <a:lnTo>
                      <a:pt x="1" y="84"/>
                    </a:lnTo>
                    <a:lnTo>
                      <a:pt x="1" y="3"/>
                    </a:lnTo>
                    <a:lnTo>
                      <a:pt x="0" y="0"/>
                    </a:lnTo>
                    <a:lnTo>
                      <a:pt x="1" y="6"/>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29" name="Freeform 516"/>
              <p:cNvSpPr>
                <a:spLocks/>
              </p:cNvSpPr>
              <p:nvPr/>
            </p:nvSpPr>
            <p:spPr bwMode="auto">
              <a:xfrm>
                <a:off x="2087" y="938"/>
                <a:ext cx="231" cy="222"/>
              </a:xfrm>
              <a:custGeom>
                <a:avLst/>
                <a:gdLst>
                  <a:gd name="T0" fmla="*/ 37 w 183"/>
                  <a:gd name="T1" fmla="*/ 969 h 173"/>
                  <a:gd name="T2" fmla="*/ 32 w 183"/>
                  <a:gd name="T3" fmla="*/ 987 h 173"/>
                  <a:gd name="T4" fmla="*/ 929 w 183"/>
                  <a:gd name="T5" fmla="*/ 36 h 173"/>
                  <a:gd name="T6" fmla="*/ 897 w 183"/>
                  <a:gd name="T7" fmla="*/ 0 h 173"/>
                  <a:gd name="T8" fmla="*/ 1 w 183"/>
                  <a:gd name="T9" fmla="*/ 948 h 173"/>
                  <a:gd name="T10" fmla="*/ 0 w 183"/>
                  <a:gd name="T11" fmla="*/ 969 h 173"/>
                  <a:gd name="T12" fmla="*/ 37 w 183"/>
                  <a:gd name="T13" fmla="*/ 969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7" y="169"/>
                    </a:moveTo>
                    <a:lnTo>
                      <a:pt x="6" y="172"/>
                    </a:lnTo>
                    <a:lnTo>
                      <a:pt x="182" y="6"/>
                    </a:lnTo>
                    <a:lnTo>
                      <a:pt x="176" y="0"/>
                    </a:lnTo>
                    <a:lnTo>
                      <a:pt x="1" y="166"/>
                    </a:lnTo>
                    <a:lnTo>
                      <a:pt x="0" y="169"/>
                    </a:lnTo>
                    <a:lnTo>
                      <a:pt x="7" y="16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30" name="Freeform 517"/>
              <p:cNvSpPr>
                <a:spLocks/>
              </p:cNvSpPr>
              <p:nvPr/>
            </p:nvSpPr>
            <p:spPr bwMode="auto">
              <a:xfrm>
                <a:off x="2084" y="1163"/>
                <a:ext cx="5" cy="109"/>
              </a:xfrm>
              <a:custGeom>
                <a:avLst/>
                <a:gdLst>
                  <a:gd name="T0" fmla="*/ 0 w 4"/>
                  <a:gd name="T1" fmla="*/ 416 h 86"/>
                  <a:gd name="T2" fmla="*/ 11 w 4"/>
                  <a:gd name="T3" fmla="*/ 435 h 86"/>
                  <a:gd name="T4" fmla="*/ 14 w 4"/>
                  <a:gd name="T5" fmla="*/ 0 h 86"/>
                  <a:gd name="T6" fmla="*/ 1 w 4"/>
                  <a:gd name="T7" fmla="*/ 0 h 86"/>
                  <a:gd name="T8" fmla="*/ 0 w 4"/>
                  <a:gd name="T9" fmla="*/ 435 h 86"/>
                  <a:gd name="T10" fmla="*/ 11 w 4"/>
                  <a:gd name="T11" fmla="*/ 450 h 86"/>
                  <a:gd name="T12" fmla="*/ 0 w 4"/>
                  <a:gd name="T13" fmla="*/ 416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0" y="79"/>
                    </a:moveTo>
                    <a:lnTo>
                      <a:pt x="2" y="83"/>
                    </a:lnTo>
                    <a:lnTo>
                      <a:pt x="3" y="0"/>
                    </a:lnTo>
                    <a:lnTo>
                      <a:pt x="1" y="0"/>
                    </a:lnTo>
                    <a:lnTo>
                      <a:pt x="0" y="83"/>
                    </a:lnTo>
                    <a:lnTo>
                      <a:pt x="2" y="85"/>
                    </a:lnTo>
                    <a:lnTo>
                      <a:pt x="0" y="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31" name="Freeform 518"/>
              <p:cNvSpPr>
                <a:spLocks/>
              </p:cNvSpPr>
              <p:nvPr/>
            </p:nvSpPr>
            <p:spPr bwMode="auto">
              <a:xfrm>
                <a:off x="2087" y="1050"/>
                <a:ext cx="230" cy="222"/>
              </a:xfrm>
              <a:custGeom>
                <a:avLst/>
                <a:gdLst>
                  <a:gd name="T0" fmla="*/ 867 w 183"/>
                  <a:gd name="T1" fmla="*/ 13 h 174"/>
                  <a:gd name="T2" fmla="*/ 867 w 183"/>
                  <a:gd name="T3" fmla="*/ 0 h 174"/>
                  <a:gd name="T4" fmla="*/ 0 w 183"/>
                  <a:gd name="T5" fmla="*/ 920 h 174"/>
                  <a:gd name="T6" fmla="*/ 25 w 183"/>
                  <a:gd name="T7" fmla="*/ 954 h 174"/>
                  <a:gd name="T8" fmla="*/ 894 w 183"/>
                  <a:gd name="T9" fmla="*/ 36 h 174"/>
                  <a:gd name="T10" fmla="*/ 904 w 183"/>
                  <a:gd name="T11" fmla="*/ 13 h 174"/>
                  <a:gd name="T12" fmla="*/ 867 w 183"/>
                  <a:gd name="T13" fmla="*/ 13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175" y="2"/>
                    </a:moveTo>
                    <a:lnTo>
                      <a:pt x="175" y="0"/>
                    </a:lnTo>
                    <a:lnTo>
                      <a:pt x="0" y="167"/>
                    </a:lnTo>
                    <a:lnTo>
                      <a:pt x="5" y="173"/>
                    </a:lnTo>
                    <a:lnTo>
                      <a:pt x="181" y="6"/>
                    </a:lnTo>
                    <a:lnTo>
                      <a:pt x="182" y="2"/>
                    </a:lnTo>
                    <a:lnTo>
                      <a:pt x="175"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32" name="Freeform 519"/>
              <p:cNvSpPr>
                <a:spLocks/>
              </p:cNvSpPr>
              <p:nvPr/>
            </p:nvSpPr>
            <p:spPr bwMode="auto">
              <a:xfrm>
                <a:off x="1867" y="926"/>
                <a:ext cx="3" cy="107"/>
              </a:xfrm>
              <a:custGeom>
                <a:avLst/>
                <a:gdLst>
                  <a:gd name="T0" fmla="*/ 2 w 3"/>
                  <a:gd name="T1" fmla="*/ 0 h 85"/>
                  <a:gd name="T2" fmla="*/ 1 w 3"/>
                  <a:gd name="T3" fmla="*/ 16 h 85"/>
                  <a:gd name="T4" fmla="*/ 0 w 3"/>
                  <a:gd name="T5" fmla="*/ 418 h 85"/>
                  <a:gd name="T6" fmla="*/ 2 w 3"/>
                  <a:gd name="T7" fmla="*/ 418 h 85"/>
                  <a:gd name="T8" fmla="*/ 2 w 3"/>
                  <a:gd name="T9" fmla="*/ 16 h 85"/>
                  <a:gd name="T10" fmla="*/ 1 w 3"/>
                  <a:gd name="T11" fmla="*/ 31 h 85"/>
                  <a:gd name="T12" fmla="*/ 2 w 3"/>
                  <a:gd name="T13" fmla="*/ 0 h 85"/>
                  <a:gd name="T14" fmla="*/ 0 60000 65536"/>
                  <a:gd name="T15" fmla="*/ 0 60000 65536"/>
                  <a:gd name="T16" fmla="*/ 0 60000 65536"/>
                  <a:gd name="T17" fmla="*/ 0 60000 65536"/>
                  <a:gd name="T18" fmla="*/ 0 60000 65536"/>
                  <a:gd name="T19" fmla="*/ 0 60000 65536"/>
                  <a:gd name="T20" fmla="*/ 0 60000 65536"/>
                  <a:gd name="T21" fmla="*/ 0 w 3"/>
                  <a:gd name="T22" fmla="*/ 0 h 85"/>
                  <a:gd name="T23" fmla="*/ 3 w 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5">
                    <a:moveTo>
                      <a:pt x="2" y="0"/>
                    </a:moveTo>
                    <a:lnTo>
                      <a:pt x="1" y="3"/>
                    </a:lnTo>
                    <a:lnTo>
                      <a:pt x="0" y="84"/>
                    </a:lnTo>
                    <a:lnTo>
                      <a:pt x="2" y="84"/>
                    </a:lnTo>
                    <a:lnTo>
                      <a:pt x="2" y="3"/>
                    </a:lnTo>
                    <a:lnTo>
                      <a:pt x="1" y="6"/>
                    </a:lnTo>
                    <a:lnTo>
                      <a:pt x="2"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33" name="Freeform 520"/>
              <p:cNvSpPr>
                <a:spLocks/>
              </p:cNvSpPr>
              <p:nvPr/>
            </p:nvSpPr>
            <p:spPr bwMode="auto">
              <a:xfrm>
                <a:off x="1870" y="926"/>
                <a:ext cx="219" cy="234"/>
              </a:xfrm>
              <a:custGeom>
                <a:avLst/>
                <a:gdLst>
                  <a:gd name="T0" fmla="*/ 898 w 173"/>
                  <a:gd name="T1" fmla="*/ 1004 h 183"/>
                  <a:gd name="T2" fmla="*/ 887 w 173"/>
                  <a:gd name="T3" fmla="*/ 985 h 183"/>
                  <a:gd name="T4" fmla="*/ 25 w 173"/>
                  <a:gd name="T5" fmla="*/ 0 h 183"/>
                  <a:gd name="T6" fmla="*/ 0 w 173"/>
                  <a:gd name="T7" fmla="*/ 36 h 183"/>
                  <a:gd name="T8" fmla="*/ 867 w 173"/>
                  <a:gd name="T9" fmla="*/ 1019 h 183"/>
                  <a:gd name="T10" fmla="*/ 861 w 173"/>
                  <a:gd name="T11" fmla="*/ 1004 h 183"/>
                  <a:gd name="T12" fmla="*/ 898 w 173"/>
                  <a:gd name="T13" fmla="*/ 1004 h 183"/>
                  <a:gd name="T14" fmla="*/ 0 60000 65536"/>
                  <a:gd name="T15" fmla="*/ 0 60000 65536"/>
                  <a:gd name="T16" fmla="*/ 0 60000 65536"/>
                  <a:gd name="T17" fmla="*/ 0 60000 65536"/>
                  <a:gd name="T18" fmla="*/ 0 60000 65536"/>
                  <a:gd name="T19" fmla="*/ 0 60000 65536"/>
                  <a:gd name="T20" fmla="*/ 0 60000 65536"/>
                  <a:gd name="T21" fmla="*/ 0 w 173"/>
                  <a:gd name="T22" fmla="*/ 0 h 183"/>
                  <a:gd name="T23" fmla="*/ 173 w 173"/>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83">
                    <a:moveTo>
                      <a:pt x="172" y="179"/>
                    </a:moveTo>
                    <a:lnTo>
                      <a:pt x="171" y="176"/>
                    </a:lnTo>
                    <a:lnTo>
                      <a:pt x="5" y="0"/>
                    </a:lnTo>
                    <a:lnTo>
                      <a:pt x="0" y="6"/>
                    </a:lnTo>
                    <a:lnTo>
                      <a:pt x="166" y="182"/>
                    </a:lnTo>
                    <a:lnTo>
                      <a:pt x="165" y="179"/>
                    </a:lnTo>
                    <a:lnTo>
                      <a:pt x="172" y="1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34" name="Freeform 521"/>
              <p:cNvSpPr>
                <a:spLocks/>
              </p:cNvSpPr>
              <p:nvPr/>
            </p:nvSpPr>
            <p:spPr bwMode="auto">
              <a:xfrm>
                <a:off x="2084" y="1163"/>
                <a:ext cx="5" cy="109"/>
              </a:xfrm>
              <a:custGeom>
                <a:avLst/>
                <a:gdLst>
                  <a:gd name="T0" fmla="*/ 0 w 4"/>
                  <a:gd name="T1" fmla="*/ 450 h 86"/>
                  <a:gd name="T2" fmla="*/ 11 w 4"/>
                  <a:gd name="T3" fmla="*/ 435 h 86"/>
                  <a:gd name="T4" fmla="*/ 14 w 4"/>
                  <a:gd name="T5" fmla="*/ 0 h 86"/>
                  <a:gd name="T6" fmla="*/ 1 w 4"/>
                  <a:gd name="T7" fmla="*/ 0 h 86"/>
                  <a:gd name="T8" fmla="*/ 0 w 4"/>
                  <a:gd name="T9" fmla="*/ 435 h 86"/>
                  <a:gd name="T10" fmla="*/ 11 w 4"/>
                  <a:gd name="T11" fmla="*/ 416 h 86"/>
                  <a:gd name="T12" fmla="*/ 0 w 4"/>
                  <a:gd name="T13" fmla="*/ 450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0" y="85"/>
                    </a:moveTo>
                    <a:lnTo>
                      <a:pt x="2" y="83"/>
                    </a:lnTo>
                    <a:lnTo>
                      <a:pt x="3" y="0"/>
                    </a:lnTo>
                    <a:lnTo>
                      <a:pt x="1" y="0"/>
                    </a:lnTo>
                    <a:lnTo>
                      <a:pt x="0" y="83"/>
                    </a:lnTo>
                    <a:lnTo>
                      <a:pt x="2" y="79"/>
                    </a:lnTo>
                    <a:lnTo>
                      <a:pt x="0" y="8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35" name="Freeform 522"/>
              <p:cNvSpPr>
                <a:spLocks/>
              </p:cNvSpPr>
              <p:nvPr/>
            </p:nvSpPr>
            <p:spPr bwMode="auto">
              <a:xfrm>
                <a:off x="1867" y="1037"/>
                <a:ext cx="217" cy="235"/>
              </a:xfrm>
              <a:custGeom>
                <a:avLst/>
                <a:gdLst>
                  <a:gd name="T0" fmla="*/ 0 w 172"/>
                  <a:gd name="T1" fmla="*/ 13 h 183"/>
                  <a:gd name="T2" fmla="*/ 1 w 172"/>
                  <a:gd name="T3" fmla="*/ 36 h 183"/>
                  <a:gd name="T4" fmla="*/ 844 w 172"/>
                  <a:gd name="T5" fmla="*/ 1045 h 183"/>
                  <a:gd name="T6" fmla="*/ 872 w 172"/>
                  <a:gd name="T7" fmla="*/ 1012 h 183"/>
                  <a:gd name="T8" fmla="*/ 32 w 172"/>
                  <a:gd name="T9" fmla="*/ 0 h 183"/>
                  <a:gd name="T10" fmla="*/ 37 w 172"/>
                  <a:gd name="T11" fmla="*/ 13 h 183"/>
                  <a:gd name="T12" fmla="*/ 0 w 172"/>
                  <a:gd name="T13" fmla="*/ 13 h 183"/>
                  <a:gd name="T14" fmla="*/ 0 60000 65536"/>
                  <a:gd name="T15" fmla="*/ 0 60000 65536"/>
                  <a:gd name="T16" fmla="*/ 0 60000 65536"/>
                  <a:gd name="T17" fmla="*/ 0 60000 65536"/>
                  <a:gd name="T18" fmla="*/ 0 60000 65536"/>
                  <a:gd name="T19" fmla="*/ 0 60000 65536"/>
                  <a:gd name="T20" fmla="*/ 0 60000 65536"/>
                  <a:gd name="T21" fmla="*/ 0 w 172"/>
                  <a:gd name="T22" fmla="*/ 0 h 183"/>
                  <a:gd name="T23" fmla="*/ 172 w 172"/>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183">
                    <a:moveTo>
                      <a:pt x="0" y="2"/>
                    </a:moveTo>
                    <a:lnTo>
                      <a:pt x="1" y="6"/>
                    </a:lnTo>
                    <a:lnTo>
                      <a:pt x="166" y="182"/>
                    </a:lnTo>
                    <a:lnTo>
                      <a:pt x="171" y="176"/>
                    </a:lnTo>
                    <a:lnTo>
                      <a:pt x="6" y="0"/>
                    </a:lnTo>
                    <a:lnTo>
                      <a:pt x="7" y="2"/>
                    </a:lnTo>
                    <a:lnTo>
                      <a:pt x="0"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36" name="Freeform 523"/>
              <p:cNvSpPr>
                <a:spLocks/>
              </p:cNvSpPr>
              <p:nvPr/>
            </p:nvSpPr>
            <p:spPr bwMode="auto">
              <a:xfrm>
                <a:off x="950" y="1149"/>
                <a:ext cx="1794" cy="1369"/>
              </a:xfrm>
              <a:custGeom>
                <a:avLst/>
                <a:gdLst>
                  <a:gd name="T0" fmla="*/ 2813 w 1419"/>
                  <a:gd name="T1" fmla="*/ 0 h 1073"/>
                  <a:gd name="T2" fmla="*/ 4641 w 1419"/>
                  <a:gd name="T3" fmla="*/ 59 h 1073"/>
                  <a:gd name="T4" fmla="*/ 7096 w 1419"/>
                  <a:gd name="T5" fmla="*/ 2795 h 1073"/>
                  <a:gd name="T6" fmla="*/ 7320 w 1419"/>
                  <a:gd name="T7" fmla="*/ 3051 h 1073"/>
                  <a:gd name="T8" fmla="*/ 4512 w 1419"/>
                  <a:gd name="T9" fmla="*/ 5897 h 1073"/>
                  <a:gd name="T10" fmla="*/ 2678 w 1419"/>
                  <a:gd name="T11" fmla="*/ 5847 h 1073"/>
                  <a:gd name="T12" fmla="*/ 0 w 1419"/>
                  <a:gd name="T13" fmla="*/ 2855 h 1073"/>
                  <a:gd name="T14" fmla="*/ 2813 w 1419"/>
                  <a:gd name="T15" fmla="*/ 0 h 1073"/>
                  <a:gd name="T16" fmla="*/ 0 60000 65536"/>
                  <a:gd name="T17" fmla="*/ 0 60000 65536"/>
                  <a:gd name="T18" fmla="*/ 0 60000 65536"/>
                  <a:gd name="T19" fmla="*/ 0 60000 65536"/>
                  <a:gd name="T20" fmla="*/ 0 60000 65536"/>
                  <a:gd name="T21" fmla="*/ 0 60000 65536"/>
                  <a:gd name="T22" fmla="*/ 0 60000 65536"/>
                  <a:gd name="T23" fmla="*/ 0 60000 65536"/>
                  <a:gd name="T24" fmla="*/ 0 w 1419"/>
                  <a:gd name="T25" fmla="*/ 0 h 1073"/>
                  <a:gd name="T26" fmla="*/ 1419 w 1419"/>
                  <a:gd name="T27" fmla="*/ 1073 h 10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9" h="1073">
                    <a:moveTo>
                      <a:pt x="545" y="0"/>
                    </a:moveTo>
                    <a:lnTo>
                      <a:pt x="899" y="10"/>
                    </a:lnTo>
                    <a:lnTo>
                      <a:pt x="1375" y="508"/>
                    </a:lnTo>
                    <a:lnTo>
                      <a:pt x="1418" y="554"/>
                    </a:lnTo>
                    <a:lnTo>
                      <a:pt x="874" y="1072"/>
                    </a:lnTo>
                    <a:lnTo>
                      <a:pt x="519" y="1062"/>
                    </a:lnTo>
                    <a:lnTo>
                      <a:pt x="0" y="519"/>
                    </a:lnTo>
                    <a:lnTo>
                      <a:pt x="545" y="0"/>
                    </a:lnTo>
                  </a:path>
                </a:pathLst>
              </a:custGeom>
              <a:solidFill>
                <a:srgbClr val="00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37" name="Freeform 524"/>
              <p:cNvSpPr>
                <a:spLocks/>
              </p:cNvSpPr>
              <p:nvPr/>
            </p:nvSpPr>
            <p:spPr bwMode="auto">
              <a:xfrm>
                <a:off x="950" y="1149"/>
                <a:ext cx="1803" cy="1379"/>
              </a:xfrm>
              <a:custGeom>
                <a:avLst/>
                <a:gdLst>
                  <a:gd name="T0" fmla="*/ 2831 w 1426"/>
                  <a:gd name="T1" fmla="*/ 0 h 1080"/>
                  <a:gd name="T2" fmla="*/ 4667 w 1426"/>
                  <a:gd name="T3" fmla="*/ 59 h 1080"/>
                  <a:gd name="T4" fmla="*/ 7137 w 1426"/>
                  <a:gd name="T5" fmla="*/ 2828 h 1080"/>
                  <a:gd name="T6" fmla="*/ 7360 w 1426"/>
                  <a:gd name="T7" fmla="*/ 3085 h 1080"/>
                  <a:gd name="T8" fmla="*/ 4534 w 1426"/>
                  <a:gd name="T9" fmla="*/ 5972 h 1080"/>
                  <a:gd name="T10" fmla="*/ 2693 w 1426"/>
                  <a:gd name="T11" fmla="*/ 5917 h 1080"/>
                  <a:gd name="T12" fmla="*/ 0 w 1426"/>
                  <a:gd name="T13" fmla="*/ 2892 h 1080"/>
                  <a:gd name="T14" fmla="*/ 2831 w 1426"/>
                  <a:gd name="T15" fmla="*/ 0 h 1080"/>
                  <a:gd name="T16" fmla="*/ 0 60000 65536"/>
                  <a:gd name="T17" fmla="*/ 0 60000 65536"/>
                  <a:gd name="T18" fmla="*/ 0 60000 65536"/>
                  <a:gd name="T19" fmla="*/ 0 60000 65536"/>
                  <a:gd name="T20" fmla="*/ 0 60000 65536"/>
                  <a:gd name="T21" fmla="*/ 0 60000 65536"/>
                  <a:gd name="T22" fmla="*/ 0 60000 65536"/>
                  <a:gd name="T23" fmla="*/ 0 60000 65536"/>
                  <a:gd name="T24" fmla="*/ 0 w 1426"/>
                  <a:gd name="T25" fmla="*/ 0 h 1080"/>
                  <a:gd name="T26" fmla="*/ 1426 w 1426"/>
                  <a:gd name="T27" fmla="*/ 1080 h 10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6" h="1080">
                    <a:moveTo>
                      <a:pt x="548" y="0"/>
                    </a:moveTo>
                    <a:lnTo>
                      <a:pt x="903" y="10"/>
                    </a:lnTo>
                    <a:lnTo>
                      <a:pt x="1382" y="511"/>
                    </a:lnTo>
                    <a:lnTo>
                      <a:pt x="1425" y="558"/>
                    </a:lnTo>
                    <a:lnTo>
                      <a:pt x="878" y="1079"/>
                    </a:lnTo>
                    <a:lnTo>
                      <a:pt x="522" y="1069"/>
                    </a:lnTo>
                    <a:lnTo>
                      <a:pt x="0" y="522"/>
                    </a:lnTo>
                    <a:lnTo>
                      <a:pt x="54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38" name="Freeform 525"/>
              <p:cNvSpPr>
                <a:spLocks/>
              </p:cNvSpPr>
              <p:nvPr/>
            </p:nvSpPr>
            <p:spPr bwMode="auto">
              <a:xfrm>
                <a:off x="2318" y="712"/>
                <a:ext cx="230" cy="223"/>
              </a:xfrm>
              <a:custGeom>
                <a:avLst/>
                <a:gdLst>
                  <a:gd name="T0" fmla="*/ 931 w 182"/>
                  <a:gd name="T1" fmla="*/ 13 h 176"/>
                  <a:gd name="T2" fmla="*/ 901 w 182"/>
                  <a:gd name="T3" fmla="*/ 13 h 176"/>
                  <a:gd name="T4" fmla="*/ 0 w 182"/>
                  <a:gd name="T5" fmla="*/ 884 h 176"/>
                  <a:gd name="T6" fmla="*/ 32 w 182"/>
                  <a:gd name="T7" fmla="*/ 916 h 176"/>
                  <a:gd name="T8" fmla="*/ 931 w 182"/>
                  <a:gd name="T9" fmla="*/ 41 h 176"/>
                  <a:gd name="T10" fmla="*/ 901 w 182"/>
                  <a:gd name="T11" fmla="*/ 41 h 176"/>
                  <a:gd name="T12" fmla="*/ 931 w 182"/>
                  <a:gd name="T13" fmla="*/ 13 h 176"/>
                  <a:gd name="T14" fmla="*/ 916 w 182"/>
                  <a:gd name="T15" fmla="*/ 0 h 176"/>
                  <a:gd name="T16" fmla="*/ 901 w 182"/>
                  <a:gd name="T17" fmla="*/ 13 h 176"/>
                  <a:gd name="T18" fmla="*/ 931 w 182"/>
                  <a:gd name="T19" fmla="*/ 13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2"/>
                    </a:moveTo>
                    <a:lnTo>
                      <a:pt x="175" y="2"/>
                    </a:lnTo>
                    <a:lnTo>
                      <a:pt x="0" y="169"/>
                    </a:lnTo>
                    <a:lnTo>
                      <a:pt x="6" y="175"/>
                    </a:lnTo>
                    <a:lnTo>
                      <a:pt x="181" y="8"/>
                    </a:lnTo>
                    <a:lnTo>
                      <a:pt x="175" y="8"/>
                    </a:lnTo>
                    <a:lnTo>
                      <a:pt x="181" y="2"/>
                    </a:lnTo>
                    <a:lnTo>
                      <a:pt x="178" y="0"/>
                    </a:lnTo>
                    <a:lnTo>
                      <a:pt x="175" y="2"/>
                    </a:lnTo>
                    <a:lnTo>
                      <a:pt x="181"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39" name="Freeform 526"/>
              <p:cNvSpPr>
                <a:spLocks/>
              </p:cNvSpPr>
              <p:nvPr/>
            </p:nvSpPr>
            <p:spPr bwMode="auto">
              <a:xfrm>
                <a:off x="2551" y="715"/>
                <a:ext cx="222" cy="232"/>
              </a:xfrm>
              <a:custGeom>
                <a:avLst/>
                <a:gdLst>
                  <a:gd name="T0" fmla="*/ 878 w 176"/>
                  <a:gd name="T1" fmla="*/ 989 h 182"/>
                  <a:gd name="T2" fmla="*/ 878 w 176"/>
                  <a:gd name="T3" fmla="*/ 964 h 182"/>
                  <a:gd name="T4" fmla="*/ 32 w 176"/>
                  <a:gd name="T5" fmla="*/ 0 h 182"/>
                  <a:gd name="T6" fmla="*/ 0 w 176"/>
                  <a:gd name="T7" fmla="*/ 36 h 182"/>
                  <a:gd name="T8" fmla="*/ 851 w 176"/>
                  <a:gd name="T9" fmla="*/ 989 h 182"/>
                  <a:gd name="T10" fmla="*/ 851 w 176"/>
                  <a:gd name="T11" fmla="*/ 964 h 182"/>
                  <a:gd name="T12" fmla="*/ 878 w 176"/>
                  <a:gd name="T13" fmla="*/ 989 h 182"/>
                  <a:gd name="T14" fmla="*/ 891 w 176"/>
                  <a:gd name="T15" fmla="*/ 980 h 182"/>
                  <a:gd name="T16" fmla="*/ 878 w 176"/>
                  <a:gd name="T17" fmla="*/ 964 h 182"/>
                  <a:gd name="T18" fmla="*/ 878 w 176"/>
                  <a:gd name="T19" fmla="*/ 989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3" y="181"/>
                    </a:moveTo>
                    <a:lnTo>
                      <a:pt x="173" y="176"/>
                    </a:lnTo>
                    <a:lnTo>
                      <a:pt x="6" y="0"/>
                    </a:lnTo>
                    <a:lnTo>
                      <a:pt x="0" y="6"/>
                    </a:lnTo>
                    <a:lnTo>
                      <a:pt x="167" y="181"/>
                    </a:lnTo>
                    <a:lnTo>
                      <a:pt x="167" y="176"/>
                    </a:lnTo>
                    <a:lnTo>
                      <a:pt x="173" y="181"/>
                    </a:lnTo>
                    <a:lnTo>
                      <a:pt x="175" y="179"/>
                    </a:lnTo>
                    <a:lnTo>
                      <a:pt x="173" y="176"/>
                    </a:lnTo>
                    <a:lnTo>
                      <a:pt x="173" y="18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40" name="Freeform 527"/>
              <p:cNvSpPr>
                <a:spLocks/>
              </p:cNvSpPr>
              <p:nvPr/>
            </p:nvSpPr>
            <p:spPr bwMode="auto">
              <a:xfrm>
                <a:off x="2539" y="951"/>
                <a:ext cx="231" cy="222"/>
              </a:xfrm>
              <a:custGeom>
                <a:avLst/>
                <a:gdLst>
                  <a:gd name="T0" fmla="*/ 0 w 182"/>
                  <a:gd name="T1" fmla="*/ 904 h 175"/>
                  <a:gd name="T2" fmla="*/ 32 w 182"/>
                  <a:gd name="T3" fmla="*/ 904 h 175"/>
                  <a:gd name="T4" fmla="*/ 963 w 182"/>
                  <a:gd name="T5" fmla="*/ 25 h 175"/>
                  <a:gd name="T6" fmla="*/ 928 w 182"/>
                  <a:gd name="T7" fmla="*/ 0 h 175"/>
                  <a:gd name="T8" fmla="*/ 0 w 182"/>
                  <a:gd name="T9" fmla="*/ 880 h 175"/>
                  <a:gd name="T10" fmla="*/ 32 w 182"/>
                  <a:gd name="T11" fmla="*/ 880 h 175"/>
                  <a:gd name="T12" fmla="*/ 0 w 182"/>
                  <a:gd name="T13" fmla="*/ 904 h 175"/>
                  <a:gd name="T14" fmla="*/ 13 w 182"/>
                  <a:gd name="T15" fmla="*/ 918 h 175"/>
                  <a:gd name="T16" fmla="*/ 32 w 182"/>
                  <a:gd name="T17" fmla="*/ 904 h 175"/>
                  <a:gd name="T18" fmla="*/ 0 w 182"/>
                  <a:gd name="T19" fmla="*/ 904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1"/>
                    </a:moveTo>
                    <a:lnTo>
                      <a:pt x="6" y="171"/>
                    </a:lnTo>
                    <a:lnTo>
                      <a:pt x="181" y="5"/>
                    </a:lnTo>
                    <a:lnTo>
                      <a:pt x="175" y="0"/>
                    </a:lnTo>
                    <a:lnTo>
                      <a:pt x="0" y="166"/>
                    </a:lnTo>
                    <a:lnTo>
                      <a:pt x="6" y="166"/>
                    </a:lnTo>
                    <a:lnTo>
                      <a:pt x="0" y="171"/>
                    </a:lnTo>
                    <a:lnTo>
                      <a:pt x="2" y="174"/>
                    </a:lnTo>
                    <a:lnTo>
                      <a:pt x="6" y="171"/>
                    </a:lnTo>
                    <a:lnTo>
                      <a:pt x="0" y="17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41" name="Freeform 528"/>
              <p:cNvSpPr>
                <a:spLocks/>
              </p:cNvSpPr>
              <p:nvPr/>
            </p:nvSpPr>
            <p:spPr bwMode="auto">
              <a:xfrm>
                <a:off x="2317" y="938"/>
                <a:ext cx="222" cy="229"/>
              </a:xfrm>
              <a:custGeom>
                <a:avLst/>
                <a:gdLst>
                  <a:gd name="T0" fmla="*/ 13 w 176"/>
                  <a:gd name="T1" fmla="*/ 0 h 181"/>
                  <a:gd name="T2" fmla="*/ 13 w 176"/>
                  <a:gd name="T3" fmla="*/ 32 h 181"/>
                  <a:gd name="T4" fmla="*/ 859 w 176"/>
                  <a:gd name="T5" fmla="*/ 934 h 181"/>
                  <a:gd name="T6" fmla="*/ 891 w 176"/>
                  <a:gd name="T7" fmla="*/ 907 h 181"/>
                  <a:gd name="T8" fmla="*/ 40 w 176"/>
                  <a:gd name="T9" fmla="*/ 0 h 181"/>
                  <a:gd name="T10" fmla="*/ 40 w 176"/>
                  <a:gd name="T11" fmla="*/ 32 h 181"/>
                  <a:gd name="T12" fmla="*/ 13 w 176"/>
                  <a:gd name="T13" fmla="*/ 0 h 181"/>
                  <a:gd name="T14" fmla="*/ 0 w 176"/>
                  <a:gd name="T15" fmla="*/ 16 h 181"/>
                  <a:gd name="T16" fmla="*/ 13 w 176"/>
                  <a:gd name="T17" fmla="*/ 32 h 181"/>
                  <a:gd name="T18" fmla="*/ 13 w 176"/>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2" y="0"/>
                    </a:moveTo>
                    <a:lnTo>
                      <a:pt x="2" y="6"/>
                    </a:lnTo>
                    <a:lnTo>
                      <a:pt x="169" y="180"/>
                    </a:lnTo>
                    <a:lnTo>
                      <a:pt x="175" y="175"/>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42" name="Freeform 529"/>
              <p:cNvSpPr>
                <a:spLocks/>
              </p:cNvSpPr>
              <p:nvPr/>
            </p:nvSpPr>
            <p:spPr bwMode="auto">
              <a:xfrm>
                <a:off x="2547" y="718"/>
                <a:ext cx="1" cy="110"/>
              </a:xfrm>
              <a:custGeom>
                <a:avLst/>
                <a:gdLst>
                  <a:gd name="T0" fmla="*/ 1 w 2"/>
                  <a:gd name="T1" fmla="*/ 477 h 86"/>
                  <a:gd name="T2" fmla="*/ 1 w 2"/>
                  <a:gd name="T3" fmla="*/ 467 h 86"/>
                  <a:gd name="T4" fmla="*/ 1 w 2"/>
                  <a:gd name="T5" fmla="*/ 0 h 86"/>
                  <a:gd name="T6" fmla="*/ 0 w 2"/>
                  <a:gd name="T7" fmla="*/ 0 h 86"/>
                  <a:gd name="T8" fmla="*/ 0 w 2"/>
                  <a:gd name="T9" fmla="*/ 467 h 86"/>
                  <a:gd name="T10" fmla="*/ 0 w 2"/>
                  <a:gd name="T11" fmla="*/ 441 h 86"/>
                  <a:gd name="T12" fmla="*/ 1 w 2"/>
                  <a:gd name="T13" fmla="*/ 477 h 86"/>
                  <a:gd name="T14" fmla="*/ 1 w 2"/>
                  <a:gd name="T15" fmla="*/ 469 h 86"/>
                  <a:gd name="T16" fmla="*/ 1 w 2"/>
                  <a:gd name="T17" fmla="*/ 467 h 86"/>
                  <a:gd name="T18" fmla="*/ 1 w 2"/>
                  <a:gd name="T19" fmla="*/ 47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1" y="85"/>
                    </a:moveTo>
                    <a:lnTo>
                      <a:pt x="1" y="83"/>
                    </a:lnTo>
                    <a:lnTo>
                      <a:pt x="1" y="0"/>
                    </a:lnTo>
                    <a:lnTo>
                      <a:pt x="0" y="0"/>
                    </a:lnTo>
                    <a:lnTo>
                      <a:pt x="0" y="83"/>
                    </a:lnTo>
                    <a:lnTo>
                      <a:pt x="0" y="79"/>
                    </a:lnTo>
                    <a:lnTo>
                      <a:pt x="1" y="85"/>
                    </a:lnTo>
                    <a:lnTo>
                      <a:pt x="1" y="84"/>
                    </a:lnTo>
                    <a:lnTo>
                      <a:pt x="1" y="83"/>
                    </a:lnTo>
                    <a:lnTo>
                      <a:pt x="1" y="8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43" name="Freeform 530"/>
              <p:cNvSpPr>
                <a:spLocks/>
              </p:cNvSpPr>
              <p:nvPr/>
            </p:nvSpPr>
            <p:spPr bwMode="auto">
              <a:xfrm>
                <a:off x="2315" y="828"/>
                <a:ext cx="232" cy="229"/>
              </a:xfrm>
              <a:custGeom>
                <a:avLst/>
                <a:gdLst>
                  <a:gd name="T0" fmla="*/ 1 w 183"/>
                  <a:gd name="T1" fmla="*/ 916 h 180"/>
                  <a:gd name="T2" fmla="*/ 37 w 183"/>
                  <a:gd name="T3" fmla="*/ 933 h 180"/>
                  <a:gd name="T4" fmla="*/ 958 w 183"/>
                  <a:gd name="T5" fmla="*/ 36 h 180"/>
                  <a:gd name="T6" fmla="*/ 927 w 183"/>
                  <a:gd name="T7" fmla="*/ 0 h 180"/>
                  <a:gd name="T8" fmla="*/ 1 w 183"/>
                  <a:gd name="T9" fmla="*/ 902 h 180"/>
                  <a:gd name="T10" fmla="*/ 41 w 183"/>
                  <a:gd name="T11" fmla="*/ 916 h 180"/>
                  <a:gd name="T12" fmla="*/ 1 w 183"/>
                  <a:gd name="T13" fmla="*/ 916 h 180"/>
                  <a:gd name="T14" fmla="*/ 0 w 183"/>
                  <a:gd name="T15" fmla="*/ 967 h 180"/>
                  <a:gd name="T16" fmla="*/ 37 w 183"/>
                  <a:gd name="T17" fmla="*/ 933 h 180"/>
                  <a:gd name="T18" fmla="*/ 1 w 183"/>
                  <a:gd name="T19" fmla="*/ 916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80"/>
                  <a:gd name="T32" fmla="*/ 183 w 183"/>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80">
                    <a:moveTo>
                      <a:pt x="1" y="170"/>
                    </a:moveTo>
                    <a:lnTo>
                      <a:pt x="7" y="173"/>
                    </a:lnTo>
                    <a:lnTo>
                      <a:pt x="182" y="6"/>
                    </a:lnTo>
                    <a:lnTo>
                      <a:pt x="176" y="0"/>
                    </a:lnTo>
                    <a:lnTo>
                      <a:pt x="1" y="167"/>
                    </a:lnTo>
                    <a:lnTo>
                      <a:pt x="8" y="170"/>
                    </a:lnTo>
                    <a:lnTo>
                      <a:pt x="1" y="170"/>
                    </a:lnTo>
                    <a:lnTo>
                      <a:pt x="0" y="179"/>
                    </a:lnTo>
                    <a:lnTo>
                      <a:pt x="7" y="173"/>
                    </a:lnTo>
                    <a:lnTo>
                      <a:pt x="1" y="17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44" name="Freeform 531"/>
              <p:cNvSpPr>
                <a:spLocks/>
              </p:cNvSpPr>
              <p:nvPr/>
            </p:nvSpPr>
            <p:spPr bwMode="auto">
              <a:xfrm>
                <a:off x="2317" y="938"/>
                <a:ext cx="1" cy="109"/>
              </a:xfrm>
              <a:custGeom>
                <a:avLst/>
                <a:gdLst>
                  <a:gd name="T0" fmla="*/ 0 w 2"/>
                  <a:gd name="T1" fmla="*/ 0 h 85"/>
                  <a:gd name="T2" fmla="*/ 0 w 2"/>
                  <a:gd name="T3" fmla="*/ 17 h 85"/>
                  <a:gd name="T4" fmla="*/ 0 w 2"/>
                  <a:gd name="T5" fmla="*/ 478 h 85"/>
                  <a:gd name="T6" fmla="*/ 1 w 2"/>
                  <a:gd name="T7" fmla="*/ 478 h 85"/>
                  <a:gd name="T8" fmla="*/ 1 w 2"/>
                  <a:gd name="T9" fmla="*/ 17 h 85"/>
                  <a:gd name="T10" fmla="*/ 1 w 2"/>
                  <a:gd name="T11" fmla="*/ 36 h 85"/>
                  <a:gd name="T12" fmla="*/ 0 w 2"/>
                  <a:gd name="T13" fmla="*/ 0 h 85"/>
                  <a:gd name="T14" fmla="*/ 0 w 2"/>
                  <a:gd name="T15" fmla="*/ 1 h 85"/>
                  <a:gd name="T16" fmla="*/ 0 w 2"/>
                  <a:gd name="T17" fmla="*/ 17 h 85"/>
                  <a:gd name="T18" fmla="*/ 0 w 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5"/>
                  <a:gd name="T32" fmla="*/ 2 w 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5">
                    <a:moveTo>
                      <a:pt x="0" y="0"/>
                    </a:moveTo>
                    <a:lnTo>
                      <a:pt x="0" y="3"/>
                    </a:lnTo>
                    <a:lnTo>
                      <a:pt x="0" y="84"/>
                    </a:lnTo>
                    <a:lnTo>
                      <a:pt x="1" y="84"/>
                    </a:lnTo>
                    <a:lnTo>
                      <a:pt x="1" y="3"/>
                    </a:lnTo>
                    <a:lnTo>
                      <a:pt x="1" y="6"/>
                    </a:lnTo>
                    <a:lnTo>
                      <a:pt x="0" y="0"/>
                    </a:lnTo>
                    <a:lnTo>
                      <a:pt x="0" y="1"/>
                    </a:lnTo>
                    <a:lnTo>
                      <a:pt x="0" y="3"/>
                    </a:lnTo>
                    <a:lnTo>
                      <a:pt x="0"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45" name="Freeform 532"/>
              <p:cNvSpPr>
                <a:spLocks/>
              </p:cNvSpPr>
              <p:nvPr/>
            </p:nvSpPr>
            <p:spPr bwMode="auto">
              <a:xfrm>
                <a:off x="2318" y="706"/>
                <a:ext cx="235" cy="229"/>
              </a:xfrm>
              <a:custGeom>
                <a:avLst/>
                <a:gdLst>
                  <a:gd name="T0" fmla="*/ 1006 w 184"/>
                  <a:gd name="T1" fmla="*/ 47 h 181"/>
                  <a:gd name="T2" fmla="*/ 977 w 184"/>
                  <a:gd name="T3" fmla="*/ 37 h 181"/>
                  <a:gd name="T4" fmla="*/ 0 w 184"/>
                  <a:gd name="T5" fmla="*/ 901 h 181"/>
                  <a:gd name="T6" fmla="*/ 36 w 184"/>
                  <a:gd name="T7" fmla="*/ 934 h 181"/>
                  <a:gd name="T8" fmla="*/ 1006 w 184"/>
                  <a:gd name="T9" fmla="*/ 65 h 181"/>
                  <a:gd name="T10" fmla="*/ 971 w 184"/>
                  <a:gd name="T11" fmla="*/ 47 h 181"/>
                  <a:gd name="T12" fmla="*/ 1006 w 184"/>
                  <a:gd name="T13" fmla="*/ 47 h 181"/>
                  <a:gd name="T14" fmla="*/ 1017 w 184"/>
                  <a:gd name="T15" fmla="*/ 0 h 181"/>
                  <a:gd name="T16" fmla="*/ 977 w 184"/>
                  <a:gd name="T17" fmla="*/ 37 h 181"/>
                  <a:gd name="T18" fmla="*/ 1006 w 184"/>
                  <a:gd name="T19" fmla="*/ 47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81"/>
                  <a:gd name="T32" fmla="*/ 184 w 184"/>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81">
                    <a:moveTo>
                      <a:pt x="182" y="9"/>
                    </a:moveTo>
                    <a:lnTo>
                      <a:pt x="176" y="7"/>
                    </a:lnTo>
                    <a:lnTo>
                      <a:pt x="0" y="174"/>
                    </a:lnTo>
                    <a:lnTo>
                      <a:pt x="6" y="180"/>
                    </a:lnTo>
                    <a:lnTo>
                      <a:pt x="182" y="13"/>
                    </a:lnTo>
                    <a:lnTo>
                      <a:pt x="175" y="9"/>
                    </a:lnTo>
                    <a:lnTo>
                      <a:pt x="182" y="9"/>
                    </a:lnTo>
                    <a:lnTo>
                      <a:pt x="183" y="0"/>
                    </a:lnTo>
                    <a:lnTo>
                      <a:pt x="176" y="7"/>
                    </a:lnTo>
                    <a:lnTo>
                      <a:pt x="182"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46" name="Freeform 533"/>
              <p:cNvSpPr>
                <a:spLocks/>
              </p:cNvSpPr>
              <p:nvPr/>
            </p:nvSpPr>
            <p:spPr bwMode="auto">
              <a:xfrm>
                <a:off x="2770" y="947"/>
                <a:ext cx="3" cy="4"/>
              </a:xfrm>
              <a:custGeom>
                <a:avLst/>
                <a:gdLst>
                  <a:gd name="T0" fmla="*/ 0 w 2"/>
                  <a:gd name="T1" fmla="*/ 0 h 2"/>
                  <a:gd name="T2" fmla="*/ 0 w 2"/>
                  <a:gd name="T3" fmla="*/ 128 h 2"/>
                  <a:gd name="T4" fmla="*/ 21 w 2"/>
                  <a:gd name="T5" fmla="*/ 0 h 2"/>
                  <a:gd name="T6" fmla="*/ 21 w 2"/>
                  <a:gd name="T7" fmla="*/ 0 h 2"/>
                  <a:gd name="T8" fmla="*/ 21 w 2"/>
                  <a:gd name="T9" fmla="*/ 128 h 2"/>
                  <a:gd name="T10" fmla="*/ 21 w 2"/>
                  <a:gd name="T11" fmla="*/ 0 h 2"/>
                  <a:gd name="T12" fmla="*/ 21 w 2"/>
                  <a:gd name="T13" fmla="*/ 128 h 2"/>
                  <a:gd name="T14" fmla="*/ 21 w 2"/>
                  <a:gd name="T15" fmla="*/ 128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0"/>
                    </a:moveTo>
                    <a:lnTo>
                      <a:pt x="0" y="1"/>
                    </a:lnTo>
                    <a:lnTo>
                      <a:pt x="1" y="0"/>
                    </a:lnTo>
                    <a:lnTo>
                      <a:pt x="1" y="1"/>
                    </a:lnTo>
                    <a:lnTo>
                      <a:pt x="1" y="0"/>
                    </a:lnTo>
                    <a:lnTo>
                      <a:pt x="1" y="1"/>
                    </a:lnTo>
                    <a:lnTo>
                      <a:pt x="0"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47" name="Freeform 534"/>
              <p:cNvSpPr>
                <a:spLocks/>
              </p:cNvSpPr>
              <p:nvPr/>
            </p:nvSpPr>
            <p:spPr bwMode="auto">
              <a:xfrm>
                <a:off x="2547" y="706"/>
                <a:ext cx="223" cy="241"/>
              </a:xfrm>
              <a:custGeom>
                <a:avLst/>
                <a:gdLst>
                  <a:gd name="T0" fmla="*/ 37 w 175"/>
                  <a:gd name="T1" fmla="*/ 47 h 190"/>
                  <a:gd name="T2" fmla="*/ 1 w 175"/>
                  <a:gd name="T3" fmla="*/ 66 h 190"/>
                  <a:gd name="T4" fmla="*/ 917 w 175"/>
                  <a:gd name="T5" fmla="*/ 1001 h 190"/>
                  <a:gd name="T6" fmla="*/ 952 w 175"/>
                  <a:gd name="T7" fmla="*/ 972 h 190"/>
                  <a:gd name="T8" fmla="*/ 37 w 175"/>
                  <a:gd name="T9" fmla="*/ 37 h 190"/>
                  <a:gd name="T10" fmla="*/ 0 w 175"/>
                  <a:gd name="T11" fmla="*/ 47 h 190"/>
                  <a:gd name="T12" fmla="*/ 37 w 175"/>
                  <a:gd name="T13" fmla="*/ 37 h 190"/>
                  <a:gd name="T14" fmla="*/ 0 w 175"/>
                  <a:gd name="T15" fmla="*/ 0 h 190"/>
                  <a:gd name="T16" fmla="*/ 0 w 175"/>
                  <a:gd name="T17" fmla="*/ 47 h 190"/>
                  <a:gd name="T18" fmla="*/ 37 w 175"/>
                  <a:gd name="T19" fmla="*/ 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90"/>
                  <a:gd name="T32" fmla="*/ 175 w 175"/>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90">
                    <a:moveTo>
                      <a:pt x="7" y="9"/>
                    </a:moveTo>
                    <a:lnTo>
                      <a:pt x="1" y="13"/>
                    </a:lnTo>
                    <a:lnTo>
                      <a:pt x="168" y="189"/>
                    </a:lnTo>
                    <a:lnTo>
                      <a:pt x="174" y="184"/>
                    </a:lnTo>
                    <a:lnTo>
                      <a:pt x="7" y="7"/>
                    </a:lnTo>
                    <a:lnTo>
                      <a:pt x="0" y="9"/>
                    </a:lnTo>
                    <a:lnTo>
                      <a:pt x="7" y="7"/>
                    </a:lnTo>
                    <a:lnTo>
                      <a:pt x="0" y="0"/>
                    </a:lnTo>
                    <a:lnTo>
                      <a:pt x="0" y="9"/>
                    </a:lnTo>
                    <a:lnTo>
                      <a:pt x="7"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48" name="Freeform 535"/>
              <p:cNvSpPr>
                <a:spLocks/>
              </p:cNvSpPr>
              <p:nvPr/>
            </p:nvSpPr>
            <p:spPr bwMode="auto">
              <a:xfrm>
                <a:off x="2545" y="718"/>
                <a:ext cx="3" cy="110"/>
              </a:xfrm>
              <a:custGeom>
                <a:avLst/>
                <a:gdLst>
                  <a:gd name="T0" fmla="*/ 2 w 3"/>
                  <a:gd name="T1" fmla="*/ 441 h 86"/>
                  <a:gd name="T2" fmla="*/ 2 w 3"/>
                  <a:gd name="T3" fmla="*/ 467 h 86"/>
                  <a:gd name="T4" fmla="*/ 2 w 3"/>
                  <a:gd name="T5" fmla="*/ 0 h 86"/>
                  <a:gd name="T6" fmla="*/ 1 w 3"/>
                  <a:gd name="T7" fmla="*/ 0 h 86"/>
                  <a:gd name="T8" fmla="*/ 0 w 3"/>
                  <a:gd name="T9" fmla="*/ 467 h 86"/>
                  <a:gd name="T10" fmla="*/ 0 w 3"/>
                  <a:gd name="T11" fmla="*/ 477 h 86"/>
                  <a:gd name="T12" fmla="*/ 0 w 3"/>
                  <a:gd name="T13" fmla="*/ 467 h 86"/>
                  <a:gd name="T14" fmla="*/ 0 w 3"/>
                  <a:gd name="T15" fmla="*/ 469 h 86"/>
                  <a:gd name="T16" fmla="*/ 0 w 3"/>
                  <a:gd name="T17" fmla="*/ 477 h 86"/>
                  <a:gd name="T18" fmla="*/ 2 w 3"/>
                  <a:gd name="T19" fmla="*/ 441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2" y="79"/>
                    </a:moveTo>
                    <a:lnTo>
                      <a:pt x="2" y="83"/>
                    </a:lnTo>
                    <a:lnTo>
                      <a:pt x="2" y="0"/>
                    </a:lnTo>
                    <a:lnTo>
                      <a:pt x="1" y="0"/>
                    </a:lnTo>
                    <a:lnTo>
                      <a:pt x="0" y="83"/>
                    </a:lnTo>
                    <a:lnTo>
                      <a:pt x="0" y="85"/>
                    </a:lnTo>
                    <a:lnTo>
                      <a:pt x="0" y="83"/>
                    </a:lnTo>
                    <a:lnTo>
                      <a:pt x="0" y="84"/>
                    </a:lnTo>
                    <a:lnTo>
                      <a:pt x="0" y="85"/>
                    </a:lnTo>
                    <a:lnTo>
                      <a:pt x="2" y="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49" name="Freeform 536"/>
              <p:cNvSpPr>
                <a:spLocks/>
              </p:cNvSpPr>
              <p:nvPr/>
            </p:nvSpPr>
            <p:spPr bwMode="auto">
              <a:xfrm>
                <a:off x="2547" y="828"/>
                <a:ext cx="165" cy="175"/>
              </a:xfrm>
              <a:custGeom>
                <a:avLst/>
                <a:gdLst>
                  <a:gd name="T0" fmla="*/ 640 w 131"/>
                  <a:gd name="T1" fmla="*/ 737 h 137"/>
                  <a:gd name="T2" fmla="*/ 656 w 131"/>
                  <a:gd name="T3" fmla="*/ 722 h 137"/>
                  <a:gd name="T4" fmla="*/ 31 w 131"/>
                  <a:gd name="T5" fmla="*/ 0 h 137"/>
                  <a:gd name="T6" fmla="*/ 0 w 131"/>
                  <a:gd name="T7" fmla="*/ 36 h 137"/>
                  <a:gd name="T8" fmla="*/ 622 w 131"/>
                  <a:gd name="T9" fmla="*/ 757 h 137"/>
                  <a:gd name="T10" fmla="*/ 640 w 131"/>
                  <a:gd name="T11" fmla="*/ 737 h 137"/>
                  <a:gd name="T12" fmla="*/ 0 60000 65536"/>
                  <a:gd name="T13" fmla="*/ 0 60000 65536"/>
                  <a:gd name="T14" fmla="*/ 0 60000 65536"/>
                  <a:gd name="T15" fmla="*/ 0 60000 65536"/>
                  <a:gd name="T16" fmla="*/ 0 60000 65536"/>
                  <a:gd name="T17" fmla="*/ 0 60000 65536"/>
                  <a:gd name="T18" fmla="*/ 0 w 131"/>
                  <a:gd name="T19" fmla="*/ 0 h 137"/>
                  <a:gd name="T20" fmla="*/ 131 w 131"/>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31" h="137">
                    <a:moveTo>
                      <a:pt x="127" y="133"/>
                    </a:moveTo>
                    <a:lnTo>
                      <a:pt x="130" y="130"/>
                    </a:lnTo>
                    <a:lnTo>
                      <a:pt x="6" y="0"/>
                    </a:lnTo>
                    <a:lnTo>
                      <a:pt x="0" y="6"/>
                    </a:lnTo>
                    <a:lnTo>
                      <a:pt x="124" y="136"/>
                    </a:lnTo>
                    <a:lnTo>
                      <a:pt x="127" y="13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50" name="Freeform 537"/>
              <p:cNvSpPr>
                <a:spLocks/>
              </p:cNvSpPr>
              <p:nvPr/>
            </p:nvSpPr>
            <p:spPr bwMode="auto">
              <a:xfrm>
                <a:off x="2767" y="951"/>
                <a:ext cx="5" cy="106"/>
              </a:xfrm>
              <a:custGeom>
                <a:avLst/>
                <a:gdLst>
                  <a:gd name="T0" fmla="*/ 14 w 4"/>
                  <a:gd name="T1" fmla="*/ 17 h 85"/>
                  <a:gd name="T2" fmla="*/ 1 w 4"/>
                  <a:gd name="T3" fmla="*/ 2 h 85"/>
                  <a:gd name="T4" fmla="*/ 0 w 4"/>
                  <a:gd name="T5" fmla="*/ 394 h 85"/>
                  <a:gd name="T6" fmla="*/ 11 w 4"/>
                  <a:gd name="T7" fmla="*/ 394 h 85"/>
                  <a:gd name="T8" fmla="*/ 14 w 4"/>
                  <a:gd name="T9" fmla="*/ 2 h 85"/>
                  <a:gd name="T10" fmla="*/ 1 w 4"/>
                  <a:gd name="T11" fmla="*/ 0 h 85"/>
                  <a:gd name="T12" fmla="*/ 14 w 4"/>
                  <a:gd name="T13" fmla="*/ 17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4"/>
                    </a:moveTo>
                    <a:lnTo>
                      <a:pt x="1" y="2"/>
                    </a:lnTo>
                    <a:lnTo>
                      <a:pt x="0" y="84"/>
                    </a:lnTo>
                    <a:lnTo>
                      <a:pt x="2" y="84"/>
                    </a:lnTo>
                    <a:lnTo>
                      <a:pt x="3" y="2"/>
                    </a:lnTo>
                    <a:lnTo>
                      <a:pt x="1" y="0"/>
                    </a:lnTo>
                    <a:lnTo>
                      <a:pt x="3" y="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51" name="Freeform 538"/>
              <p:cNvSpPr>
                <a:spLocks/>
              </p:cNvSpPr>
              <p:nvPr/>
            </p:nvSpPr>
            <p:spPr bwMode="auto">
              <a:xfrm>
                <a:off x="2539" y="951"/>
                <a:ext cx="231" cy="216"/>
              </a:xfrm>
              <a:custGeom>
                <a:avLst/>
                <a:gdLst>
                  <a:gd name="T0" fmla="*/ 32 w 182"/>
                  <a:gd name="T1" fmla="*/ 830 h 172"/>
                  <a:gd name="T2" fmla="*/ 32 w 182"/>
                  <a:gd name="T3" fmla="*/ 844 h 172"/>
                  <a:gd name="T4" fmla="*/ 963 w 182"/>
                  <a:gd name="T5" fmla="*/ 25 h 172"/>
                  <a:gd name="T6" fmla="*/ 928 w 182"/>
                  <a:gd name="T7" fmla="*/ 0 h 172"/>
                  <a:gd name="T8" fmla="*/ 0 w 182"/>
                  <a:gd name="T9" fmla="*/ 815 h 172"/>
                  <a:gd name="T10" fmla="*/ 0 w 182"/>
                  <a:gd name="T11" fmla="*/ 830 h 172"/>
                  <a:gd name="T12" fmla="*/ 32 w 182"/>
                  <a:gd name="T13" fmla="*/ 830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6" y="169"/>
                    </a:moveTo>
                    <a:lnTo>
                      <a:pt x="6" y="171"/>
                    </a:lnTo>
                    <a:lnTo>
                      <a:pt x="181" y="5"/>
                    </a:lnTo>
                    <a:lnTo>
                      <a:pt x="175" y="0"/>
                    </a:lnTo>
                    <a:lnTo>
                      <a:pt x="0" y="166"/>
                    </a:lnTo>
                    <a:lnTo>
                      <a:pt x="0" y="169"/>
                    </a:lnTo>
                    <a:lnTo>
                      <a:pt x="6" y="16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52" name="Freeform 539"/>
              <p:cNvSpPr>
                <a:spLocks/>
              </p:cNvSpPr>
              <p:nvPr/>
            </p:nvSpPr>
            <p:spPr bwMode="auto">
              <a:xfrm>
                <a:off x="2534" y="1173"/>
                <a:ext cx="5" cy="110"/>
              </a:xfrm>
              <a:custGeom>
                <a:avLst/>
                <a:gdLst>
                  <a:gd name="T0" fmla="*/ 0 w 3"/>
                  <a:gd name="T1" fmla="*/ 413 h 87"/>
                  <a:gd name="T2" fmla="*/ 62 w 3"/>
                  <a:gd name="T3" fmla="*/ 434 h 87"/>
                  <a:gd name="T4" fmla="*/ 62 w 3"/>
                  <a:gd name="T5" fmla="*/ 0 h 87"/>
                  <a:gd name="T6" fmla="*/ 37 w 3"/>
                  <a:gd name="T7" fmla="*/ 0 h 87"/>
                  <a:gd name="T8" fmla="*/ 0 w 3"/>
                  <a:gd name="T9" fmla="*/ 434 h 87"/>
                  <a:gd name="T10" fmla="*/ 37 w 3"/>
                  <a:gd name="T11" fmla="*/ 444 h 87"/>
                  <a:gd name="T12" fmla="*/ 0 w 3"/>
                  <a:gd name="T13" fmla="*/ 413 h 87"/>
                  <a:gd name="T14" fmla="*/ 0 60000 65536"/>
                  <a:gd name="T15" fmla="*/ 0 60000 65536"/>
                  <a:gd name="T16" fmla="*/ 0 60000 65536"/>
                  <a:gd name="T17" fmla="*/ 0 60000 65536"/>
                  <a:gd name="T18" fmla="*/ 0 60000 65536"/>
                  <a:gd name="T19" fmla="*/ 0 60000 65536"/>
                  <a:gd name="T20" fmla="*/ 0 60000 65536"/>
                  <a:gd name="T21" fmla="*/ 0 w 3"/>
                  <a:gd name="T22" fmla="*/ 0 h 87"/>
                  <a:gd name="T23" fmla="*/ 3 w 3"/>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7">
                    <a:moveTo>
                      <a:pt x="0" y="80"/>
                    </a:moveTo>
                    <a:lnTo>
                      <a:pt x="2" y="84"/>
                    </a:lnTo>
                    <a:lnTo>
                      <a:pt x="2" y="0"/>
                    </a:lnTo>
                    <a:lnTo>
                      <a:pt x="1" y="0"/>
                    </a:lnTo>
                    <a:lnTo>
                      <a:pt x="0" y="84"/>
                    </a:lnTo>
                    <a:lnTo>
                      <a:pt x="1" y="86"/>
                    </a:lnTo>
                    <a:lnTo>
                      <a:pt x="0" y="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53" name="Freeform 540"/>
              <p:cNvSpPr>
                <a:spLocks/>
              </p:cNvSpPr>
              <p:nvPr/>
            </p:nvSpPr>
            <p:spPr bwMode="auto">
              <a:xfrm>
                <a:off x="2536" y="1062"/>
                <a:ext cx="233" cy="221"/>
              </a:xfrm>
              <a:custGeom>
                <a:avLst/>
                <a:gdLst>
                  <a:gd name="T0" fmla="*/ 951 w 183"/>
                  <a:gd name="T1" fmla="*/ 13 h 173"/>
                  <a:gd name="T2" fmla="*/ 954 w 183"/>
                  <a:gd name="T3" fmla="*/ 0 h 173"/>
                  <a:gd name="T4" fmla="*/ 0 w 183"/>
                  <a:gd name="T5" fmla="*/ 922 h 173"/>
                  <a:gd name="T6" fmla="*/ 28 w 183"/>
                  <a:gd name="T7" fmla="*/ 957 h 173"/>
                  <a:gd name="T8" fmla="*/ 980 w 183"/>
                  <a:gd name="T9" fmla="*/ 28 h 173"/>
                  <a:gd name="T10" fmla="*/ 989 w 183"/>
                  <a:gd name="T11" fmla="*/ 13 h 173"/>
                  <a:gd name="T12" fmla="*/ 951 w 183"/>
                  <a:gd name="T13" fmla="*/ 13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175" y="2"/>
                    </a:moveTo>
                    <a:lnTo>
                      <a:pt x="176" y="0"/>
                    </a:lnTo>
                    <a:lnTo>
                      <a:pt x="0" y="166"/>
                    </a:lnTo>
                    <a:lnTo>
                      <a:pt x="5" y="172"/>
                    </a:lnTo>
                    <a:lnTo>
                      <a:pt x="181" y="5"/>
                    </a:lnTo>
                    <a:lnTo>
                      <a:pt x="182" y="2"/>
                    </a:lnTo>
                    <a:lnTo>
                      <a:pt x="175"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54" name="Freeform 541"/>
              <p:cNvSpPr>
                <a:spLocks/>
              </p:cNvSpPr>
              <p:nvPr/>
            </p:nvSpPr>
            <p:spPr bwMode="auto">
              <a:xfrm>
                <a:off x="2323" y="941"/>
                <a:ext cx="210" cy="339"/>
              </a:xfrm>
              <a:custGeom>
                <a:avLst/>
                <a:gdLst>
                  <a:gd name="T0" fmla="*/ 0 w 168"/>
                  <a:gd name="T1" fmla="*/ 478 h 265"/>
                  <a:gd name="T2" fmla="*/ 11 w 168"/>
                  <a:gd name="T3" fmla="*/ 0 h 265"/>
                  <a:gd name="T4" fmla="*/ 798 w 168"/>
                  <a:gd name="T5" fmla="*/ 986 h 265"/>
                  <a:gd name="T6" fmla="*/ 783 w 168"/>
                  <a:gd name="T7" fmla="*/ 1479 h 265"/>
                  <a:gd name="T8" fmla="*/ 0 w 168"/>
                  <a:gd name="T9" fmla="*/ 478 h 265"/>
                  <a:gd name="T10" fmla="*/ 0 60000 65536"/>
                  <a:gd name="T11" fmla="*/ 0 60000 65536"/>
                  <a:gd name="T12" fmla="*/ 0 60000 65536"/>
                  <a:gd name="T13" fmla="*/ 0 60000 65536"/>
                  <a:gd name="T14" fmla="*/ 0 60000 65536"/>
                  <a:gd name="T15" fmla="*/ 0 w 168"/>
                  <a:gd name="T16" fmla="*/ 0 h 265"/>
                  <a:gd name="T17" fmla="*/ 168 w 168"/>
                  <a:gd name="T18" fmla="*/ 265 h 265"/>
                </a:gdLst>
                <a:ahLst/>
                <a:cxnLst>
                  <a:cxn ang="T10">
                    <a:pos x="T0" y="T1"/>
                  </a:cxn>
                  <a:cxn ang="T11">
                    <a:pos x="T2" y="T3"/>
                  </a:cxn>
                  <a:cxn ang="T12">
                    <a:pos x="T4" y="T5"/>
                  </a:cxn>
                  <a:cxn ang="T13">
                    <a:pos x="T6" y="T7"/>
                  </a:cxn>
                  <a:cxn ang="T14">
                    <a:pos x="T8" y="T9"/>
                  </a:cxn>
                </a:cxnLst>
                <a:rect l="T15" t="T16" r="T17" b="T18"/>
                <a:pathLst>
                  <a:path w="168" h="265">
                    <a:moveTo>
                      <a:pt x="0" y="85"/>
                    </a:moveTo>
                    <a:lnTo>
                      <a:pt x="2" y="0"/>
                    </a:lnTo>
                    <a:lnTo>
                      <a:pt x="167" y="176"/>
                    </a:lnTo>
                    <a:lnTo>
                      <a:pt x="165" y="264"/>
                    </a:lnTo>
                    <a:lnTo>
                      <a:pt x="0" y="8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55" name="Freeform 542"/>
              <p:cNvSpPr>
                <a:spLocks/>
              </p:cNvSpPr>
              <p:nvPr/>
            </p:nvSpPr>
            <p:spPr bwMode="auto">
              <a:xfrm>
                <a:off x="2317" y="938"/>
                <a:ext cx="1" cy="109"/>
              </a:xfrm>
              <a:custGeom>
                <a:avLst/>
                <a:gdLst>
                  <a:gd name="T0" fmla="*/ 1 w 2"/>
                  <a:gd name="T1" fmla="*/ 0 h 85"/>
                  <a:gd name="T2" fmla="*/ 0 w 2"/>
                  <a:gd name="T3" fmla="*/ 17 h 85"/>
                  <a:gd name="T4" fmla="*/ 0 w 2"/>
                  <a:gd name="T5" fmla="*/ 478 h 85"/>
                  <a:gd name="T6" fmla="*/ 1 w 2"/>
                  <a:gd name="T7" fmla="*/ 478 h 85"/>
                  <a:gd name="T8" fmla="*/ 1 w 2"/>
                  <a:gd name="T9" fmla="*/ 17 h 85"/>
                  <a:gd name="T10" fmla="*/ 0 w 2"/>
                  <a:gd name="T11" fmla="*/ 36 h 85"/>
                  <a:gd name="T12" fmla="*/ 1 w 2"/>
                  <a:gd name="T13" fmla="*/ 0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1" y="0"/>
                    </a:moveTo>
                    <a:lnTo>
                      <a:pt x="0" y="3"/>
                    </a:lnTo>
                    <a:lnTo>
                      <a:pt x="0" y="84"/>
                    </a:lnTo>
                    <a:lnTo>
                      <a:pt x="1" y="84"/>
                    </a:lnTo>
                    <a:lnTo>
                      <a:pt x="1" y="3"/>
                    </a:lnTo>
                    <a:lnTo>
                      <a:pt x="0" y="6"/>
                    </a:lnTo>
                    <a:lnTo>
                      <a:pt x="1"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56" name="Freeform 543"/>
              <p:cNvSpPr>
                <a:spLocks/>
              </p:cNvSpPr>
              <p:nvPr/>
            </p:nvSpPr>
            <p:spPr bwMode="auto">
              <a:xfrm>
                <a:off x="2318" y="938"/>
                <a:ext cx="221" cy="229"/>
              </a:xfrm>
              <a:custGeom>
                <a:avLst/>
                <a:gdLst>
                  <a:gd name="T0" fmla="*/ 923 w 174"/>
                  <a:gd name="T1" fmla="*/ 925 h 181"/>
                  <a:gd name="T2" fmla="*/ 923 w 174"/>
                  <a:gd name="T3" fmla="*/ 907 h 181"/>
                  <a:gd name="T4" fmla="*/ 36 w 174"/>
                  <a:gd name="T5" fmla="*/ 0 h 181"/>
                  <a:gd name="T6" fmla="*/ 0 w 174"/>
                  <a:gd name="T7" fmla="*/ 32 h 181"/>
                  <a:gd name="T8" fmla="*/ 889 w 174"/>
                  <a:gd name="T9" fmla="*/ 934 h 181"/>
                  <a:gd name="T10" fmla="*/ 889 w 174"/>
                  <a:gd name="T11" fmla="*/ 925 h 181"/>
                  <a:gd name="T12" fmla="*/ 923 w 174"/>
                  <a:gd name="T13" fmla="*/ 925 h 181"/>
                  <a:gd name="T14" fmla="*/ 0 60000 65536"/>
                  <a:gd name="T15" fmla="*/ 0 60000 65536"/>
                  <a:gd name="T16" fmla="*/ 0 60000 65536"/>
                  <a:gd name="T17" fmla="*/ 0 60000 65536"/>
                  <a:gd name="T18" fmla="*/ 0 60000 65536"/>
                  <a:gd name="T19" fmla="*/ 0 60000 65536"/>
                  <a:gd name="T20" fmla="*/ 0 60000 65536"/>
                  <a:gd name="T21" fmla="*/ 0 w 174"/>
                  <a:gd name="T22" fmla="*/ 0 h 181"/>
                  <a:gd name="T23" fmla="*/ 174 w 174"/>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1">
                    <a:moveTo>
                      <a:pt x="173" y="178"/>
                    </a:moveTo>
                    <a:lnTo>
                      <a:pt x="173" y="175"/>
                    </a:lnTo>
                    <a:lnTo>
                      <a:pt x="6" y="0"/>
                    </a:lnTo>
                    <a:lnTo>
                      <a:pt x="0" y="6"/>
                    </a:lnTo>
                    <a:lnTo>
                      <a:pt x="167" y="180"/>
                    </a:lnTo>
                    <a:lnTo>
                      <a:pt x="167" y="178"/>
                    </a:lnTo>
                    <a:lnTo>
                      <a:pt x="173" y="17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57" name="Freeform 544"/>
              <p:cNvSpPr>
                <a:spLocks/>
              </p:cNvSpPr>
              <p:nvPr/>
            </p:nvSpPr>
            <p:spPr bwMode="auto">
              <a:xfrm>
                <a:off x="2534" y="1173"/>
                <a:ext cx="5" cy="110"/>
              </a:xfrm>
              <a:custGeom>
                <a:avLst/>
                <a:gdLst>
                  <a:gd name="T0" fmla="*/ 0 w 3"/>
                  <a:gd name="T1" fmla="*/ 444 h 87"/>
                  <a:gd name="T2" fmla="*/ 62 w 3"/>
                  <a:gd name="T3" fmla="*/ 434 h 87"/>
                  <a:gd name="T4" fmla="*/ 62 w 3"/>
                  <a:gd name="T5" fmla="*/ 0 h 87"/>
                  <a:gd name="T6" fmla="*/ 37 w 3"/>
                  <a:gd name="T7" fmla="*/ 0 h 87"/>
                  <a:gd name="T8" fmla="*/ 0 w 3"/>
                  <a:gd name="T9" fmla="*/ 434 h 87"/>
                  <a:gd name="T10" fmla="*/ 37 w 3"/>
                  <a:gd name="T11" fmla="*/ 413 h 87"/>
                  <a:gd name="T12" fmla="*/ 0 w 3"/>
                  <a:gd name="T13" fmla="*/ 444 h 87"/>
                  <a:gd name="T14" fmla="*/ 0 60000 65536"/>
                  <a:gd name="T15" fmla="*/ 0 60000 65536"/>
                  <a:gd name="T16" fmla="*/ 0 60000 65536"/>
                  <a:gd name="T17" fmla="*/ 0 60000 65536"/>
                  <a:gd name="T18" fmla="*/ 0 60000 65536"/>
                  <a:gd name="T19" fmla="*/ 0 60000 65536"/>
                  <a:gd name="T20" fmla="*/ 0 60000 65536"/>
                  <a:gd name="T21" fmla="*/ 0 w 3"/>
                  <a:gd name="T22" fmla="*/ 0 h 87"/>
                  <a:gd name="T23" fmla="*/ 3 w 3"/>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7">
                    <a:moveTo>
                      <a:pt x="0" y="86"/>
                    </a:moveTo>
                    <a:lnTo>
                      <a:pt x="2" y="84"/>
                    </a:lnTo>
                    <a:lnTo>
                      <a:pt x="2" y="0"/>
                    </a:lnTo>
                    <a:lnTo>
                      <a:pt x="1" y="0"/>
                    </a:lnTo>
                    <a:lnTo>
                      <a:pt x="0" y="84"/>
                    </a:lnTo>
                    <a:lnTo>
                      <a:pt x="1" y="80"/>
                    </a:lnTo>
                    <a:lnTo>
                      <a:pt x="0" y="86"/>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58" name="Freeform 545"/>
              <p:cNvSpPr>
                <a:spLocks/>
              </p:cNvSpPr>
              <p:nvPr/>
            </p:nvSpPr>
            <p:spPr bwMode="auto">
              <a:xfrm>
                <a:off x="2317" y="1050"/>
                <a:ext cx="216" cy="233"/>
              </a:xfrm>
              <a:custGeom>
                <a:avLst/>
                <a:gdLst>
                  <a:gd name="T0" fmla="*/ 0 w 172"/>
                  <a:gd name="T1" fmla="*/ 13 h 183"/>
                  <a:gd name="T2" fmla="*/ 0 w 172"/>
                  <a:gd name="T3" fmla="*/ 36 h 183"/>
                  <a:gd name="T4" fmla="*/ 815 w 172"/>
                  <a:gd name="T5" fmla="*/ 989 h 183"/>
                  <a:gd name="T6" fmla="*/ 844 w 172"/>
                  <a:gd name="T7" fmla="*/ 954 h 183"/>
                  <a:gd name="T8" fmla="*/ 31 w 172"/>
                  <a:gd name="T9" fmla="*/ 0 h 183"/>
                  <a:gd name="T10" fmla="*/ 36 w 172"/>
                  <a:gd name="T11" fmla="*/ 13 h 183"/>
                  <a:gd name="T12" fmla="*/ 0 w 172"/>
                  <a:gd name="T13" fmla="*/ 13 h 183"/>
                  <a:gd name="T14" fmla="*/ 0 60000 65536"/>
                  <a:gd name="T15" fmla="*/ 0 60000 65536"/>
                  <a:gd name="T16" fmla="*/ 0 60000 65536"/>
                  <a:gd name="T17" fmla="*/ 0 60000 65536"/>
                  <a:gd name="T18" fmla="*/ 0 60000 65536"/>
                  <a:gd name="T19" fmla="*/ 0 60000 65536"/>
                  <a:gd name="T20" fmla="*/ 0 60000 65536"/>
                  <a:gd name="T21" fmla="*/ 0 w 172"/>
                  <a:gd name="T22" fmla="*/ 0 h 183"/>
                  <a:gd name="T23" fmla="*/ 172 w 172"/>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183">
                    <a:moveTo>
                      <a:pt x="0" y="2"/>
                    </a:moveTo>
                    <a:lnTo>
                      <a:pt x="0" y="6"/>
                    </a:lnTo>
                    <a:lnTo>
                      <a:pt x="166" y="182"/>
                    </a:lnTo>
                    <a:lnTo>
                      <a:pt x="171" y="176"/>
                    </a:lnTo>
                    <a:lnTo>
                      <a:pt x="6" y="0"/>
                    </a:lnTo>
                    <a:lnTo>
                      <a:pt x="7" y="2"/>
                    </a:lnTo>
                    <a:lnTo>
                      <a:pt x="0"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59" name="Freeform 546"/>
              <p:cNvSpPr>
                <a:spLocks/>
              </p:cNvSpPr>
              <p:nvPr/>
            </p:nvSpPr>
            <p:spPr bwMode="auto">
              <a:xfrm>
                <a:off x="2539" y="944"/>
                <a:ext cx="231" cy="223"/>
              </a:xfrm>
              <a:custGeom>
                <a:avLst/>
                <a:gdLst>
                  <a:gd name="T0" fmla="*/ 963 w 182"/>
                  <a:gd name="T1" fmla="*/ 17 h 175"/>
                  <a:gd name="T2" fmla="*/ 928 w 182"/>
                  <a:gd name="T3" fmla="*/ 17 h 175"/>
                  <a:gd name="T4" fmla="*/ 0 w 182"/>
                  <a:gd name="T5" fmla="*/ 921 h 175"/>
                  <a:gd name="T6" fmla="*/ 32 w 182"/>
                  <a:gd name="T7" fmla="*/ 952 h 175"/>
                  <a:gd name="T8" fmla="*/ 963 w 182"/>
                  <a:gd name="T9" fmla="*/ 46 h 175"/>
                  <a:gd name="T10" fmla="*/ 928 w 182"/>
                  <a:gd name="T11" fmla="*/ 46 h 175"/>
                  <a:gd name="T12" fmla="*/ 963 w 182"/>
                  <a:gd name="T13" fmla="*/ 17 h 175"/>
                  <a:gd name="T14" fmla="*/ 951 w 182"/>
                  <a:gd name="T15" fmla="*/ 0 h 175"/>
                  <a:gd name="T16" fmla="*/ 928 w 182"/>
                  <a:gd name="T17" fmla="*/ 17 h 175"/>
                  <a:gd name="T18" fmla="*/ 963 w 182"/>
                  <a:gd name="T19" fmla="*/ 1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181" y="3"/>
                    </a:moveTo>
                    <a:lnTo>
                      <a:pt x="175" y="3"/>
                    </a:lnTo>
                    <a:lnTo>
                      <a:pt x="0" y="169"/>
                    </a:lnTo>
                    <a:lnTo>
                      <a:pt x="6" y="174"/>
                    </a:lnTo>
                    <a:lnTo>
                      <a:pt x="181" y="8"/>
                    </a:lnTo>
                    <a:lnTo>
                      <a:pt x="175" y="8"/>
                    </a:lnTo>
                    <a:lnTo>
                      <a:pt x="181" y="3"/>
                    </a:lnTo>
                    <a:lnTo>
                      <a:pt x="179" y="0"/>
                    </a:lnTo>
                    <a:lnTo>
                      <a:pt x="175" y="3"/>
                    </a:lnTo>
                    <a:lnTo>
                      <a:pt x="181"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60" name="Freeform 547"/>
              <p:cNvSpPr>
                <a:spLocks/>
              </p:cNvSpPr>
              <p:nvPr/>
            </p:nvSpPr>
            <p:spPr bwMode="auto">
              <a:xfrm>
                <a:off x="2770" y="951"/>
                <a:ext cx="225" cy="229"/>
              </a:xfrm>
              <a:custGeom>
                <a:avLst/>
                <a:gdLst>
                  <a:gd name="T0" fmla="*/ 931 w 177"/>
                  <a:gd name="T1" fmla="*/ 934 h 181"/>
                  <a:gd name="T2" fmla="*/ 931 w 177"/>
                  <a:gd name="T3" fmla="*/ 901 h 181"/>
                  <a:gd name="T4" fmla="*/ 36 w 177"/>
                  <a:gd name="T5" fmla="*/ 0 h 181"/>
                  <a:gd name="T6" fmla="*/ 0 w 177"/>
                  <a:gd name="T7" fmla="*/ 25 h 181"/>
                  <a:gd name="T8" fmla="*/ 904 w 177"/>
                  <a:gd name="T9" fmla="*/ 934 h 181"/>
                  <a:gd name="T10" fmla="*/ 904 w 177"/>
                  <a:gd name="T11" fmla="*/ 901 h 181"/>
                  <a:gd name="T12" fmla="*/ 931 w 177"/>
                  <a:gd name="T13" fmla="*/ 934 h 181"/>
                  <a:gd name="T14" fmla="*/ 946 w 177"/>
                  <a:gd name="T15" fmla="*/ 925 h 181"/>
                  <a:gd name="T16" fmla="*/ 931 w 177"/>
                  <a:gd name="T17" fmla="*/ 901 h 181"/>
                  <a:gd name="T18" fmla="*/ 931 w 177"/>
                  <a:gd name="T19" fmla="*/ 934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173" y="180"/>
                    </a:moveTo>
                    <a:lnTo>
                      <a:pt x="173" y="174"/>
                    </a:lnTo>
                    <a:lnTo>
                      <a:pt x="6" y="0"/>
                    </a:lnTo>
                    <a:lnTo>
                      <a:pt x="0" y="5"/>
                    </a:lnTo>
                    <a:lnTo>
                      <a:pt x="168" y="180"/>
                    </a:lnTo>
                    <a:lnTo>
                      <a:pt x="168" y="174"/>
                    </a:lnTo>
                    <a:lnTo>
                      <a:pt x="173" y="180"/>
                    </a:lnTo>
                    <a:lnTo>
                      <a:pt x="176" y="178"/>
                    </a:lnTo>
                    <a:lnTo>
                      <a:pt x="173" y="174"/>
                    </a:lnTo>
                    <a:lnTo>
                      <a:pt x="173" y="1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61" name="Freeform 548"/>
              <p:cNvSpPr>
                <a:spLocks/>
              </p:cNvSpPr>
              <p:nvPr/>
            </p:nvSpPr>
            <p:spPr bwMode="auto">
              <a:xfrm>
                <a:off x="2759" y="1180"/>
                <a:ext cx="230" cy="226"/>
              </a:xfrm>
              <a:custGeom>
                <a:avLst/>
                <a:gdLst>
                  <a:gd name="T0" fmla="*/ 0 w 182"/>
                  <a:gd name="T1" fmla="*/ 960 h 177"/>
                  <a:gd name="T2" fmla="*/ 32 w 182"/>
                  <a:gd name="T3" fmla="*/ 960 h 177"/>
                  <a:gd name="T4" fmla="*/ 931 w 182"/>
                  <a:gd name="T5" fmla="*/ 36 h 177"/>
                  <a:gd name="T6" fmla="*/ 906 w 182"/>
                  <a:gd name="T7" fmla="*/ 0 h 177"/>
                  <a:gd name="T8" fmla="*/ 0 w 182"/>
                  <a:gd name="T9" fmla="*/ 935 h 177"/>
                  <a:gd name="T10" fmla="*/ 32 w 182"/>
                  <a:gd name="T11" fmla="*/ 935 h 177"/>
                  <a:gd name="T12" fmla="*/ 0 w 182"/>
                  <a:gd name="T13" fmla="*/ 960 h 177"/>
                  <a:gd name="T14" fmla="*/ 13 w 182"/>
                  <a:gd name="T15" fmla="*/ 972 h 177"/>
                  <a:gd name="T16" fmla="*/ 32 w 182"/>
                  <a:gd name="T17" fmla="*/ 960 h 177"/>
                  <a:gd name="T18" fmla="*/ 0 w 182"/>
                  <a:gd name="T19" fmla="*/ 96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0" y="174"/>
                    </a:moveTo>
                    <a:lnTo>
                      <a:pt x="6" y="174"/>
                    </a:lnTo>
                    <a:lnTo>
                      <a:pt x="181" y="6"/>
                    </a:lnTo>
                    <a:lnTo>
                      <a:pt x="176" y="0"/>
                    </a:lnTo>
                    <a:lnTo>
                      <a:pt x="0" y="169"/>
                    </a:lnTo>
                    <a:lnTo>
                      <a:pt x="6" y="169"/>
                    </a:lnTo>
                    <a:lnTo>
                      <a:pt x="0" y="174"/>
                    </a:lnTo>
                    <a:lnTo>
                      <a:pt x="2" y="176"/>
                    </a:lnTo>
                    <a:lnTo>
                      <a:pt x="6" y="174"/>
                    </a:lnTo>
                    <a:lnTo>
                      <a:pt x="0" y="17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62" name="Freeform 549"/>
              <p:cNvSpPr>
                <a:spLocks/>
              </p:cNvSpPr>
              <p:nvPr/>
            </p:nvSpPr>
            <p:spPr bwMode="auto">
              <a:xfrm>
                <a:off x="2536" y="1170"/>
                <a:ext cx="223" cy="232"/>
              </a:xfrm>
              <a:custGeom>
                <a:avLst/>
                <a:gdLst>
                  <a:gd name="T0" fmla="*/ 13 w 176"/>
                  <a:gd name="T1" fmla="*/ 0 h 182"/>
                  <a:gd name="T2" fmla="*/ 13 w 176"/>
                  <a:gd name="T3" fmla="*/ 28 h 182"/>
                  <a:gd name="T4" fmla="*/ 884 w 176"/>
                  <a:gd name="T5" fmla="*/ 989 h 182"/>
                  <a:gd name="T6" fmla="*/ 916 w 176"/>
                  <a:gd name="T7" fmla="*/ 964 h 182"/>
                  <a:gd name="T8" fmla="*/ 41 w 176"/>
                  <a:gd name="T9" fmla="*/ 0 h 182"/>
                  <a:gd name="T10" fmla="*/ 41 w 176"/>
                  <a:gd name="T11" fmla="*/ 28 h 182"/>
                  <a:gd name="T12" fmla="*/ 13 w 176"/>
                  <a:gd name="T13" fmla="*/ 0 h 182"/>
                  <a:gd name="T14" fmla="*/ 0 w 176"/>
                  <a:gd name="T15" fmla="*/ 13 h 182"/>
                  <a:gd name="T16" fmla="*/ 13 w 176"/>
                  <a:gd name="T17" fmla="*/ 28 h 182"/>
                  <a:gd name="T18" fmla="*/ 13 w 176"/>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2" y="0"/>
                    </a:moveTo>
                    <a:lnTo>
                      <a:pt x="2" y="5"/>
                    </a:lnTo>
                    <a:lnTo>
                      <a:pt x="169" y="181"/>
                    </a:lnTo>
                    <a:lnTo>
                      <a:pt x="175" y="176"/>
                    </a:lnTo>
                    <a:lnTo>
                      <a:pt x="8" y="0"/>
                    </a:lnTo>
                    <a:lnTo>
                      <a:pt x="8" y="5"/>
                    </a:lnTo>
                    <a:lnTo>
                      <a:pt x="2" y="0"/>
                    </a:lnTo>
                    <a:lnTo>
                      <a:pt x="0" y="2"/>
                    </a:lnTo>
                    <a:lnTo>
                      <a:pt x="2" y="5"/>
                    </a:lnTo>
                    <a:lnTo>
                      <a:pt x="2"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63" name="Freeform 550"/>
              <p:cNvSpPr>
                <a:spLocks/>
              </p:cNvSpPr>
              <p:nvPr/>
            </p:nvSpPr>
            <p:spPr bwMode="auto">
              <a:xfrm>
                <a:off x="2986" y="1180"/>
                <a:ext cx="8" cy="113"/>
              </a:xfrm>
              <a:custGeom>
                <a:avLst/>
                <a:gdLst>
                  <a:gd name="T0" fmla="*/ 34 w 5"/>
                  <a:gd name="T1" fmla="*/ 36 h 88"/>
                  <a:gd name="T2" fmla="*/ 34 w 5"/>
                  <a:gd name="T3" fmla="*/ 17 h 88"/>
                  <a:gd name="T4" fmla="*/ 0 w 5"/>
                  <a:gd name="T5" fmla="*/ 505 h 88"/>
                  <a:gd name="T6" fmla="*/ 86 w 5"/>
                  <a:gd name="T7" fmla="*/ 505 h 88"/>
                  <a:gd name="T8" fmla="*/ 107 w 5"/>
                  <a:gd name="T9" fmla="*/ 17 h 88"/>
                  <a:gd name="T10" fmla="*/ 86 w 5"/>
                  <a:gd name="T11" fmla="*/ 0 h 88"/>
                  <a:gd name="T12" fmla="*/ 107 w 5"/>
                  <a:gd name="T13" fmla="*/ 17 h 88"/>
                  <a:gd name="T14" fmla="*/ 107 w 5"/>
                  <a:gd name="T15" fmla="*/ 1 h 88"/>
                  <a:gd name="T16" fmla="*/ 86 w 5"/>
                  <a:gd name="T17" fmla="*/ 0 h 88"/>
                  <a:gd name="T18" fmla="*/ 34 w 5"/>
                  <a:gd name="T19" fmla="*/ 3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8"/>
                  <a:gd name="T32" fmla="*/ 5 w 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8">
                    <a:moveTo>
                      <a:pt x="1" y="6"/>
                    </a:moveTo>
                    <a:lnTo>
                      <a:pt x="1" y="3"/>
                    </a:lnTo>
                    <a:lnTo>
                      <a:pt x="0" y="87"/>
                    </a:lnTo>
                    <a:lnTo>
                      <a:pt x="3" y="87"/>
                    </a:lnTo>
                    <a:lnTo>
                      <a:pt x="4" y="3"/>
                    </a:lnTo>
                    <a:lnTo>
                      <a:pt x="3" y="0"/>
                    </a:lnTo>
                    <a:lnTo>
                      <a:pt x="4" y="3"/>
                    </a:lnTo>
                    <a:lnTo>
                      <a:pt x="4" y="1"/>
                    </a:lnTo>
                    <a:lnTo>
                      <a:pt x="3" y="0"/>
                    </a:lnTo>
                    <a:lnTo>
                      <a:pt x="1" y="6"/>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64" name="Freeform 551"/>
              <p:cNvSpPr>
                <a:spLocks/>
              </p:cNvSpPr>
              <p:nvPr/>
            </p:nvSpPr>
            <p:spPr bwMode="auto">
              <a:xfrm>
                <a:off x="2770" y="940"/>
                <a:ext cx="219" cy="240"/>
              </a:xfrm>
              <a:custGeom>
                <a:avLst/>
                <a:gdLst>
                  <a:gd name="T0" fmla="*/ 37 w 173"/>
                  <a:gd name="T1" fmla="*/ 47 h 188"/>
                  <a:gd name="T2" fmla="*/ 0 w 173"/>
                  <a:gd name="T3" fmla="*/ 65 h 188"/>
                  <a:gd name="T4" fmla="*/ 868 w 173"/>
                  <a:gd name="T5" fmla="*/ 1033 h 188"/>
                  <a:gd name="T6" fmla="*/ 898 w 173"/>
                  <a:gd name="T7" fmla="*/ 1001 h 188"/>
                  <a:gd name="T8" fmla="*/ 32 w 173"/>
                  <a:gd name="T9" fmla="*/ 37 h 188"/>
                  <a:gd name="T10" fmla="*/ 0 w 173"/>
                  <a:gd name="T11" fmla="*/ 47 h 188"/>
                  <a:gd name="T12" fmla="*/ 32 w 173"/>
                  <a:gd name="T13" fmla="*/ 37 h 188"/>
                  <a:gd name="T14" fmla="*/ 0 w 173"/>
                  <a:gd name="T15" fmla="*/ 0 h 188"/>
                  <a:gd name="T16" fmla="*/ 0 w 173"/>
                  <a:gd name="T17" fmla="*/ 47 h 188"/>
                  <a:gd name="T18" fmla="*/ 37 w 173"/>
                  <a:gd name="T19" fmla="*/ 47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188"/>
                  <a:gd name="T32" fmla="*/ 173 w 173"/>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188">
                    <a:moveTo>
                      <a:pt x="7" y="9"/>
                    </a:moveTo>
                    <a:lnTo>
                      <a:pt x="0" y="12"/>
                    </a:lnTo>
                    <a:lnTo>
                      <a:pt x="167" y="187"/>
                    </a:lnTo>
                    <a:lnTo>
                      <a:pt x="172" y="181"/>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65" name="Freeform 552"/>
              <p:cNvSpPr>
                <a:spLocks/>
              </p:cNvSpPr>
              <p:nvPr/>
            </p:nvSpPr>
            <p:spPr bwMode="auto">
              <a:xfrm>
                <a:off x="2767" y="954"/>
                <a:ext cx="5" cy="106"/>
              </a:xfrm>
              <a:custGeom>
                <a:avLst/>
                <a:gdLst>
                  <a:gd name="T0" fmla="*/ 11 w 4"/>
                  <a:gd name="T1" fmla="*/ 378 h 85"/>
                  <a:gd name="T2" fmla="*/ 11 w 4"/>
                  <a:gd name="T3" fmla="*/ 383 h 85"/>
                  <a:gd name="T4" fmla="*/ 14 w 4"/>
                  <a:gd name="T5" fmla="*/ 0 h 85"/>
                  <a:gd name="T6" fmla="*/ 1 w 4"/>
                  <a:gd name="T7" fmla="*/ 0 h 85"/>
                  <a:gd name="T8" fmla="*/ 0 w 4"/>
                  <a:gd name="T9" fmla="*/ 383 h 85"/>
                  <a:gd name="T10" fmla="*/ 0 w 4"/>
                  <a:gd name="T11" fmla="*/ 394 h 85"/>
                  <a:gd name="T12" fmla="*/ 0 w 4"/>
                  <a:gd name="T13" fmla="*/ 383 h 85"/>
                  <a:gd name="T14" fmla="*/ 0 w 4"/>
                  <a:gd name="T15" fmla="*/ 392 h 85"/>
                  <a:gd name="T16" fmla="*/ 0 w 4"/>
                  <a:gd name="T17" fmla="*/ 394 h 85"/>
                  <a:gd name="T18" fmla="*/ 11 w 4"/>
                  <a:gd name="T19" fmla="*/ 378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5"/>
                  <a:gd name="T32" fmla="*/ 4 w 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5">
                    <a:moveTo>
                      <a:pt x="2" y="80"/>
                    </a:moveTo>
                    <a:lnTo>
                      <a:pt x="2" y="82"/>
                    </a:lnTo>
                    <a:lnTo>
                      <a:pt x="3" y="0"/>
                    </a:lnTo>
                    <a:lnTo>
                      <a:pt x="1" y="0"/>
                    </a:lnTo>
                    <a:lnTo>
                      <a:pt x="0" y="82"/>
                    </a:lnTo>
                    <a:lnTo>
                      <a:pt x="0" y="84"/>
                    </a:lnTo>
                    <a:lnTo>
                      <a:pt x="0" y="82"/>
                    </a:lnTo>
                    <a:lnTo>
                      <a:pt x="0" y="83"/>
                    </a:lnTo>
                    <a:lnTo>
                      <a:pt x="0" y="84"/>
                    </a:lnTo>
                    <a:lnTo>
                      <a:pt x="2" y="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66" name="Freeform 553"/>
              <p:cNvSpPr>
                <a:spLocks/>
              </p:cNvSpPr>
              <p:nvPr/>
            </p:nvSpPr>
            <p:spPr bwMode="auto">
              <a:xfrm>
                <a:off x="2769" y="1062"/>
                <a:ext cx="163" cy="173"/>
              </a:xfrm>
              <a:custGeom>
                <a:avLst/>
                <a:gdLst>
                  <a:gd name="T0" fmla="*/ 617 w 130"/>
                  <a:gd name="T1" fmla="*/ 748 h 135"/>
                  <a:gd name="T2" fmla="*/ 631 w 130"/>
                  <a:gd name="T3" fmla="*/ 725 h 135"/>
                  <a:gd name="T4" fmla="*/ 25 w 130"/>
                  <a:gd name="T5" fmla="*/ 0 h 135"/>
                  <a:gd name="T6" fmla="*/ 0 w 130"/>
                  <a:gd name="T7" fmla="*/ 28 h 135"/>
                  <a:gd name="T8" fmla="*/ 597 w 130"/>
                  <a:gd name="T9" fmla="*/ 760 h 135"/>
                  <a:gd name="T10" fmla="*/ 617 w 130"/>
                  <a:gd name="T11" fmla="*/ 748 h 135"/>
                  <a:gd name="T12" fmla="*/ 0 60000 65536"/>
                  <a:gd name="T13" fmla="*/ 0 60000 65536"/>
                  <a:gd name="T14" fmla="*/ 0 60000 65536"/>
                  <a:gd name="T15" fmla="*/ 0 60000 65536"/>
                  <a:gd name="T16" fmla="*/ 0 60000 65536"/>
                  <a:gd name="T17" fmla="*/ 0 60000 65536"/>
                  <a:gd name="T18" fmla="*/ 0 w 130"/>
                  <a:gd name="T19" fmla="*/ 0 h 135"/>
                  <a:gd name="T20" fmla="*/ 130 w 130"/>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30" h="135">
                    <a:moveTo>
                      <a:pt x="127" y="132"/>
                    </a:moveTo>
                    <a:lnTo>
                      <a:pt x="129" y="128"/>
                    </a:lnTo>
                    <a:lnTo>
                      <a:pt x="5" y="0"/>
                    </a:lnTo>
                    <a:lnTo>
                      <a:pt x="0" y="5"/>
                    </a:lnTo>
                    <a:lnTo>
                      <a:pt x="123" y="134"/>
                    </a:lnTo>
                    <a:lnTo>
                      <a:pt x="127" y="13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67" name="Freeform 554"/>
              <p:cNvSpPr>
                <a:spLocks/>
              </p:cNvSpPr>
              <p:nvPr/>
            </p:nvSpPr>
            <p:spPr bwMode="auto">
              <a:xfrm>
                <a:off x="2986" y="1180"/>
                <a:ext cx="5" cy="111"/>
              </a:xfrm>
              <a:custGeom>
                <a:avLst/>
                <a:gdLst>
                  <a:gd name="T0" fmla="*/ 14 w 4"/>
                  <a:gd name="T1" fmla="*/ 36 h 87"/>
                  <a:gd name="T2" fmla="*/ 1 w 4"/>
                  <a:gd name="T3" fmla="*/ 17 h 87"/>
                  <a:gd name="T4" fmla="*/ 0 w 4"/>
                  <a:gd name="T5" fmla="*/ 473 h 87"/>
                  <a:gd name="T6" fmla="*/ 11 w 4"/>
                  <a:gd name="T7" fmla="*/ 473 h 87"/>
                  <a:gd name="T8" fmla="*/ 14 w 4"/>
                  <a:gd name="T9" fmla="*/ 17 h 87"/>
                  <a:gd name="T10" fmla="*/ 1 w 4"/>
                  <a:gd name="T11" fmla="*/ 0 h 87"/>
                  <a:gd name="T12" fmla="*/ 14 w 4"/>
                  <a:gd name="T13" fmla="*/ 36 h 87"/>
                  <a:gd name="T14" fmla="*/ 0 60000 65536"/>
                  <a:gd name="T15" fmla="*/ 0 60000 65536"/>
                  <a:gd name="T16" fmla="*/ 0 60000 65536"/>
                  <a:gd name="T17" fmla="*/ 0 60000 65536"/>
                  <a:gd name="T18" fmla="*/ 0 60000 65536"/>
                  <a:gd name="T19" fmla="*/ 0 60000 65536"/>
                  <a:gd name="T20" fmla="*/ 0 60000 65536"/>
                  <a:gd name="T21" fmla="*/ 0 w 4"/>
                  <a:gd name="T22" fmla="*/ 0 h 87"/>
                  <a:gd name="T23" fmla="*/ 4 w 4"/>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7">
                    <a:moveTo>
                      <a:pt x="3" y="6"/>
                    </a:moveTo>
                    <a:lnTo>
                      <a:pt x="1" y="3"/>
                    </a:lnTo>
                    <a:lnTo>
                      <a:pt x="0" y="86"/>
                    </a:lnTo>
                    <a:lnTo>
                      <a:pt x="2" y="86"/>
                    </a:lnTo>
                    <a:lnTo>
                      <a:pt x="3" y="3"/>
                    </a:lnTo>
                    <a:lnTo>
                      <a:pt x="1" y="0"/>
                    </a:lnTo>
                    <a:lnTo>
                      <a:pt x="3" y="6"/>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68" name="Freeform 555"/>
              <p:cNvSpPr>
                <a:spLocks/>
              </p:cNvSpPr>
              <p:nvPr/>
            </p:nvSpPr>
            <p:spPr bwMode="auto">
              <a:xfrm>
                <a:off x="2758" y="1180"/>
                <a:ext cx="231" cy="222"/>
              </a:xfrm>
              <a:custGeom>
                <a:avLst/>
                <a:gdLst>
                  <a:gd name="T0" fmla="*/ 37 w 183"/>
                  <a:gd name="T1" fmla="*/ 940 h 174"/>
                  <a:gd name="T2" fmla="*/ 37 w 183"/>
                  <a:gd name="T3" fmla="*/ 954 h 174"/>
                  <a:gd name="T4" fmla="*/ 929 w 183"/>
                  <a:gd name="T5" fmla="*/ 36 h 174"/>
                  <a:gd name="T6" fmla="*/ 901 w 183"/>
                  <a:gd name="T7" fmla="*/ 0 h 174"/>
                  <a:gd name="T8" fmla="*/ 1 w 183"/>
                  <a:gd name="T9" fmla="*/ 921 h 174"/>
                  <a:gd name="T10" fmla="*/ 0 w 183"/>
                  <a:gd name="T11" fmla="*/ 940 h 174"/>
                  <a:gd name="T12" fmla="*/ 37 w 183"/>
                  <a:gd name="T13" fmla="*/ 940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7" y="171"/>
                    </a:moveTo>
                    <a:lnTo>
                      <a:pt x="7" y="173"/>
                    </a:lnTo>
                    <a:lnTo>
                      <a:pt x="182" y="6"/>
                    </a:lnTo>
                    <a:lnTo>
                      <a:pt x="177" y="0"/>
                    </a:lnTo>
                    <a:lnTo>
                      <a:pt x="1" y="168"/>
                    </a:lnTo>
                    <a:lnTo>
                      <a:pt x="0" y="171"/>
                    </a:lnTo>
                    <a:lnTo>
                      <a:pt x="7" y="17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69" name="Freeform 556"/>
              <p:cNvSpPr>
                <a:spLocks/>
              </p:cNvSpPr>
              <p:nvPr/>
            </p:nvSpPr>
            <p:spPr bwMode="auto">
              <a:xfrm>
                <a:off x="2756" y="1407"/>
                <a:ext cx="3" cy="112"/>
              </a:xfrm>
              <a:custGeom>
                <a:avLst/>
                <a:gdLst>
                  <a:gd name="T0" fmla="*/ 0 w 2"/>
                  <a:gd name="T1" fmla="*/ 504 h 86"/>
                  <a:gd name="T2" fmla="*/ 21 w 2"/>
                  <a:gd name="T3" fmla="*/ 521 h 86"/>
                  <a:gd name="T4" fmla="*/ 21 w 2"/>
                  <a:gd name="T5" fmla="*/ 0 h 86"/>
                  <a:gd name="T6" fmla="*/ 0 w 2"/>
                  <a:gd name="T7" fmla="*/ 0 h 86"/>
                  <a:gd name="T8" fmla="*/ 0 w 2"/>
                  <a:gd name="T9" fmla="*/ 521 h 86"/>
                  <a:gd name="T10" fmla="*/ 21 w 2"/>
                  <a:gd name="T11" fmla="*/ 543 h 86"/>
                  <a:gd name="T12" fmla="*/ 0 w 2"/>
                  <a:gd name="T13" fmla="*/ 504 h 86"/>
                  <a:gd name="T14" fmla="*/ 0 60000 65536"/>
                  <a:gd name="T15" fmla="*/ 0 60000 65536"/>
                  <a:gd name="T16" fmla="*/ 0 60000 65536"/>
                  <a:gd name="T17" fmla="*/ 0 60000 65536"/>
                  <a:gd name="T18" fmla="*/ 0 60000 65536"/>
                  <a:gd name="T19" fmla="*/ 0 60000 65536"/>
                  <a:gd name="T20" fmla="*/ 0 60000 65536"/>
                  <a:gd name="T21" fmla="*/ 0 w 2"/>
                  <a:gd name="T22" fmla="*/ 0 h 86"/>
                  <a:gd name="T23" fmla="*/ 2 w 2"/>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6">
                    <a:moveTo>
                      <a:pt x="0" y="79"/>
                    </a:moveTo>
                    <a:lnTo>
                      <a:pt x="1" y="82"/>
                    </a:lnTo>
                    <a:lnTo>
                      <a:pt x="1" y="0"/>
                    </a:lnTo>
                    <a:lnTo>
                      <a:pt x="0" y="0"/>
                    </a:lnTo>
                    <a:lnTo>
                      <a:pt x="0" y="82"/>
                    </a:lnTo>
                    <a:lnTo>
                      <a:pt x="1" y="85"/>
                    </a:lnTo>
                    <a:lnTo>
                      <a:pt x="0" y="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70" name="Freeform 557"/>
              <p:cNvSpPr>
                <a:spLocks/>
              </p:cNvSpPr>
              <p:nvPr/>
            </p:nvSpPr>
            <p:spPr bwMode="auto">
              <a:xfrm>
                <a:off x="2756" y="1294"/>
                <a:ext cx="231" cy="225"/>
              </a:xfrm>
              <a:custGeom>
                <a:avLst/>
                <a:gdLst>
                  <a:gd name="T0" fmla="*/ 892 w 183"/>
                  <a:gd name="T1" fmla="*/ 13 h 174"/>
                  <a:gd name="T2" fmla="*/ 897 w 183"/>
                  <a:gd name="T3" fmla="*/ 0 h 174"/>
                  <a:gd name="T4" fmla="*/ 0 w 183"/>
                  <a:gd name="T5" fmla="*/ 1010 h 174"/>
                  <a:gd name="T6" fmla="*/ 32 w 183"/>
                  <a:gd name="T7" fmla="*/ 1049 h 174"/>
                  <a:gd name="T8" fmla="*/ 923 w 183"/>
                  <a:gd name="T9" fmla="*/ 28 h 174"/>
                  <a:gd name="T10" fmla="*/ 929 w 183"/>
                  <a:gd name="T11" fmla="*/ 13 h 174"/>
                  <a:gd name="T12" fmla="*/ 892 w 183"/>
                  <a:gd name="T13" fmla="*/ 13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175" y="2"/>
                    </a:moveTo>
                    <a:lnTo>
                      <a:pt x="176" y="0"/>
                    </a:lnTo>
                    <a:lnTo>
                      <a:pt x="0" y="167"/>
                    </a:lnTo>
                    <a:lnTo>
                      <a:pt x="6" y="173"/>
                    </a:lnTo>
                    <a:lnTo>
                      <a:pt x="181" y="5"/>
                    </a:lnTo>
                    <a:lnTo>
                      <a:pt x="182" y="2"/>
                    </a:lnTo>
                    <a:lnTo>
                      <a:pt x="175"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71" name="Freeform 558"/>
              <p:cNvSpPr>
                <a:spLocks/>
              </p:cNvSpPr>
              <p:nvPr/>
            </p:nvSpPr>
            <p:spPr bwMode="auto">
              <a:xfrm>
                <a:off x="2534" y="1170"/>
                <a:ext cx="5" cy="110"/>
              </a:xfrm>
              <a:custGeom>
                <a:avLst/>
                <a:gdLst>
                  <a:gd name="T0" fmla="*/ 62 w 3"/>
                  <a:gd name="T1" fmla="*/ 0 h 86"/>
                  <a:gd name="T2" fmla="*/ 37 w 3"/>
                  <a:gd name="T3" fmla="*/ 13 h 86"/>
                  <a:gd name="T4" fmla="*/ 0 w 3"/>
                  <a:gd name="T5" fmla="*/ 477 h 86"/>
                  <a:gd name="T6" fmla="*/ 62 w 3"/>
                  <a:gd name="T7" fmla="*/ 477 h 86"/>
                  <a:gd name="T8" fmla="*/ 62 w 3"/>
                  <a:gd name="T9" fmla="*/ 13 h 86"/>
                  <a:gd name="T10" fmla="*/ 37 w 3"/>
                  <a:gd name="T11" fmla="*/ 22 h 86"/>
                  <a:gd name="T12" fmla="*/ 62 w 3"/>
                  <a:gd name="T13" fmla="*/ 0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2" y="0"/>
                    </a:moveTo>
                    <a:lnTo>
                      <a:pt x="1" y="2"/>
                    </a:lnTo>
                    <a:lnTo>
                      <a:pt x="0" y="85"/>
                    </a:lnTo>
                    <a:lnTo>
                      <a:pt x="2" y="85"/>
                    </a:lnTo>
                    <a:lnTo>
                      <a:pt x="2" y="2"/>
                    </a:lnTo>
                    <a:lnTo>
                      <a:pt x="1" y="4"/>
                    </a:lnTo>
                    <a:lnTo>
                      <a:pt x="2"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72" name="Freeform 559"/>
              <p:cNvSpPr>
                <a:spLocks/>
              </p:cNvSpPr>
              <p:nvPr/>
            </p:nvSpPr>
            <p:spPr bwMode="auto">
              <a:xfrm>
                <a:off x="2539" y="1170"/>
                <a:ext cx="220" cy="232"/>
              </a:xfrm>
              <a:custGeom>
                <a:avLst/>
                <a:gdLst>
                  <a:gd name="T0" fmla="*/ 895 w 174"/>
                  <a:gd name="T1" fmla="*/ 980 h 182"/>
                  <a:gd name="T2" fmla="*/ 895 w 174"/>
                  <a:gd name="T3" fmla="*/ 964 h 182"/>
                  <a:gd name="T4" fmla="*/ 32 w 174"/>
                  <a:gd name="T5" fmla="*/ 0 h 182"/>
                  <a:gd name="T6" fmla="*/ 0 w 174"/>
                  <a:gd name="T7" fmla="*/ 28 h 182"/>
                  <a:gd name="T8" fmla="*/ 864 w 174"/>
                  <a:gd name="T9" fmla="*/ 989 h 182"/>
                  <a:gd name="T10" fmla="*/ 859 w 174"/>
                  <a:gd name="T11" fmla="*/ 980 h 182"/>
                  <a:gd name="T12" fmla="*/ 895 w 174"/>
                  <a:gd name="T13" fmla="*/ 980 h 182"/>
                  <a:gd name="T14" fmla="*/ 0 60000 65536"/>
                  <a:gd name="T15" fmla="*/ 0 60000 65536"/>
                  <a:gd name="T16" fmla="*/ 0 60000 65536"/>
                  <a:gd name="T17" fmla="*/ 0 60000 65536"/>
                  <a:gd name="T18" fmla="*/ 0 60000 65536"/>
                  <a:gd name="T19" fmla="*/ 0 60000 65536"/>
                  <a:gd name="T20" fmla="*/ 0 60000 65536"/>
                  <a:gd name="T21" fmla="*/ 0 w 174"/>
                  <a:gd name="T22" fmla="*/ 0 h 182"/>
                  <a:gd name="T23" fmla="*/ 174 w 174"/>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2">
                    <a:moveTo>
                      <a:pt x="173" y="179"/>
                    </a:moveTo>
                    <a:lnTo>
                      <a:pt x="173" y="176"/>
                    </a:lnTo>
                    <a:lnTo>
                      <a:pt x="6" y="0"/>
                    </a:lnTo>
                    <a:lnTo>
                      <a:pt x="0" y="5"/>
                    </a:lnTo>
                    <a:lnTo>
                      <a:pt x="167" y="181"/>
                    </a:lnTo>
                    <a:lnTo>
                      <a:pt x="166" y="179"/>
                    </a:lnTo>
                    <a:lnTo>
                      <a:pt x="173" y="1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73" name="Freeform 560"/>
              <p:cNvSpPr>
                <a:spLocks/>
              </p:cNvSpPr>
              <p:nvPr/>
            </p:nvSpPr>
            <p:spPr bwMode="auto">
              <a:xfrm>
                <a:off x="2756" y="1407"/>
                <a:ext cx="3" cy="112"/>
              </a:xfrm>
              <a:custGeom>
                <a:avLst/>
                <a:gdLst>
                  <a:gd name="T0" fmla="*/ 0 w 2"/>
                  <a:gd name="T1" fmla="*/ 543 h 86"/>
                  <a:gd name="T2" fmla="*/ 21 w 2"/>
                  <a:gd name="T3" fmla="*/ 521 h 86"/>
                  <a:gd name="T4" fmla="*/ 21 w 2"/>
                  <a:gd name="T5" fmla="*/ 0 h 86"/>
                  <a:gd name="T6" fmla="*/ 0 w 2"/>
                  <a:gd name="T7" fmla="*/ 0 h 86"/>
                  <a:gd name="T8" fmla="*/ 0 w 2"/>
                  <a:gd name="T9" fmla="*/ 521 h 86"/>
                  <a:gd name="T10" fmla="*/ 21 w 2"/>
                  <a:gd name="T11" fmla="*/ 504 h 86"/>
                  <a:gd name="T12" fmla="*/ 0 w 2"/>
                  <a:gd name="T13" fmla="*/ 543 h 86"/>
                  <a:gd name="T14" fmla="*/ 0 60000 65536"/>
                  <a:gd name="T15" fmla="*/ 0 60000 65536"/>
                  <a:gd name="T16" fmla="*/ 0 60000 65536"/>
                  <a:gd name="T17" fmla="*/ 0 60000 65536"/>
                  <a:gd name="T18" fmla="*/ 0 60000 65536"/>
                  <a:gd name="T19" fmla="*/ 0 60000 65536"/>
                  <a:gd name="T20" fmla="*/ 0 60000 65536"/>
                  <a:gd name="T21" fmla="*/ 0 w 2"/>
                  <a:gd name="T22" fmla="*/ 0 h 86"/>
                  <a:gd name="T23" fmla="*/ 2 w 2"/>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6">
                    <a:moveTo>
                      <a:pt x="0" y="85"/>
                    </a:moveTo>
                    <a:lnTo>
                      <a:pt x="1" y="82"/>
                    </a:lnTo>
                    <a:lnTo>
                      <a:pt x="1" y="0"/>
                    </a:lnTo>
                    <a:lnTo>
                      <a:pt x="0" y="0"/>
                    </a:lnTo>
                    <a:lnTo>
                      <a:pt x="0" y="82"/>
                    </a:lnTo>
                    <a:lnTo>
                      <a:pt x="1" y="79"/>
                    </a:lnTo>
                    <a:lnTo>
                      <a:pt x="0" y="8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74" name="Freeform 561"/>
              <p:cNvSpPr>
                <a:spLocks/>
              </p:cNvSpPr>
              <p:nvPr/>
            </p:nvSpPr>
            <p:spPr bwMode="auto">
              <a:xfrm>
                <a:off x="2534" y="1283"/>
                <a:ext cx="222" cy="236"/>
              </a:xfrm>
              <a:custGeom>
                <a:avLst/>
                <a:gdLst>
                  <a:gd name="T0" fmla="*/ 0 w 175"/>
                  <a:gd name="T1" fmla="*/ 17 h 183"/>
                  <a:gd name="T2" fmla="*/ 1 w 175"/>
                  <a:gd name="T3" fmla="*/ 36 h 183"/>
                  <a:gd name="T4" fmla="*/ 888 w 175"/>
                  <a:gd name="T5" fmla="*/ 1081 h 183"/>
                  <a:gd name="T6" fmla="*/ 918 w 175"/>
                  <a:gd name="T7" fmla="*/ 1045 h 183"/>
                  <a:gd name="T8" fmla="*/ 32 w 175"/>
                  <a:gd name="T9" fmla="*/ 0 h 183"/>
                  <a:gd name="T10" fmla="*/ 37 w 175"/>
                  <a:gd name="T11" fmla="*/ 17 h 183"/>
                  <a:gd name="T12" fmla="*/ 0 w 175"/>
                  <a:gd name="T13" fmla="*/ 17 h 183"/>
                  <a:gd name="T14" fmla="*/ 0 60000 65536"/>
                  <a:gd name="T15" fmla="*/ 0 60000 65536"/>
                  <a:gd name="T16" fmla="*/ 0 60000 65536"/>
                  <a:gd name="T17" fmla="*/ 0 60000 65536"/>
                  <a:gd name="T18" fmla="*/ 0 60000 65536"/>
                  <a:gd name="T19" fmla="*/ 0 60000 65536"/>
                  <a:gd name="T20" fmla="*/ 0 60000 65536"/>
                  <a:gd name="T21" fmla="*/ 0 w 175"/>
                  <a:gd name="T22" fmla="*/ 0 h 183"/>
                  <a:gd name="T23" fmla="*/ 175 w 175"/>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3">
                    <a:moveTo>
                      <a:pt x="0" y="3"/>
                    </a:moveTo>
                    <a:lnTo>
                      <a:pt x="1" y="6"/>
                    </a:lnTo>
                    <a:lnTo>
                      <a:pt x="168" y="182"/>
                    </a:lnTo>
                    <a:lnTo>
                      <a:pt x="174" y="176"/>
                    </a:lnTo>
                    <a:lnTo>
                      <a:pt x="6" y="0"/>
                    </a:lnTo>
                    <a:lnTo>
                      <a:pt x="7" y="3"/>
                    </a:lnTo>
                    <a:lnTo>
                      <a:pt x="0"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75" name="Freeform 562"/>
              <p:cNvSpPr>
                <a:spLocks/>
              </p:cNvSpPr>
              <p:nvPr/>
            </p:nvSpPr>
            <p:spPr bwMode="auto">
              <a:xfrm>
                <a:off x="2759" y="1177"/>
                <a:ext cx="230" cy="225"/>
              </a:xfrm>
              <a:custGeom>
                <a:avLst/>
                <a:gdLst>
                  <a:gd name="T0" fmla="*/ 931 w 182"/>
                  <a:gd name="T1" fmla="*/ 13 h 176"/>
                  <a:gd name="T2" fmla="*/ 906 w 182"/>
                  <a:gd name="T3" fmla="*/ 13 h 176"/>
                  <a:gd name="T4" fmla="*/ 0 w 182"/>
                  <a:gd name="T5" fmla="*/ 946 h 176"/>
                  <a:gd name="T6" fmla="*/ 32 w 182"/>
                  <a:gd name="T7" fmla="*/ 977 h 176"/>
                  <a:gd name="T8" fmla="*/ 931 w 182"/>
                  <a:gd name="T9" fmla="*/ 46 h 176"/>
                  <a:gd name="T10" fmla="*/ 906 w 182"/>
                  <a:gd name="T11" fmla="*/ 46 h 176"/>
                  <a:gd name="T12" fmla="*/ 931 w 182"/>
                  <a:gd name="T13" fmla="*/ 13 h 176"/>
                  <a:gd name="T14" fmla="*/ 920 w 182"/>
                  <a:gd name="T15" fmla="*/ 0 h 176"/>
                  <a:gd name="T16" fmla="*/ 906 w 182"/>
                  <a:gd name="T17" fmla="*/ 13 h 176"/>
                  <a:gd name="T18" fmla="*/ 931 w 182"/>
                  <a:gd name="T19" fmla="*/ 13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2"/>
                    </a:moveTo>
                    <a:lnTo>
                      <a:pt x="176" y="2"/>
                    </a:lnTo>
                    <a:lnTo>
                      <a:pt x="0" y="170"/>
                    </a:lnTo>
                    <a:lnTo>
                      <a:pt x="6" y="175"/>
                    </a:lnTo>
                    <a:lnTo>
                      <a:pt x="181" y="8"/>
                    </a:lnTo>
                    <a:lnTo>
                      <a:pt x="176" y="8"/>
                    </a:lnTo>
                    <a:lnTo>
                      <a:pt x="181" y="2"/>
                    </a:lnTo>
                    <a:lnTo>
                      <a:pt x="179" y="0"/>
                    </a:lnTo>
                    <a:lnTo>
                      <a:pt x="176" y="2"/>
                    </a:lnTo>
                    <a:lnTo>
                      <a:pt x="181"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76" name="Freeform 563"/>
              <p:cNvSpPr>
                <a:spLocks/>
              </p:cNvSpPr>
              <p:nvPr/>
            </p:nvSpPr>
            <p:spPr bwMode="auto">
              <a:xfrm>
                <a:off x="2991" y="1180"/>
                <a:ext cx="223" cy="235"/>
              </a:xfrm>
              <a:custGeom>
                <a:avLst/>
                <a:gdLst>
                  <a:gd name="T0" fmla="*/ 901 w 176"/>
                  <a:gd name="T1" fmla="*/ 1045 h 183"/>
                  <a:gd name="T2" fmla="*/ 901 w 176"/>
                  <a:gd name="T3" fmla="*/ 1012 h 183"/>
                  <a:gd name="T4" fmla="*/ 25 w 176"/>
                  <a:gd name="T5" fmla="*/ 0 h 183"/>
                  <a:gd name="T6" fmla="*/ 0 w 176"/>
                  <a:gd name="T7" fmla="*/ 36 h 183"/>
                  <a:gd name="T8" fmla="*/ 878 w 176"/>
                  <a:gd name="T9" fmla="*/ 1045 h 183"/>
                  <a:gd name="T10" fmla="*/ 878 w 176"/>
                  <a:gd name="T11" fmla="*/ 1012 h 183"/>
                  <a:gd name="T12" fmla="*/ 901 w 176"/>
                  <a:gd name="T13" fmla="*/ 1045 h 183"/>
                  <a:gd name="T14" fmla="*/ 916 w 176"/>
                  <a:gd name="T15" fmla="*/ 1035 h 183"/>
                  <a:gd name="T16" fmla="*/ 901 w 176"/>
                  <a:gd name="T17" fmla="*/ 1012 h 183"/>
                  <a:gd name="T18" fmla="*/ 901 w 176"/>
                  <a:gd name="T19" fmla="*/ 1045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3"/>
                  <a:gd name="T32" fmla="*/ 176 w 176"/>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3">
                    <a:moveTo>
                      <a:pt x="172" y="182"/>
                    </a:moveTo>
                    <a:lnTo>
                      <a:pt x="172" y="176"/>
                    </a:lnTo>
                    <a:lnTo>
                      <a:pt x="5" y="0"/>
                    </a:lnTo>
                    <a:lnTo>
                      <a:pt x="0" y="6"/>
                    </a:lnTo>
                    <a:lnTo>
                      <a:pt x="167" y="182"/>
                    </a:lnTo>
                    <a:lnTo>
                      <a:pt x="167" y="176"/>
                    </a:lnTo>
                    <a:lnTo>
                      <a:pt x="172" y="182"/>
                    </a:lnTo>
                    <a:lnTo>
                      <a:pt x="175" y="180"/>
                    </a:lnTo>
                    <a:lnTo>
                      <a:pt x="172" y="176"/>
                    </a:lnTo>
                    <a:lnTo>
                      <a:pt x="172" y="18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77" name="Freeform 564"/>
              <p:cNvSpPr>
                <a:spLocks/>
              </p:cNvSpPr>
              <p:nvPr/>
            </p:nvSpPr>
            <p:spPr bwMode="auto">
              <a:xfrm>
                <a:off x="2978" y="1415"/>
                <a:ext cx="231" cy="224"/>
              </a:xfrm>
              <a:custGeom>
                <a:avLst/>
                <a:gdLst>
                  <a:gd name="T0" fmla="*/ 0 w 182"/>
                  <a:gd name="T1" fmla="*/ 900 h 177"/>
                  <a:gd name="T2" fmla="*/ 32 w 182"/>
                  <a:gd name="T3" fmla="*/ 900 h 177"/>
                  <a:gd name="T4" fmla="*/ 963 w 182"/>
                  <a:gd name="T5" fmla="*/ 32 h 177"/>
                  <a:gd name="T6" fmla="*/ 933 w 182"/>
                  <a:gd name="T7" fmla="*/ 0 h 177"/>
                  <a:gd name="T8" fmla="*/ 0 w 182"/>
                  <a:gd name="T9" fmla="*/ 878 h 177"/>
                  <a:gd name="T10" fmla="*/ 32 w 182"/>
                  <a:gd name="T11" fmla="*/ 878 h 177"/>
                  <a:gd name="T12" fmla="*/ 0 w 182"/>
                  <a:gd name="T13" fmla="*/ 900 h 177"/>
                  <a:gd name="T14" fmla="*/ 17 w 182"/>
                  <a:gd name="T15" fmla="*/ 916 h 177"/>
                  <a:gd name="T16" fmla="*/ 32 w 182"/>
                  <a:gd name="T17" fmla="*/ 900 h 177"/>
                  <a:gd name="T18" fmla="*/ 0 w 182"/>
                  <a:gd name="T19" fmla="*/ 90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0" y="173"/>
                    </a:moveTo>
                    <a:lnTo>
                      <a:pt x="6" y="173"/>
                    </a:lnTo>
                    <a:lnTo>
                      <a:pt x="181" y="6"/>
                    </a:lnTo>
                    <a:lnTo>
                      <a:pt x="176" y="0"/>
                    </a:lnTo>
                    <a:lnTo>
                      <a:pt x="0" y="168"/>
                    </a:lnTo>
                    <a:lnTo>
                      <a:pt x="6" y="168"/>
                    </a:lnTo>
                    <a:lnTo>
                      <a:pt x="0" y="173"/>
                    </a:lnTo>
                    <a:lnTo>
                      <a:pt x="3" y="176"/>
                    </a:lnTo>
                    <a:lnTo>
                      <a:pt x="6" y="173"/>
                    </a:lnTo>
                    <a:lnTo>
                      <a:pt x="0" y="17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78" name="Freeform 565"/>
              <p:cNvSpPr>
                <a:spLocks/>
              </p:cNvSpPr>
              <p:nvPr/>
            </p:nvSpPr>
            <p:spPr bwMode="auto">
              <a:xfrm>
                <a:off x="2756" y="1406"/>
                <a:ext cx="222" cy="230"/>
              </a:xfrm>
              <a:custGeom>
                <a:avLst/>
                <a:gdLst>
                  <a:gd name="T0" fmla="*/ 13 w 176"/>
                  <a:gd name="T1" fmla="*/ 0 h 181"/>
                  <a:gd name="T2" fmla="*/ 13 w 176"/>
                  <a:gd name="T3" fmla="*/ 28 h 181"/>
                  <a:gd name="T4" fmla="*/ 859 w 176"/>
                  <a:gd name="T5" fmla="*/ 964 h 181"/>
                  <a:gd name="T6" fmla="*/ 891 w 176"/>
                  <a:gd name="T7" fmla="*/ 933 h 181"/>
                  <a:gd name="T8" fmla="*/ 40 w 176"/>
                  <a:gd name="T9" fmla="*/ 0 h 181"/>
                  <a:gd name="T10" fmla="*/ 40 w 176"/>
                  <a:gd name="T11" fmla="*/ 28 h 181"/>
                  <a:gd name="T12" fmla="*/ 13 w 176"/>
                  <a:gd name="T13" fmla="*/ 0 h 181"/>
                  <a:gd name="T14" fmla="*/ 0 w 176"/>
                  <a:gd name="T15" fmla="*/ 13 h 181"/>
                  <a:gd name="T16" fmla="*/ 13 w 176"/>
                  <a:gd name="T17" fmla="*/ 28 h 181"/>
                  <a:gd name="T18" fmla="*/ 13 w 176"/>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2" y="0"/>
                    </a:moveTo>
                    <a:lnTo>
                      <a:pt x="2" y="5"/>
                    </a:lnTo>
                    <a:lnTo>
                      <a:pt x="169" y="180"/>
                    </a:lnTo>
                    <a:lnTo>
                      <a:pt x="175" y="175"/>
                    </a:lnTo>
                    <a:lnTo>
                      <a:pt x="8" y="0"/>
                    </a:lnTo>
                    <a:lnTo>
                      <a:pt x="8" y="5"/>
                    </a:lnTo>
                    <a:lnTo>
                      <a:pt x="2" y="0"/>
                    </a:lnTo>
                    <a:lnTo>
                      <a:pt x="0" y="2"/>
                    </a:lnTo>
                    <a:lnTo>
                      <a:pt x="2" y="5"/>
                    </a:lnTo>
                    <a:lnTo>
                      <a:pt x="2"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79" name="Freeform 566"/>
              <p:cNvSpPr>
                <a:spLocks/>
              </p:cNvSpPr>
              <p:nvPr/>
            </p:nvSpPr>
            <p:spPr bwMode="auto">
              <a:xfrm>
                <a:off x="3206" y="1415"/>
                <a:ext cx="6" cy="110"/>
              </a:xfrm>
              <a:custGeom>
                <a:avLst/>
                <a:gdLst>
                  <a:gd name="T0" fmla="*/ 21 w 4"/>
                  <a:gd name="T1" fmla="*/ 32 h 87"/>
                  <a:gd name="T2" fmla="*/ 21 w 4"/>
                  <a:gd name="T3" fmla="*/ 16 h 87"/>
                  <a:gd name="T4" fmla="*/ 0 w 4"/>
                  <a:gd name="T5" fmla="*/ 444 h 87"/>
                  <a:gd name="T6" fmla="*/ 30 w 4"/>
                  <a:gd name="T7" fmla="*/ 444 h 87"/>
                  <a:gd name="T8" fmla="*/ 44 w 4"/>
                  <a:gd name="T9" fmla="*/ 16 h 87"/>
                  <a:gd name="T10" fmla="*/ 44 w 4"/>
                  <a:gd name="T11" fmla="*/ 0 h 87"/>
                  <a:gd name="T12" fmla="*/ 44 w 4"/>
                  <a:gd name="T13" fmla="*/ 16 h 87"/>
                  <a:gd name="T14" fmla="*/ 44 w 4"/>
                  <a:gd name="T15" fmla="*/ 13 h 87"/>
                  <a:gd name="T16" fmla="*/ 44 w 4"/>
                  <a:gd name="T17" fmla="*/ 0 h 87"/>
                  <a:gd name="T18" fmla="*/ 21 w 4"/>
                  <a:gd name="T19" fmla="*/ 32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7"/>
                  <a:gd name="T32" fmla="*/ 4 w 4"/>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7">
                    <a:moveTo>
                      <a:pt x="1" y="6"/>
                    </a:moveTo>
                    <a:lnTo>
                      <a:pt x="1" y="3"/>
                    </a:lnTo>
                    <a:lnTo>
                      <a:pt x="0" y="86"/>
                    </a:lnTo>
                    <a:lnTo>
                      <a:pt x="2" y="86"/>
                    </a:lnTo>
                    <a:lnTo>
                      <a:pt x="3" y="3"/>
                    </a:lnTo>
                    <a:lnTo>
                      <a:pt x="3" y="0"/>
                    </a:lnTo>
                    <a:lnTo>
                      <a:pt x="3" y="3"/>
                    </a:lnTo>
                    <a:lnTo>
                      <a:pt x="3" y="2"/>
                    </a:lnTo>
                    <a:lnTo>
                      <a:pt x="3" y="0"/>
                    </a:lnTo>
                    <a:lnTo>
                      <a:pt x="1" y="6"/>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80" name="Freeform 567"/>
              <p:cNvSpPr>
                <a:spLocks/>
              </p:cNvSpPr>
              <p:nvPr/>
            </p:nvSpPr>
            <p:spPr bwMode="auto">
              <a:xfrm>
                <a:off x="2991" y="1173"/>
                <a:ext cx="218" cy="242"/>
              </a:xfrm>
              <a:custGeom>
                <a:avLst/>
                <a:gdLst>
                  <a:gd name="T0" fmla="*/ 37 w 173"/>
                  <a:gd name="T1" fmla="*/ 51 h 189"/>
                  <a:gd name="T2" fmla="*/ 1 w 173"/>
                  <a:gd name="T3" fmla="*/ 65 h 189"/>
                  <a:gd name="T4" fmla="*/ 843 w 173"/>
                  <a:gd name="T5" fmla="*/ 1064 h 189"/>
                  <a:gd name="T6" fmla="*/ 867 w 173"/>
                  <a:gd name="T7" fmla="*/ 1027 h 189"/>
                  <a:gd name="T8" fmla="*/ 32 w 173"/>
                  <a:gd name="T9" fmla="*/ 36 h 189"/>
                  <a:gd name="T10" fmla="*/ 0 w 173"/>
                  <a:gd name="T11" fmla="*/ 51 h 189"/>
                  <a:gd name="T12" fmla="*/ 32 w 173"/>
                  <a:gd name="T13" fmla="*/ 36 h 189"/>
                  <a:gd name="T14" fmla="*/ 0 w 173"/>
                  <a:gd name="T15" fmla="*/ 0 h 189"/>
                  <a:gd name="T16" fmla="*/ 0 w 173"/>
                  <a:gd name="T17" fmla="*/ 51 h 189"/>
                  <a:gd name="T18" fmla="*/ 37 w 173"/>
                  <a:gd name="T19" fmla="*/ 51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189"/>
                  <a:gd name="T32" fmla="*/ 173 w 173"/>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189">
                    <a:moveTo>
                      <a:pt x="7" y="9"/>
                    </a:moveTo>
                    <a:lnTo>
                      <a:pt x="1" y="12"/>
                    </a:lnTo>
                    <a:lnTo>
                      <a:pt x="167" y="188"/>
                    </a:lnTo>
                    <a:lnTo>
                      <a:pt x="172" y="182"/>
                    </a:lnTo>
                    <a:lnTo>
                      <a:pt x="6" y="6"/>
                    </a:lnTo>
                    <a:lnTo>
                      <a:pt x="0" y="9"/>
                    </a:lnTo>
                    <a:lnTo>
                      <a:pt x="6" y="6"/>
                    </a:lnTo>
                    <a:lnTo>
                      <a:pt x="0" y="0"/>
                    </a:lnTo>
                    <a:lnTo>
                      <a:pt x="0" y="9"/>
                    </a:lnTo>
                    <a:lnTo>
                      <a:pt x="7"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81" name="Freeform 568"/>
              <p:cNvSpPr>
                <a:spLocks/>
              </p:cNvSpPr>
              <p:nvPr/>
            </p:nvSpPr>
            <p:spPr bwMode="auto">
              <a:xfrm>
                <a:off x="2986" y="1186"/>
                <a:ext cx="5" cy="108"/>
              </a:xfrm>
              <a:custGeom>
                <a:avLst/>
                <a:gdLst>
                  <a:gd name="T0" fmla="*/ 3 w 5"/>
                  <a:gd name="T1" fmla="*/ 431 h 85"/>
                  <a:gd name="T2" fmla="*/ 3 w 5"/>
                  <a:gd name="T3" fmla="*/ 437 h 85"/>
                  <a:gd name="T4" fmla="*/ 4 w 5"/>
                  <a:gd name="T5" fmla="*/ 0 h 85"/>
                  <a:gd name="T6" fmla="*/ 1 w 5"/>
                  <a:gd name="T7" fmla="*/ 0 h 85"/>
                  <a:gd name="T8" fmla="*/ 0 w 5"/>
                  <a:gd name="T9" fmla="*/ 437 h 85"/>
                  <a:gd name="T10" fmla="*/ 1 w 5"/>
                  <a:gd name="T11" fmla="*/ 452 h 85"/>
                  <a:gd name="T12" fmla="*/ 0 w 5"/>
                  <a:gd name="T13" fmla="*/ 437 h 85"/>
                  <a:gd name="T14" fmla="*/ 0 w 5"/>
                  <a:gd name="T15" fmla="*/ 441 h 85"/>
                  <a:gd name="T16" fmla="*/ 1 w 5"/>
                  <a:gd name="T17" fmla="*/ 452 h 85"/>
                  <a:gd name="T18" fmla="*/ 3 w 5"/>
                  <a:gd name="T19" fmla="*/ 431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5"/>
                  <a:gd name="T32" fmla="*/ 5 w 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5">
                    <a:moveTo>
                      <a:pt x="3" y="80"/>
                    </a:moveTo>
                    <a:lnTo>
                      <a:pt x="3" y="82"/>
                    </a:lnTo>
                    <a:lnTo>
                      <a:pt x="4" y="0"/>
                    </a:lnTo>
                    <a:lnTo>
                      <a:pt x="1" y="0"/>
                    </a:lnTo>
                    <a:lnTo>
                      <a:pt x="0" y="82"/>
                    </a:lnTo>
                    <a:lnTo>
                      <a:pt x="1" y="84"/>
                    </a:lnTo>
                    <a:lnTo>
                      <a:pt x="0" y="82"/>
                    </a:lnTo>
                    <a:lnTo>
                      <a:pt x="0" y="83"/>
                    </a:lnTo>
                    <a:lnTo>
                      <a:pt x="1" y="84"/>
                    </a:lnTo>
                    <a:lnTo>
                      <a:pt x="3" y="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82" name="Freeform 569"/>
              <p:cNvSpPr>
                <a:spLocks/>
              </p:cNvSpPr>
              <p:nvPr/>
            </p:nvSpPr>
            <p:spPr bwMode="auto">
              <a:xfrm>
                <a:off x="2987" y="1294"/>
                <a:ext cx="166" cy="177"/>
              </a:xfrm>
              <a:custGeom>
                <a:avLst/>
                <a:gdLst>
                  <a:gd name="T0" fmla="*/ 669 w 131"/>
                  <a:gd name="T1" fmla="*/ 800 h 137"/>
                  <a:gd name="T2" fmla="*/ 684 w 131"/>
                  <a:gd name="T3" fmla="*/ 782 h 137"/>
                  <a:gd name="T4" fmla="*/ 25 w 131"/>
                  <a:gd name="T5" fmla="*/ 0 h 137"/>
                  <a:gd name="T6" fmla="*/ 0 w 131"/>
                  <a:gd name="T7" fmla="*/ 28 h 137"/>
                  <a:gd name="T8" fmla="*/ 649 w 131"/>
                  <a:gd name="T9" fmla="*/ 818 h 137"/>
                  <a:gd name="T10" fmla="*/ 669 w 131"/>
                  <a:gd name="T11" fmla="*/ 800 h 137"/>
                  <a:gd name="T12" fmla="*/ 0 60000 65536"/>
                  <a:gd name="T13" fmla="*/ 0 60000 65536"/>
                  <a:gd name="T14" fmla="*/ 0 60000 65536"/>
                  <a:gd name="T15" fmla="*/ 0 60000 65536"/>
                  <a:gd name="T16" fmla="*/ 0 60000 65536"/>
                  <a:gd name="T17" fmla="*/ 0 60000 65536"/>
                  <a:gd name="T18" fmla="*/ 0 w 131"/>
                  <a:gd name="T19" fmla="*/ 0 h 137"/>
                  <a:gd name="T20" fmla="*/ 131 w 131"/>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31" h="137">
                    <a:moveTo>
                      <a:pt x="128" y="133"/>
                    </a:moveTo>
                    <a:lnTo>
                      <a:pt x="130" y="130"/>
                    </a:lnTo>
                    <a:lnTo>
                      <a:pt x="5" y="0"/>
                    </a:lnTo>
                    <a:lnTo>
                      <a:pt x="0" y="5"/>
                    </a:lnTo>
                    <a:lnTo>
                      <a:pt x="124" y="136"/>
                    </a:lnTo>
                    <a:lnTo>
                      <a:pt x="128" y="13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83" name="Freeform 570"/>
              <p:cNvSpPr>
                <a:spLocks/>
              </p:cNvSpPr>
              <p:nvPr/>
            </p:nvSpPr>
            <p:spPr bwMode="auto">
              <a:xfrm>
                <a:off x="3033" y="1528"/>
                <a:ext cx="173" cy="165"/>
              </a:xfrm>
              <a:custGeom>
                <a:avLst/>
                <a:gdLst>
                  <a:gd name="T0" fmla="*/ 632 w 138"/>
                  <a:gd name="T1" fmla="*/ 13 h 129"/>
                  <a:gd name="T2" fmla="*/ 637 w 138"/>
                  <a:gd name="T3" fmla="*/ 0 h 129"/>
                  <a:gd name="T4" fmla="*/ 0 w 138"/>
                  <a:gd name="T5" fmla="*/ 684 h 129"/>
                  <a:gd name="T6" fmla="*/ 25 w 138"/>
                  <a:gd name="T7" fmla="*/ 720 h 129"/>
                  <a:gd name="T8" fmla="*/ 669 w 138"/>
                  <a:gd name="T9" fmla="*/ 28 h 129"/>
                  <a:gd name="T10" fmla="*/ 669 w 138"/>
                  <a:gd name="T11" fmla="*/ 13 h 129"/>
                  <a:gd name="T12" fmla="*/ 632 w 138"/>
                  <a:gd name="T13" fmla="*/ 13 h 129"/>
                  <a:gd name="T14" fmla="*/ 0 60000 65536"/>
                  <a:gd name="T15" fmla="*/ 0 60000 65536"/>
                  <a:gd name="T16" fmla="*/ 0 60000 65536"/>
                  <a:gd name="T17" fmla="*/ 0 60000 65536"/>
                  <a:gd name="T18" fmla="*/ 0 60000 65536"/>
                  <a:gd name="T19" fmla="*/ 0 60000 65536"/>
                  <a:gd name="T20" fmla="*/ 0 60000 65536"/>
                  <a:gd name="T21" fmla="*/ 0 w 138"/>
                  <a:gd name="T22" fmla="*/ 0 h 129"/>
                  <a:gd name="T23" fmla="*/ 138 w 138"/>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129">
                    <a:moveTo>
                      <a:pt x="130" y="2"/>
                    </a:moveTo>
                    <a:lnTo>
                      <a:pt x="131" y="0"/>
                    </a:lnTo>
                    <a:lnTo>
                      <a:pt x="0" y="122"/>
                    </a:lnTo>
                    <a:lnTo>
                      <a:pt x="5" y="128"/>
                    </a:lnTo>
                    <a:lnTo>
                      <a:pt x="137" y="5"/>
                    </a:lnTo>
                    <a:lnTo>
                      <a:pt x="137" y="2"/>
                    </a:lnTo>
                    <a:lnTo>
                      <a:pt x="130"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84" name="Freeform 571"/>
              <p:cNvSpPr>
                <a:spLocks/>
              </p:cNvSpPr>
              <p:nvPr/>
            </p:nvSpPr>
            <p:spPr bwMode="auto">
              <a:xfrm>
                <a:off x="3206" y="1406"/>
                <a:ext cx="6" cy="117"/>
              </a:xfrm>
              <a:custGeom>
                <a:avLst/>
                <a:gdLst>
                  <a:gd name="T0" fmla="*/ 44 w 4"/>
                  <a:gd name="T1" fmla="*/ 60 h 92"/>
                  <a:gd name="T2" fmla="*/ 21 w 4"/>
                  <a:gd name="T3" fmla="*/ 47 h 92"/>
                  <a:gd name="T4" fmla="*/ 0 w 4"/>
                  <a:gd name="T5" fmla="*/ 492 h 92"/>
                  <a:gd name="T6" fmla="*/ 30 w 4"/>
                  <a:gd name="T7" fmla="*/ 492 h 92"/>
                  <a:gd name="T8" fmla="*/ 44 w 4"/>
                  <a:gd name="T9" fmla="*/ 47 h 92"/>
                  <a:gd name="T10" fmla="*/ 21 w 4"/>
                  <a:gd name="T11" fmla="*/ 36 h 92"/>
                  <a:gd name="T12" fmla="*/ 44 w 4"/>
                  <a:gd name="T13" fmla="*/ 47 h 92"/>
                  <a:gd name="T14" fmla="*/ 44 w 4"/>
                  <a:gd name="T15" fmla="*/ 0 h 92"/>
                  <a:gd name="T16" fmla="*/ 21 w 4"/>
                  <a:gd name="T17" fmla="*/ 36 h 92"/>
                  <a:gd name="T18" fmla="*/ 44 w 4"/>
                  <a:gd name="T19" fmla="*/ 6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2"/>
                  <a:gd name="T32" fmla="*/ 4 w 4"/>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2">
                    <a:moveTo>
                      <a:pt x="3" y="11"/>
                    </a:moveTo>
                    <a:lnTo>
                      <a:pt x="1" y="9"/>
                    </a:lnTo>
                    <a:lnTo>
                      <a:pt x="0" y="91"/>
                    </a:lnTo>
                    <a:lnTo>
                      <a:pt x="2" y="91"/>
                    </a:lnTo>
                    <a:lnTo>
                      <a:pt x="3" y="9"/>
                    </a:lnTo>
                    <a:lnTo>
                      <a:pt x="1" y="6"/>
                    </a:lnTo>
                    <a:lnTo>
                      <a:pt x="3" y="9"/>
                    </a:lnTo>
                    <a:lnTo>
                      <a:pt x="3" y="0"/>
                    </a:lnTo>
                    <a:lnTo>
                      <a:pt x="1" y="6"/>
                    </a:lnTo>
                    <a:lnTo>
                      <a:pt x="3" y="1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85" name="Freeform 572"/>
              <p:cNvSpPr>
                <a:spLocks/>
              </p:cNvSpPr>
              <p:nvPr/>
            </p:nvSpPr>
            <p:spPr bwMode="auto">
              <a:xfrm>
                <a:off x="2978" y="1415"/>
                <a:ext cx="231" cy="221"/>
              </a:xfrm>
              <a:custGeom>
                <a:avLst/>
                <a:gdLst>
                  <a:gd name="T0" fmla="*/ 37 w 182"/>
                  <a:gd name="T1" fmla="*/ 913 h 174"/>
                  <a:gd name="T2" fmla="*/ 32 w 182"/>
                  <a:gd name="T3" fmla="*/ 923 h 174"/>
                  <a:gd name="T4" fmla="*/ 963 w 182"/>
                  <a:gd name="T5" fmla="*/ 36 h 174"/>
                  <a:gd name="T6" fmla="*/ 933 w 182"/>
                  <a:gd name="T7" fmla="*/ 0 h 174"/>
                  <a:gd name="T8" fmla="*/ 0 w 182"/>
                  <a:gd name="T9" fmla="*/ 895 h 174"/>
                  <a:gd name="T10" fmla="*/ 0 w 182"/>
                  <a:gd name="T11" fmla="*/ 913 h 174"/>
                  <a:gd name="T12" fmla="*/ 0 w 182"/>
                  <a:gd name="T13" fmla="*/ 895 h 174"/>
                  <a:gd name="T14" fmla="*/ 0 w 182"/>
                  <a:gd name="T15" fmla="*/ 906 h 174"/>
                  <a:gd name="T16" fmla="*/ 0 w 182"/>
                  <a:gd name="T17" fmla="*/ 913 h 174"/>
                  <a:gd name="T18" fmla="*/ 37 w 182"/>
                  <a:gd name="T19" fmla="*/ 913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4"/>
                  <a:gd name="T32" fmla="*/ 182 w 182"/>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4">
                    <a:moveTo>
                      <a:pt x="7" y="171"/>
                    </a:moveTo>
                    <a:lnTo>
                      <a:pt x="6" y="173"/>
                    </a:lnTo>
                    <a:lnTo>
                      <a:pt x="181" y="6"/>
                    </a:lnTo>
                    <a:lnTo>
                      <a:pt x="176" y="0"/>
                    </a:lnTo>
                    <a:lnTo>
                      <a:pt x="0" y="168"/>
                    </a:lnTo>
                    <a:lnTo>
                      <a:pt x="0" y="171"/>
                    </a:lnTo>
                    <a:lnTo>
                      <a:pt x="0" y="168"/>
                    </a:lnTo>
                    <a:lnTo>
                      <a:pt x="0" y="170"/>
                    </a:lnTo>
                    <a:lnTo>
                      <a:pt x="0" y="171"/>
                    </a:lnTo>
                    <a:lnTo>
                      <a:pt x="7" y="17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86" name="Freeform 573"/>
              <p:cNvSpPr>
                <a:spLocks/>
              </p:cNvSpPr>
              <p:nvPr/>
            </p:nvSpPr>
            <p:spPr bwMode="auto">
              <a:xfrm>
                <a:off x="2977" y="1639"/>
                <a:ext cx="4" cy="106"/>
              </a:xfrm>
              <a:custGeom>
                <a:avLst/>
                <a:gdLst>
                  <a:gd name="T0" fmla="*/ 1 w 3"/>
                  <a:gd name="T1" fmla="*/ 453 h 83"/>
                  <a:gd name="T2" fmla="*/ 16 w 3"/>
                  <a:gd name="T3" fmla="*/ 453 h 83"/>
                  <a:gd name="T4" fmla="*/ 16 w 3"/>
                  <a:gd name="T5" fmla="*/ 0 h 83"/>
                  <a:gd name="T6" fmla="*/ 1 w 3"/>
                  <a:gd name="T7" fmla="*/ 0 h 83"/>
                  <a:gd name="T8" fmla="*/ 0 w 3"/>
                  <a:gd name="T9" fmla="*/ 453 h 83"/>
                  <a:gd name="T10" fmla="*/ 1 w 3"/>
                  <a:gd name="T11" fmla="*/ 453 h 83"/>
                  <a:gd name="T12" fmla="*/ 0 60000 65536"/>
                  <a:gd name="T13" fmla="*/ 0 60000 65536"/>
                  <a:gd name="T14" fmla="*/ 0 60000 65536"/>
                  <a:gd name="T15" fmla="*/ 0 60000 65536"/>
                  <a:gd name="T16" fmla="*/ 0 60000 65536"/>
                  <a:gd name="T17" fmla="*/ 0 60000 65536"/>
                  <a:gd name="T18" fmla="*/ 0 w 3"/>
                  <a:gd name="T19" fmla="*/ 0 h 83"/>
                  <a:gd name="T20" fmla="*/ 3 w 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3" h="83">
                    <a:moveTo>
                      <a:pt x="1" y="82"/>
                    </a:moveTo>
                    <a:lnTo>
                      <a:pt x="2" y="82"/>
                    </a:lnTo>
                    <a:lnTo>
                      <a:pt x="2" y="0"/>
                    </a:lnTo>
                    <a:lnTo>
                      <a:pt x="1" y="0"/>
                    </a:lnTo>
                    <a:lnTo>
                      <a:pt x="0" y="82"/>
                    </a:lnTo>
                    <a:lnTo>
                      <a:pt x="1" y="8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87" name="Freeform 574"/>
              <p:cNvSpPr>
                <a:spLocks/>
              </p:cNvSpPr>
              <p:nvPr/>
            </p:nvSpPr>
            <p:spPr bwMode="auto">
              <a:xfrm>
                <a:off x="2058" y="2297"/>
                <a:ext cx="230" cy="228"/>
              </a:xfrm>
              <a:custGeom>
                <a:avLst/>
                <a:gdLst>
                  <a:gd name="T0" fmla="*/ 931 w 182"/>
                  <a:gd name="T1" fmla="*/ 13 h 177"/>
                  <a:gd name="T2" fmla="*/ 901 w 182"/>
                  <a:gd name="T3" fmla="*/ 13 h 177"/>
                  <a:gd name="T4" fmla="*/ 0 w 182"/>
                  <a:gd name="T5" fmla="*/ 1003 h 177"/>
                  <a:gd name="T6" fmla="*/ 25 w 182"/>
                  <a:gd name="T7" fmla="*/ 1034 h 177"/>
                  <a:gd name="T8" fmla="*/ 931 w 182"/>
                  <a:gd name="T9" fmla="*/ 46 h 177"/>
                  <a:gd name="T10" fmla="*/ 901 w 182"/>
                  <a:gd name="T11" fmla="*/ 46 h 177"/>
                  <a:gd name="T12" fmla="*/ 931 w 182"/>
                  <a:gd name="T13" fmla="*/ 13 h 177"/>
                  <a:gd name="T14" fmla="*/ 916 w 182"/>
                  <a:gd name="T15" fmla="*/ 0 h 177"/>
                  <a:gd name="T16" fmla="*/ 901 w 182"/>
                  <a:gd name="T17" fmla="*/ 13 h 177"/>
                  <a:gd name="T18" fmla="*/ 931 w 182"/>
                  <a:gd name="T19" fmla="*/ 13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181" y="2"/>
                    </a:moveTo>
                    <a:lnTo>
                      <a:pt x="175" y="2"/>
                    </a:lnTo>
                    <a:lnTo>
                      <a:pt x="0" y="171"/>
                    </a:lnTo>
                    <a:lnTo>
                      <a:pt x="5" y="176"/>
                    </a:lnTo>
                    <a:lnTo>
                      <a:pt x="181" y="8"/>
                    </a:lnTo>
                    <a:lnTo>
                      <a:pt x="175" y="8"/>
                    </a:lnTo>
                    <a:lnTo>
                      <a:pt x="181" y="2"/>
                    </a:lnTo>
                    <a:lnTo>
                      <a:pt x="178" y="0"/>
                    </a:lnTo>
                    <a:lnTo>
                      <a:pt x="175" y="2"/>
                    </a:lnTo>
                    <a:lnTo>
                      <a:pt x="181"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88" name="Freeform 575"/>
              <p:cNvSpPr>
                <a:spLocks/>
              </p:cNvSpPr>
              <p:nvPr/>
            </p:nvSpPr>
            <p:spPr bwMode="auto">
              <a:xfrm>
                <a:off x="2288" y="2300"/>
                <a:ext cx="222" cy="232"/>
              </a:xfrm>
              <a:custGeom>
                <a:avLst/>
                <a:gdLst>
                  <a:gd name="T0" fmla="*/ 875 w 176"/>
                  <a:gd name="T1" fmla="*/ 989 h 182"/>
                  <a:gd name="T2" fmla="*/ 875 w 176"/>
                  <a:gd name="T3" fmla="*/ 956 h 182"/>
                  <a:gd name="T4" fmla="*/ 32 w 176"/>
                  <a:gd name="T5" fmla="*/ 0 h 182"/>
                  <a:gd name="T6" fmla="*/ 0 w 176"/>
                  <a:gd name="T7" fmla="*/ 36 h 182"/>
                  <a:gd name="T8" fmla="*/ 851 w 176"/>
                  <a:gd name="T9" fmla="*/ 989 h 182"/>
                  <a:gd name="T10" fmla="*/ 851 w 176"/>
                  <a:gd name="T11" fmla="*/ 956 h 182"/>
                  <a:gd name="T12" fmla="*/ 875 w 176"/>
                  <a:gd name="T13" fmla="*/ 989 h 182"/>
                  <a:gd name="T14" fmla="*/ 891 w 176"/>
                  <a:gd name="T15" fmla="*/ 980 h 182"/>
                  <a:gd name="T16" fmla="*/ 875 w 176"/>
                  <a:gd name="T17" fmla="*/ 956 h 182"/>
                  <a:gd name="T18" fmla="*/ 875 w 176"/>
                  <a:gd name="T19" fmla="*/ 989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2" y="181"/>
                    </a:moveTo>
                    <a:lnTo>
                      <a:pt x="172" y="175"/>
                    </a:lnTo>
                    <a:lnTo>
                      <a:pt x="6" y="0"/>
                    </a:lnTo>
                    <a:lnTo>
                      <a:pt x="0" y="6"/>
                    </a:lnTo>
                    <a:lnTo>
                      <a:pt x="167" y="181"/>
                    </a:lnTo>
                    <a:lnTo>
                      <a:pt x="167" y="175"/>
                    </a:lnTo>
                    <a:lnTo>
                      <a:pt x="172" y="181"/>
                    </a:lnTo>
                    <a:lnTo>
                      <a:pt x="175" y="179"/>
                    </a:lnTo>
                    <a:lnTo>
                      <a:pt x="172" y="175"/>
                    </a:lnTo>
                    <a:lnTo>
                      <a:pt x="172" y="18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89" name="Freeform 576"/>
              <p:cNvSpPr>
                <a:spLocks/>
              </p:cNvSpPr>
              <p:nvPr/>
            </p:nvSpPr>
            <p:spPr bwMode="auto">
              <a:xfrm>
                <a:off x="2277" y="2532"/>
                <a:ext cx="230" cy="229"/>
              </a:xfrm>
              <a:custGeom>
                <a:avLst/>
                <a:gdLst>
                  <a:gd name="T0" fmla="*/ 0 w 181"/>
                  <a:gd name="T1" fmla="*/ 1016 h 178"/>
                  <a:gd name="T2" fmla="*/ 28 w 181"/>
                  <a:gd name="T3" fmla="*/ 1016 h 178"/>
                  <a:gd name="T4" fmla="*/ 964 w 181"/>
                  <a:gd name="T5" fmla="*/ 36 h 178"/>
                  <a:gd name="T6" fmla="*/ 933 w 181"/>
                  <a:gd name="T7" fmla="*/ 0 h 178"/>
                  <a:gd name="T8" fmla="*/ 0 w 181"/>
                  <a:gd name="T9" fmla="*/ 983 h 178"/>
                  <a:gd name="T10" fmla="*/ 28 w 181"/>
                  <a:gd name="T11" fmla="*/ 983 h 178"/>
                  <a:gd name="T12" fmla="*/ 0 w 181"/>
                  <a:gd name="T13" fmla="*/ 1016 h 178"/>
                  <a:gd name="T14" fmla="*/ 13 w 181"/>
                  <a:gd name="T15" fmla="*/ 1033 h 178"/>
                  <a:gd name="T16" fmla="*/ 28 w 181"/>
                  <a:gd name="T17" fmla="*/ 1016 h 178"/>
                  <a:gd name="T18" fmla="*/ 0 w 181"/>
                  <a:gd name="T19" fmla="*/ 1016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8"/>
                  <a:gd name="T32" fmla="*/ 181 w 181"/>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8">
                    <a:moveTo>
                      <a:pt x="0" y="174"/>
                    </a:moveTo>
                    <a:lnTo>
                      <a:pt x="5" y="174"/>
                    </a:lnTo>
                    <a:lnTo>
                      <a:pt x="180" y="6"/>
                    </a:lnTo>
                    <a:lnTo>
                      <a:pt x="175" y="0"/>
                    </a:lnTo>
                    <a:lnTo>
                      <a:pt x="0" y="169"/>
                    </a:lnTo>
                    <a:lnTo>
                      <a:pt x="5" y="169"/>
                    </a:lnTo>
                    <a:lnTo>
                      <a:pt x="0" y="174"/>
                    </a:lnTo>
                    <a:lnTo>
                      <a:pt x="2" y="177"/>
                    </a:lnTo>
                    <a:lnTo>
                      <a:pt x="5" y="174"/>
                    </a:lnTo>
                    <a:lnTo>
                      <a:pt x="0" y="17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90" name="Freeform 577"/>
              <p:cNvSpPr>
                <a:spLocks/>
              </p:cNvSpPr>
              <p:nvPr/>
            </p:nvSpPr>
            <p:spPr bwMode="auto">
              <a:xfrm>
                <a:off x="2052" y="2525"/>
                <a:ext cx="224" cy="232"/>
              </a:xfrm>
              <a:custGeom>
                <a:avLst/>
                <a:gdLst>
                  <a:gd name="T0" fmla="*/ 17 w 176"/>
                  <a:gd name="T1" fmla="*/ 0 h 181"/>
                  <a:gd name="T2" fmla="*/ 17 w 176"/>
                  <a:gd name="T3" fmla="*/ 28 h 181"/>
                  <a:gd name="T4" fmla="*/ 916 w 176"/>
                  <a:gd name="T5" fmla="*/ 1024 h 181"/>
                  <a:gd name="T6" fmla="*/ 946 w 176"/>
                  <a:gd name="T7" fmla="*/ 993 h 181"/>
                  <a:gd name="T8" fmla="*/ 46 w 176"/>
                  <a:gd name="T9" fmla="*/ 0 h 181"/>
                  <a:gd name="T10" fmla="*/ 46 w 176"/>
                  <a:gd name="T11" fmla="*/ 28 h 181"/>
                  <a:gd name="T12" fmla="*/ 17 w 176"/>
                  <a:gd name="T13" fmla="*/ 0 h 181"/>
                  <a:gd name="T14" fmla="*/ 0 w 176"/>
                  <a:gd name="T15" fmla="*/ 13 h 181"/>
                  <a:gd name="T16" fmla="*/ 17 w 176"/>
                  <a:gd name="T17" fmla="*/ 28 h 181"/>
                  <a:gd name="T18" fmla="*/ 17 w 176"/>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3" y="0"/>
                    </a:moveTo>
                    <a:lnTo>
                      <a:pt x="3" y="5"/>
                    </a:lnTo>
                    <a:lnTo>
                      <a:pt x="170" y="180"/>
                    </a:lnTo>
                    <a:lnTo>
                      <a:pt x="175" y="175"/>
                    </a:lnTo>
                    <a:lnTo>
                      <a:pt x="8" y="0"/>
                    </a:lnTo>
                    <a:lnTo>
                      <a:pt x="8" y="5"/>
                    </a:lnTo>
                    <a:lnTo>
                      <a:pt x="3" y="0"/>
                    </a:lnTo>
                    <a:lnTo>
                      <a:pt x="0" y="2"/>
                    </a:lnTo>
                    <a:lnTo>
                      <a:pt x="3" y="5"/>
                    </a:lnTo>
                    <a:lnTo>
                      <a:pt x="3"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91" name="Freeform 578"/>
              <p:cNvSpPr>
                <a:spLocks/>
              </p:cNvSpPr>
              <p:nvPr/>
            </p:nvSpPr>
            <p:spPr bwMode="auto">
              <a:xfrm>
                <a:off x="2288" y="2076"/>
                <a:ext cx="228" cy="224"/>
              </a:xfrm>
              <a:custGeom>
                <a:avLst/>
                <a:gdLst>
                  <a:gd name="T0" fmla="*/ 906 w 181"/>
                  <a:gd name="T1" fmla="*/ 16 h 177"/>
                  <a:gd name="T2" fmla="*/ 879 w 181"/>
                  <a:gd name="T3" fmla="*/ 16 h 177"/>
                  <a:gd name="T4" fmla="*/ 0 w 181"/>
                  <a:gd name="T5" fmla="*/ 882 h 177"/>
                  <a:gd name="T6" fmla="*/ 31 w 181"/>
                  <a:gd name="T7" fmla="*/ 916 h 177"/>
                  <a:gd name="T8" fmla="*/ 906 w 181"/>
                  <a:gd name="T9" fmla="*/ 40 h 177"/>
                  <a:gd name="T10" fmla="*/ 879 w 181"/>
                  <a:gd name="T11" fmla="*/ 40 h 177"/>
                  <a:gd name="T12" fmla="*/ 906 w 181"/>
                  <a:gd name="T13" fmla="*/ 16 h 177"/>
                  <a:gd name="T14" fmla="*/ 893 w 181"/>
                  <a:gd name="T15" fmla="*/ 0 h 177"/>
                  <a:gd name="T16" fmla="*/ 879 w 181"/>
                  <a:gd name="T17" fmla="*/ 16 h 177"/>
                  <a:gd name="T18" fmla="*/ 906 w 181"/>
                  <a:gd name="T19" fmla="*/ 16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7"/>
                  <a:gd name="T32" fmla="*/ 181 w 181"/>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7">
                    <a:moveTo>
                      <a:pt x="180" y="3"/>
                    </a:moveTo>
                    <a:lnTo>
                      <a:pt x="175" y="3"/>
                    </a:lnTo>
                    <a:lnTo>
                      <a:pt x="0" y="170"/>
                    </a:lnTo>
                    <a:lnTo>
                      <a:pt x="6" y="176"/>
                    </a:lnTo>
                    <a:lnTo>
                      <a:pt x="180" y="8"/>
                    </a:lnTo>
                    <a:lnTo>
                      <a:pt x="175" y="8"/>
                    </a:lnTo>
                    <a:lnTo>
                      <a:pt x="180" y="3"/>
                    </a:lnTo>
                    <a:lnTo>
                      <a:pt x="178" y="0"/>
                    </a:lnTo>
                    <a:lnTo>
                      <a:pt x="175" y="3"/>
                    </a:lnTo>
                    <a:lnTo>
                      <a:pt x="180"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92" name="Freeform 579"/>
              <p:cNvSpPr>
                <a:spLocks/>
              </p:cNvSpPr>
              <p:nvPr/>
            </p:nvSpPr>
            <p:spPr bwMode="auto">
              <a:xfrm>
                <a:off x="2519" y="2080"/>
                <a:ext cx="224" cy="231"/>
              </a:xfrm>
              <a:custGeom>
                <a:avLst/>
                <a:gdLst>
                  <a:gd name="T0" fmla="*/ 934 w 176"/>
                  <a:gd name="T1" fmla="*/ 995 h 181"/>
                  <a:gd name="T2" fmla="*/ 934 w 176"/>
                  <a:gd name="T3" fmla="*/ 966 h 181"/>
                  <a:gd name="T4" fmla="*/ 28 w 176"/>
                  <a:gd name="T5" fmla="*/ 0 h 181"/>
                  <a:gd name="T6" fmla="*/ 0 w 176"/>
                  <a:gd name="T7" fmla="*/ 28 h 181"/>
                  <a:gd name="T8" fmla="*/ 905 w 176"/>
                  <a:gd name="T9" fmla="*/ 995 h 181"/>
                  <a:gd name="T10" fmla="*/ 905 w 176"/>
                  <a:gd name="T11" fmla="*/ 966 h 181"/>
                  <a:gd name="T12" fmla="*/ 934 w 176"/>
                  <a:gd name="T13" fmla="*/ 995 h 181"/>
                  <a:gd name="T14" fmla="*/ 946 w 176"/>
                  <a:gd name="T15" fmla="*/ 980 h 181"/>
                  <a:gd name="T16" fmla="*/ 934 w 176"/>
                  <a:gd name="T17" fmla="*/ 966 h 181"/>
                  <a:gd name="T18" fmla="*/ 934 w 176"/>
                  <a:gd name="T19" fmla="*/ 995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173" y="180"/>
                    </a:moveTo>
                    <a:lnTo>
                      <a:pt x="173" y="175"/>
                    </a:lnTo>
                    <a:lnTo>
                      <a:pt x="5" y="0"/>
                    </a:lnTo>
                    <a:lnTo>
                      <a:pt x="0" y="5"/>
                    </a:lnTo>
                    <a:lnTo>
                      <a:pt x="167" y="180"/>
                    </a:lnTo>
                    <a:lnTo>
                      <a:pt x="167" y="175"/>
                    </a:lnTo>
                    <a:lnTo>
                      <a:pt x="173" y="180"/>
                    </a:lnTo>
                    <a:lnTo>
                      <a:pt x="175" y="178"/>
                    </a:lnTo>
                    <a:lnTo>
                      <a:pt x="173" y="175"/>
                    </a:lnTo>
                    <a:lnTo>
                      <a:pt x="173" y="1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93" name="Freeform 580"/>
              <p:cNvSpPr>
                <a:spLocks/>
              </p:cNvSpPr>
              <p:nvPr/>
            </p:nvSpPr>
            <p:spPr bwMode="auto">
              <a:xfrm>
                <a:off x="2507" y="2313"/>
                <a:ext cx="229" cy="224"/>
              </a:xfrm>
              <a:custGeom>
                <a:avLst/>
                <a:gdLst>
                  <a:gd name="T0" fmla="*/ 0 w 182"/>
                  <a:gd name="T1" fmla="*/ 968 h 175"/>
                  <a:gd name="T2" fmla="*/ 25 w 182"/>
                  <a:gd name="T3" fmla="*/ 968 h 175"/>
                  <a:gd name="T4" fmla="*/ 903 w 182"/>
                  <a:gd name="T5" fmla="*/ 28 h 175"/>
                  <a:gd name="T6" fmla="*/ 874 w 182"/>
                  <a:gd name="T7" fmla="*/ 0 h 175"/>
                  <a:gd name="T8" fmla="*/ 0 w 182"/>
                  <a:gd name="T9" fmla="*/ 931 h 175"/>
                  <a:gd name="T10" fmla="*/ 25 w 182"/>
                  <a:gd name="T11" fmla="*/ 931 h 175"/>
                  <a:gd name="T12" fmla="*/ 0 w 182"/>
                  <a:gd name="T13" fmla="*/ 968 h 175"/>
                  <a:gd name="T14" fmla="*/ 13 w 182"/>
                  <a:gd name="T15" fmla="*/ 979 h 175"/>
                  <a:gd name="T16" fmla="*/ 25 w 182"/>
                  <a:gd name="T17" fmla="*/ 968 h 175"/>
                  <a:gd name="T18" fmla="*/ 0 w 182"/>
                  <a:gd name="T19" fmla="*/ 968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5" y="172"/>
                    </a:lnTo>
                    <a:lnTo>
                      <a:pt x="181" y="5"/>
                    </a:lnTo>
                    <a:lnTo>
                      <a:pt x="175" y="0"/>
                    </a:lnTo>
                    <a:lnTo>
                      <a:pt x="0" y="166"/>
                    </a:lnTo>
                    <a:lnTo>
                      <a:pt x="5" y="166"/>
                    </a:lnTo>
                    <a:lnTo>
                      <a:pt x="0" y="172"/>
                    </a:lnTo>
                    <a:lnTo>
                      <a:pt x="2" y="174"/>
                    </a:lnTo>
                    <a:lnTo>
                      <a:pt x="5" y="172"/>
                    </a:lnTo>
                    <a:lnTo>
                      <a:pt x="0" y="17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94" name="Freeform 581"/>
              <p:cNvSpPr>
                <a:spLocks/>
              </p:cNvSpPr>
              <p:nvPr/>
            </p:nvSpPr>
            <p:spPr bwMode="auto">
              <a:xfrm>
                <a:off x="2286" y="2300"/>
                <a:ext cx="221" cy="232"/>
              </a:xfrm>
              <a:custGeom>
                <a:avLst/>
                <a:gdLst>
                  <a:gd name="T0" fmla="*/ 13 w 175"/>
                  <a:gd name="T1" fmla="*/ 0 h 182"/>
                  <a:gd name="T2" fmla="*/ 13 w 175"/>
                  <a:gd name="T3" fmla="*/ 36 h 182"/>
                  <a:gd name="T4" fmla="*/ 864 w 175"/>
                  <a:gd name="T5" fmla="*/ 989 h 182"/>
                  <a:gd name="T6" fmla="*/ 892 w 175"/>
                  <a:gd name="T7" fmla="*/ 956 h 182"/>
                  <a:gd name="T8" fmla="*/ 40 w 175"/>
                  <a:gd name="T9" fmla="*/ 0 h 182"/>
                  <a:gd name="T10" fmla="*/ 40 w 175"/>
                  <a:gd name="T11" fmla="*/ 36 h 182"/>
                  <a:gd name="T12" fmla="*/ 13 w 175"/>
                  <a:gd name="T13" fmla="*/ 0 h 182"/>
                  <a:gd name="T14" fmla="*/ 0 w 175"/>
                  <a:gd name="T15" fmla="*/ 17 h 182"/>
                  <a:gd name="T16" fmla="*/ 13 w 175"/>
                  <a:gd name="T17" fmla="*/ 36 h 182"/>
                  <a:gd name="T18" fmla="*/ 13 w 175"/>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2"/>
                  <a:gd name="T32" fmla="*/ 175 w 175"/>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2">
                    <a:moveTo>
                      <a:pt x="2" y="0"/>
                    </a:moveTo>
                    <a:lnTo>
                      <a:pt x="2" y="6"/>
                    </a:lnTo>
                    <a:lnTo>
                      <a:pt x="169" y="181"/>
                    </a:lnTo>
                    <a:lnTo>
                      <a:pt x="174" y="175"/>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95" name="Freeform 582"/>
              <p:cNvSpPr>
                <a:spLocks/>
              </p:cNvSpPr>
              <p:nvPr/>
            </p:nvSpPr>
            <p:spPr bwMode="auto">
              <a:xfrm>
                <a:off x="2514" y="2082"/>
                <a:ext cx="3" cy="110"/>
              </a:xfrm>
              <a:custGeom>
                <a:avLst/>
                <a:gdLst>
                  <a:gd name="T0" fmla="*/ 2 w 3"/>
                  <a:gd name="T1" fmla="*/ 511 h 85"/>
                  <a:gd name="T2" fmla="*/ 2 w 3"/>
                  <a:gd name="T3" fmla="*/ 496 h 85"/>
                  <a:gd name="T4" fmla="*/ 2 w 3"/>
                  <a:gd name="T5" fmla="*/ 0 h 85"/>
                  <a:gd name="T6" fmla="*/ 1 w 3"/>
                  <a:gd name="T7" fmla="*/ 0 h 85"/>
                  <a:gd name="T8" fmla="*/ 0 w 3"/>
                  <a:gd name="T9" fmla="*/ 496 h 85"/>
                  <a:gd name="T10" fmla="*/ 0 w 3"/>
                  <a:gd name="T11" fmla="*/ 478 h 85"/>
                  <a:gd name="T12" fmla="*/ 2 w 3"/>
                  <a:gd name="T13" fmla="*/ 511 h 85"/>
                  <a:gd name="T14" fmla="*/ 2 w 3"/>
                  <a:gd name="T15" fmla="*/ 502 h 85"/>
                  <a:gd name="T16" fmla="*/ 2 w 3"/>
                  <a:gd name="T17" fmla="*/ 496 h 85"/>
                  <a:gd name="T18" fmla="*/ 2 w 3"/>
                  <a:gd name="T19" fmla="*/ 511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2" y="84"/>
                    </a:moveTo>
                    <a:lnTo>
                      <a:pt x="2" y="82"/>
                    </a:lnTo>
                    <a:lnTo>
                      <a:pt x="2" y="0"/>
                    </a:lnTo>
                    <a:lnTo>
                      <a:pt x="1" y="0"/>
                    </a:lnTo>
                    <a:lnTo>
                      <a:pt x="0" y="82"/>
                    </a:lnTo>
                    <a:lnTo>
                      <a:pt x="0" y="78"/>
                    </a:lnTo>
                    <a:lnTo>
                      <a:pt x="2" y="84"/>
                    </a:lnTo>
                    <a:lnTo>
                      <a:pt x="2" y="83"/>
                    </a:lnTo>
                    <a:lnTo>
                      <a:pt x="2" y="82"/>
                    </a:lnTo>
                    <a:lnTo>
                      <a:pt x="2" y="8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96" name="Freeform 583"/>
              <p:cNvSpPr>
                <a:spLocks/>
              </p:cNvSpPr>
              <p:nvPr/>
            </p:nvSpPr>
            <p:spPr bwMode="auto">
              <a:xfrm>
                <a:off x="2285" y="2193"/>
                <a:ext cx="231" cy="231"/>
              </a:xfrm>
              <a:custGeom>
                <a:avLst/>
                <a:gdLst>
                  <a:gd name="T0" fmla="*/ 1 w 183"/>
                  <a:gd name="T1" fmla="*/ 942 h 181"/>
                  <a:gd name="T2" fmla="*/ 37 w 183"/>
                  <a:gd name="T3" fmla="*/ 955 h 181"/>
                  <a:gd name="T4" fmla="*/ 929 w 183"/>
                  <a:gd name="T5" fmla="*/ 36 h 181"/>
                  <a:gd name="T6" fmla="*/ 897 w 183"/>
                  <a:gd name="T7" fmla="*/ 0 h 181"/>
                  <a:gd name="T8" fmla="*/ 1 w 183"/>
                  <a:gd name="T9" fmla="*/ 924 h 181"/>
                  <a:gd name="T10" fmla="*/ 37 w 183"/>
                  <a:gd name="T11" fmla="*/ 942 h 181"/>
                  <a:gd name="T12" fmla="*/ 1 w 183"/>
                  <a:gd name="T13" fmla="*/ 942 h 181"/>
                  <a:gd name="T14" fmla="*/ 0 w 183"/>
                  <a:gd name="T15" fmla="*/ 995 h 181"/>
                  <a:gd name="T16" fmla="*/ 37 w 183"/>
                  <a:gd name="T17" fmla="*/ 955 h 181"/>
                  <a:gd name="T18" fmla="*/ 1 w 183"/>
                  <a:gd name="T19" fmla="*/ 942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81"/>
                  <a:gd name="T32" fmla="*/ 183 w 183"/>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81">
                    <a:moveTo>
                      <a:pt x="1" y="171"/>
                    </a:moveTo>
                    <a:lnTo>
                      <a:pt x="7" y="173"/>
                    </a:lnTo>
                    <a:lnTo>
                      <a:pt x="182" y="6"/>
                    </a:lnTo>
                    <a:lnTo>
                      <a:pt x="176" y="0"/>
                    </a:lnTo>
                    <a:lnTo>
                      <a:pt x="1" y="168"/>
                    </a:lnTo>
                    <a:lnTo>
                      <a:pt x="7" y="171"/>
                    </a:lnTo>
                    <a:lnTo>
                      <a:pt x="1" y="171"/>
                    </a:lnTo>
                    <a:lnTo>
                      <a:pt x="0" y="180"/>
                    </a:lnTo>
                    <a:lnTo>
                      <a:pt x="7" y="173"/>
                    </a:lnTo>
                    <a:lnTo>
                      <a:pt x="1" y="17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97" name="Freeform 584"/>
              <p:cNvSpPr>
                <a:spLocks/>
              </p:cNvSpPr>
              <p:nvPr/>
            </p:nvSpPr>
            <p:spPr bwMode="auto">
              <a:xfrm>
                <a:off x="2286" y="2300"/>
                <a:ext cx="2" cy="112"/>
              </a:xfrm>
              <a:custGeom>
                <a:avLst/>
                <a:gdLst>
                  <a:gd name="T0" fmla="*/ 0 w 2"/>
                  <a:gd name="T1" fmla="*/ 0 h 86"/>
                  <a:gd name="T2" fmla="*/ 0 w 2"/>
                  <a:gd name="T3" fmla="*/ 21 h 86"/>
                  <a:gd name="T4" fmla="*/ 0 w 2"/>
                  <a:gd name="T5" fmla="*/ 543 h 86"/>
                  <a:gd name="T6" fmla="*/ 1 w 2"/>
                  <a:gd name="T7" fmla="*/ 543 h 86"/>
                  <a:gd name="T8" fmla="*/ 1 w 2"/>
                  <a:gd name="T9" fmla="*/ 21 h 86"/>
                  <a:gd name="T10" fmla="*/ 1 w 2"/>
                  <a:gd name="T11" fmla="*/ 38 h 86"/>
                  <a:gd name="T12" fmla="*/ 0 w 2"/>
                  <a:gd name="T13" fmla="*/ 0 h 86"/>
                  <a:gd name="T14" fmla="*/ 0 w 2"/>
                  <a:gd name="T15" fmla="*/ 1 h 86"/>
                  <a:gd name="T16" fmla="*/ 0 w 2"/>
                  <a:gd name="T17" fmla="*/ 21 h 86"/>
                  <a:gd name="T18" fmla="*/ 0 w 2"/>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0" y="0"/>
                    </a:moveTo>
                    <a:lnTo>
                      <a:pt x="0" y="3"/>
                    </a:lnTo>
                    <a:lnTo>
                      <a:pt x="0" y="85"/>
                    </a:lnTo>
                    <a:lnTo>
                      <a:pt x="1" y="85"/>
                    </a:lnTo>
                    <a:lnTo>
                      <a:pt x="1" y="3"/>
                    </a:lnTo>
                    <a:lnTo>
                      <a:pt x="1" y="6"/>
                    </a:lnTo>
                    <a:lnTo>
                      <a:pt x="0" y="0"/>
                    </a:lnTo>
                    <a:lnTo>
                      <a:pt x="0" y="1"/>
                    </a:lnTo>
                    <a:lnTo>
                      <a:pt x="0" y="3"/>
                    </a:lnTo>
                    <a:lnTo>
                      <a:pt x="0"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98" name="Freeform 585"/>
              <p:cNvSpPr>
                <a:spLocks/>
              </p:cNvSpPr>
              <p:nvPr/>
            </p:nvSpPr>
            <p:spPr bwMode="auto">
              <a:xfrm>
                <a:off x="2288" y="2073"/>
                <a:ext cx="229" cy="227"/>
              </a:xfrm>
              <a:custGeom>
                <a:avLst/>
                <a:gdLst>
                  <a:gd name="T0" fmla="*/ 903 w 182"/>
                  <a:gd name="T1" fmla="*/ 47 h 180"/>
                  <a:gd name="T2" fmla="*/ 874 w 182"/>
                  <a:gd name="T3" fmla="*/ 37 h 180"/>
                  <a:gd name="T4" fmla="*/ 0 w 182"/>
                  <a:gd name="T5" fmla="*/ 878 h 180"/>
                  <a:gd name="T6" fmla="*/ 31 w 182"/>
                  <a:gd name="T7" fmla="*/ 908 h 180"/>
                  <a:gd name="T8" fmla="*/ 895 w 182"/>
                  <a:gd name="T9" fmla="*/ 61 h 180"/>
                  <a:gd name="T10" fmla="*/ 871 w 182"/>
                  <a:gd name="T11" fmla="*/ 47 h 180"/>
                  <a:gd name="T12" fmla="*/ 903 w 182"/>
                  <a:gd name="T13" fmla="*/ 47 h 180"/>
                  <a:gd name="T14" fmla="*/ 903 w 182"/>
                  <a:gd name="T15" fmla="*/ 0 h 180"/>
                  <a:gd name="T16" fmla="*/ 874 w 182"/>
                  <a:gd name="T17" fmla="*/ 37 h 180"/>
                  <a:gd name="T18" fmla="*/ 903 w 182"/>
                  <a:gd name="T19" fmla="*/ 47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80"/>
                  <a:gd name="T32" fmla="*/ 182 w 182"/>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80">
                    <a:moveTo>
                      <a:pt x="181" y="9"/>
                    </a:moveTo>
                    <a:lnTo>
                      <a:pt x="175" y="7"/>
                    </a:lnTo>
                    <a:lnTo>
                      <a:pt x="0" y="173"/>
                    </a:lnTo>
                    <a:lnTo>
                      <a:pt x="6" y="179"/>
                    </a:lnTo>
                    <a:lnTo>
                      <a:pt x="180" y="12"/>
                    </a:lnTo>
                    <a:lnTo>
                      <a:pt x="174" y="9"/>
                    </a:lnTo>
                    <a:lnTo>
                      <a:pt x="181" y="9"/>
                    </a:lnTo>
                    <a:lnTo>
                      <a:pt x="181" y="0"/>
                    </a:lnTo>
                    <a:lnTo>
                      <a:pt x="175" y="7"/>
                    </a:lnTo>
                    <a:lnTo>
                      <a:pt x="181"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499" name="Freeform 586"/>
              <p:cNvSpPr>
                <a:spLocks/>
              </p:cNvSpPr>
              <p:nvPr/>
            </p:nvSpPr>
            <p:spPr bwMode="auto">
              <a:xfrm>
                <a:off x="2735" y="2313"/>
                <a:ext cx="3" cy="111"/>
              </a:xfrm>
              <a:custGeom>
                <a:avLst/>
                <a:gdLst>
                  <a:gd name="T0" fmla="*/ 1 w 3"/>
                  <a:gd name="T1" fmla="*/ 22 h 87"/>
                  <a:gd name="T2" fmla="*/ 1 w 3"/>
                  <a:gd name="T3" fmla="*/ 13 h 87"/>
                  <a:gd name="T4" fmla="*/ 0 w 3"/>
                  <a:gd name="T5" fmla="*/ 473 h 87"/>
                  <a:gd name="T6" fmla="*/ 2 w 3"/>
                  <a:gd name="T7" fmla="*/ 473 h 87"/>
                  <a:gd name="T8" fmla="*/ 2 w 3"/>
                  <a:gd name="T9" fmla="*/ 13 h 87"/>
                  <a:gd name="T10" fmla="*/ 2 w 3"/>
                  <a:gd name="T11" fmla="*/ 0 h 87"/>
                  <a:gd name="T12" fmla="*/ 2 w 3"/>
                  <a:gd name="T13" fmla="*/ 13 h 87"/>
                  <a:gd name="T14" fmla="*/ 2 w 3"/>
                  <a:gd name="T15" fmla="*/ 1 h 87"/>
                  <a:gd name="T16" fmla="*/ 2 w 3"/>
                  <a:gd name="T17" fmla="*/ 0 h 87"/>
                  <a:gd name="T18" fmla="*/ 1 w 3"/>
                  <a:gd name="T19" fmla="*/ 22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7"/>
                  <a:gd name="T32" fmla="*/ 3 w 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7">
                    <a:moveTo>
                      <a:pt x="1" y="4"/>
                    </a:moveTo>
                    <a:lnTo>
                      <a:pt x="1" y="2"/>
                    </a:lnTo>
                    <a:lnTo>
                      <a:pt x="0" y="86"/>
                    </a:lnTo>
                    <a:lnTo>
                      <a:pt x="2" y="86"/>
                    </a:lnTo>
                    <a:lnTo>
                      <a:pt x="2" y="2"/>
                    </a:lnTo>
                    <a:lnTo>
                      <a:pt x="2" y="0"/>
                    </a:lnTo>
                    <a:lnTo>
                      <a:pt x="2" y="2"/>
                    </a:lnTo>
                    <a:lnTo>
                      <a:pt x="2" y="1"/>
                    </a:lnTo>
                    <a:lnTo>
                      <a:pt x="2" y="0"/>
                    </a:lnTo>
                    <a:lnTo>
                      <a:pt x="1" y="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00" name="Freeform 587"/>
              <p:cNvSpPr>
                <a:spLocks/>
              </p:cNvSpPr>
              <p:nvPr/>
            </p:nvSpPr>
            <p:spPr bwMode="auto">
              <a:xfrm>
                <a:off x="2516" y="2073"/>
                <a:ext cx="220" cy="238"/>
              </a:xfrm>
              <a:custGeom>
                <a:avLst/>
                <a:gdLst>
                  <a:gd name="T0" fmla="*/ 36 w 175"/>
                  <a:gd name="T1" fmla="*/ 47 h 188"/>
                  <a:gd name="T2" fmla="*/ 1 w 175"/>
                  <a:gd name="T3" fmla="*/ 61 h 188"/>
                  <a:gd name="T4" fmla="*/ 833 w 175"/>
                  <a:gd name="T5" fmla="*/ 976 h 188"/>
                  <a:gd name="T6" fmla="*/ 865 w 175"/>
                  <a:gd name="T7" fmla="*/ 946 h 188"/>
                  <a:gd name="T8" fmla="*/ 31 w 175"/>
                  <a:gd name="T9" fmla="*/ 37 h 188"/>
                  <a:gd name="T10" fmla="*/ 0 w 175"/>
                  <a:gd name="T11" fmla="*/ 47 h 188"/>
                  <a:gd name="T12" fmla="*/ 31 w 175"/>
                  <a:gd name="T13" fmla="*/ 37 h 188"/>
                  <a:gd name="T14" fmla="*/ 0 w 175"/>
                  <a:gd name="T15" fmla="*/ 0 h 188"/>
                  <a:gd name="T16" fmla="*/ 0 w 175"/>
                  <a:gd name="T17" fmla="*/ 47 h 188"/>
                  <a:gd name="T18" fmla="*/ 36 w 175"/>
                  <a:gd name="T19" fmla="*/ 47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8"/>
                  <a:gd name="T32" fmla="*/ 175 w 175"/>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8">
                    <a:moveTo>
                      <a:pt x="7" y="9"/>
                    </a:moveTo>
                    <a:lnTo>
                      <a:pt x="1" y="12"/>
                    </a:lnTo>
                    <a:lnTo>
                      <a:pt x="168" y="187"/>
                    </a:lnTo>
                    <a:lnTo>
                      <a:pt x="174" y="182"/>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01" name="Freeform 588"/>
              <p:cNvSpPr>
                <a:spLocks/>
              </p:cNvSpPr>
              <p:nvPr/>
            </p:nvSpPr>
            <p:spPr bwMode="auto">
              <a:xfrm>
                <a:off x="2514" y="2082"/>
                <a:ext cx="3" cy="110"/>
              </a:xfrm>
              <a:custGeom>
                <a:avLst/>
                <a:gdLst>
                  <a:gd name="T0" fmla="*/ 2 w 3"/>
                  <a:gd name="T1" fmla="*/ 478 h 85"/>
                  <a:gd name="T2" fmla="*/ 2 w 3"/>
                  <a:gd name="T3" fmla="*/ 496 h 85"/>
                  <a:gd name="T4" fmla="*/ 2 w 3"/>
                  <a:gd name="T5" fmla="*/ 0 h 85"/>
                  <a:gd name="T6" fmla="*/ 1 w 3"/>
                  <a:gd name="T7" fmla="*/ 0 h 85"/>
                  <a:gd name="T8" fmla="*/ 0 w 3"/>
                  <a:gd name="T9" fmla="*/ 496 h 85"/>
                  <a:gd name="T10" fmla="*/ 0 w 3"/>
                  <a:gd name="T11" fmla="*/ 511 h 85"/>
                  <a:gd name="T12" fmla="*/ 0 w 3"/>
                  <a:gd name="T13" fmla="*/ 496 h 85"/>
                  <a:gd name="T14" fmla="*/ 0 w 3"/>
                  <a:gd name="T15" fmla="*/ 502 h 85"/>
                  <a:gd name="T16" fmla="*/ 0 w 3"/>
                  <a:gd name="T17" fmla="*/ 511 h 85"/>
                  <a:gd name="T18" fmla="*/ 2 w 3"/>
                  <a:gd name="T19" fmla="*/ 478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2" y="78"/>
                    </a:moveTo>
                    <a:lnTo>
                      <a:pt x="2" y="82"/>
                    </a:lnTo>
                    <a:lnTo>
                      <a:pt x="2" y="0"/>
                    </a:lnTo>
                    <a:lnTo>
                      <a:pt x="1" y="0"/>
                    </a:lnTo>
                    <a:lnTo>
                      <a:pt x="0" y="82"/>
                    </a:lnTo>
                    <a:lnTo>
                      <a:pt x="0" y="84"/>
                    </a:lnTo>
                    <a:lnTo>
                      <a:pt x="0" y="82"/>
                    </a:lnTo>
                    <a:lnTo>
                      <a:pt x="0" y="83"/>
                    </a:lnTo>
                    <a:lnTo>
                      <a:pt x="0" y="84"/>
                    </a:lnTo>
                    <a:lnTo>
                      <a:pt x="2" y="7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02" name="Freeform 589"/>
              <p:cNvSpPr>
                <a:spLocks/>
              </p:cNvSpPr>
              <p:nvPr/>
            </p:nvSpPr>
            <p:spPr bwMode="auto">
              <a:xfrm>
                <a:off x="2516" y="2193"/>
                <a:ext cx="162" cy="175"/>
              </a:xfrm>
              <a:custGeom>
                <a:avLst/>
                <a:gdLst>
                  <a:gd name="T0" fmla="*/ 620 w 129"/>
                  <a:gd name="T1" fmla="*/ 740 h 137"/>
                  <a:gd name="T2" fmla="*/ 633 w 129"/>
                  <a:gd name="T3" fmla="*/ 722 h 137"/>
                  <a:gd name="T4" fmla="*/ 31 w 129"/>
                  <a:gd name="T5" fmla="*/ 0 h 137"/>
                  <a:gd name="T6" fmla="*/ 0 w 129"/>
                  <a:gd name="T7" fmla="*/ 36 h 137"/>
                  <a:gd name="T8" fmla="*/ 603 w 129"/>
                  <a:gd name="T9" fmla="*/ 757 h 137"/>
                  <a:gd name="T10" fmla="*/ 620 w 129"/>
                  <a:gd name="T11" fmla="*/ 740 h 137"/>
                  <a:gd name="T12" fmla="*/ 0 60000 65536"/>
                  <a:gd name="T13" fmla="*/ 0 60000 65536"/>
                  <a:gd name="T14" fmla="*/ 0 60000 65536"/>
                  <a:gd name="T15" fmla="*/ 0 60000 65536"/>
                  <a:gd name="T16" fmla="*/ 0 60000 65536"/>
                  <a:gd name="T17" fmla="*/ 0 60000 65536"/>
                  <a:gd name="T18" fmla="*/ 0 w 129"/>
                  <a:gd name="T19" fmla="*/ 0 h 137"/>
                  <a:gd name="T20" fmla="*/ 129 w 129"/>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29" h="137">
                    <a:moveTo>
                      <a:pt x="126" y="134"/>
                    </a:moveTo>
                    <a:lnTo>
                      <a:pt x="128" y="130"/>
                    </a:lnTo>
                    <a:lnTo>
                      <a:pt x="6" y="0"/>
                    </a:lnTo>
                    <a:lnTo>
                      <a:pt x="0" y="6"/>
                    </a:lnTo>
                    <a:lnTo>
                      <a:pt x="123" y="136"/>
                    </a:lnTo>
                    <a:lnTo>
                      <a:pt x="126" y="13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03" name="Freeform 590"/>
              <p:cNvSpPr>
                <a:spLocks/>
              </p:cNvSpPr>
              <p:nvPr/>
            </p:nvSpPr>
            <p:spPr bwMode="auto">
              <a:xfrm>
                <a:off x="2566" y="2425"/>
                <a:ext cx="170" cy="171"/>
              </a:xfrm>
              <a:custGeom>
                <a:avLst/>
                <a:gdLst>
                  <a:gd name="T0" fmla="*/ 637 w 135"/>
                  <a:gd name="T1" fmla="*/ 13 h 133"/>
                  <a:gd name="T2" fmla="*/ 637 w 135"/>
                  <a:gd name="T3" fmla="*/ 0 h 133"/>
                  <a:gd name="T4" fmla="*/ 0 w 135"/>
                  <a:gd name="T5" fmla="*/ 737 h 133"/>
                  <a:gd name="T6" fmla="*/ 31 w 135"/>
                  <a:gd name="T7" fmla="*/ 771 h 133"/>
                  <a:gd name="T8" fmla="*/ 662 w 135"/>
                  <a:gd name="T9" fmla="*/ 36 h 133"/>
                  <a:gd name="T10" fmla="*/ 672 w 135"/>
                  <a:gd name="T11" fmla="*/ 13 h 133"/>
                  <a:gd name="T12" fmla="*/ 637 w 135"/>
                  <a:gd name="T13" fmla="*/ 13 h 133"/>
                  <a:gd name="T14" fmla="*/ 0 60000 65536"/>
                  <a:gd name="T15" fmla="*/ 0 60000 65536"/>
                  <a:gd name="T16" fmla="*/ 0 60000 65536"/>
                  <a:gd name="T17" fmla="*/ 0 60000 65536"/>
                  <a:gd name="T18" fmla="*/ 0 60000 65536"/>
                  <a:gd name="T19" fmla="*/ 0 60000 65536"/>
                  <a:gd name="T20" fmla="*/ 0 60000 65536"/>
                  <a:gd name="T21" fmla="*/ 0 w 135"/>
                  <a:gd name="T22" fmla="*/ 0 h 133"/>
                  <a:gd name="T23" fmla="*/ 135 w 135"/>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 h="133">
                    <a:moveTo>
                      <a:pt x="127" y="2"/>
                    </a:moveTo>
                    <a:lnTo>
                      <a:pt x="127" y="0"/>
                    </a:lnTo>
                    <a:lnTo>
                      <a:pt x="0" y="127"/>
                    </a:lnTo>
                    <a:lnTo>
                      <a:pt x="6" y="132"/>
                    </a:lnTo>
                    <a:lnTo>
                      <a:pt x="133" y="6"/>
                    </a:lnTo>
                    <a:lnTo>
                      <a:pt x="134" y="2"/>
                    </a:lnTo>
                    <a:lnTo>
                      <a:pt x="127"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04" name="Freeform 591"/>
              <p:cNvSpPr>
                <a:spLocks/>
              </p:cNvSpPr>
              <p:nvPr/>
            </p:nvSpPr>
            <p:spPr bwMode="auto">
              <a:xfrm>
                <a:off x="2735" y="2305"/>
                <a:ext cx="3" cy="116"/>
              </a:xfrm>
              <a:custGeom>
                <a:avLst/>
                <a:gdLst>
                  <a:gd name="T0" fmla="*/ 2 w 3"/>
                  <a:gd name="T1" fmla="*/ 59 h 91"/>
                  <a:gd name="T2" fmla="*/ 1 w 3"/>
                  <a:gd name="T3" fmla="*/ 46 h 91"/>
                  <a:gd name="T4" fmla="*/ 0 w 3"/>
                  <a:gd name="T5" fmla="*/ 492 h 91"/>
                  <a:gd name="T6" fmla="*/ 2 w 3"/>
                  <a:gd name="T7" fmla="*/ 492 h 91"/>
                  <a:gd name="T8" fmla="*/ 2 w 3"/>
                  <a:gd name="T9" fmla="*/ 46 h 91"/>
                  <a:gd name="T10" fmla="*/ 1 w 3"/>
                  <a:gd name="T11" fmla="*/ 36 h 91"/>
                  <a:gd name="T12" fmla="*/ 2 w 3"/>
                  <a:gd name="T13" fmla="*/ 46 h 91"/>
                  <a:gd name="T14" fmla="*/ 2 w 3"/>
                  <a:gd name="T15" fmla="*/ 0 h 91"/>
                  <a:gd name="T16" fmla="*/ 1 w 3"/>
                  <a:gd name="T17" fmla="*/ 36 h 91"/>
                  <a:gd name="T18" fmla="*/ 2 w 3"/>
                  <a:gd name="T19" fmla="*/ 59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1"/>
                  <a:gd name="T32" fmla="*/ 3 w 3"/>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1">
                    <a:moveTo>
                      <a:pt x="2" y="10"/>
                    </a:moveTo>
                    <a:lnTo>
                      <a:pt x="1" y="8"/>
                    </a:lnTo>
                    <a:lnTo>
                      <a:pt x="0" y="90"/>
                    </a:lnTo>
                    <a:lnTo>
                      <a:pt x="2" y="90"/>
                    </a:lnTo>
                    <a:lnTo>
                      <a:pt x="2" y="8"/>
                    </a:lnTo>
                    <a:lnTo>
                      <a:pt x="1" y="6"/>
                    </a:lnTo>
                    <a:lnTo>
                      <a:pt x="2" y="8"/>
                    </a:lnTo>
                    <a:lnTo>
                      <a:pt x="2" y="0"/>
                    </a:lnTo>
                    <a:lnTo>
                      <a:pt x="1" y="6"/>
                    </a:lnTo>
                    <a:lnTo>
                      <a:pt x="2" y="1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05" name="Freeform 592"/>
              <p:cNvSpPr>
                <a:spLocks/>
              </p:cNvSpPr>
              <p:nvPr/>
            </p:nvSpPr>
            <p:spPr bwMode="auto">
              <a:xfrm>
                <a:off x="2507" y="2313"/>
                <a:ext cx="229" cy="219"/>
              </a:xfrm>
              <a:custGeom>
                <a:avLst/>
                <a:gdLst>
                  <a:gd name="T0" fmla="*/ 36 w 183"/>
                  <a:gd name="T1" fmla="*/ 884 h 173"/>
                  <a:gd name="T2" fmla="*/ 31 w 183"/>
                  <a:gd name="T3" fmla="*/ 898 h 173"/>
                  <a:gd name="T4" fmla="*/ 876 w 183"/>
                  <a:gd name="T5" fmla="*/ 25 h 173"/>
                  <a:gd name="T6" fmla="*/ 842 w 183"/>
                  <a:gd name="T7" fmla="*/ 0 h 173"/>
                  <a:gd name="T8" fmla="*/ 1 w 183"/>
                  <a:gd name="T9" fmla="*/ 867 h 173"/>
                  <a:gd name="T10" fmla="*/ 0 w 183"/>
                  <a:gd name="T11" fmla="*/ 884 h 173"/>
                  <a:gd name="T12" fmla="*/ 1 w 183"/>
                  <a:gd name="T13" fmla="*/ 867 h 173"/>
                  <a:gd name="T14" fmla="*/ 0 w 183"/>
                  <a:gd name="T15" fmla="*/ 880 h 173"/>
                  <a:gd name="T16" fmla="*/ 0 w 183"/>
                  <a:gd name="T17" fmla="*/ 884 h 173"/>
                  <a:gd name="T18" fmla="*/ 36 w 183"/>
                  <a:gd name="T19" fmla="*/ 884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3"/>
                  <a:gd name="T32" fmla="*/ 183 w 183"/>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3">
                    <a:moveTo>
                      <a:pt x="7" y="170"/>
                    </a:moveTo>
                    <a:lnTo>
                      <a:pt x="6" y="172"/>
                    </a:lnTo>
                    <a:lnTo>
                      <a:pt x="182" y="5"/>
                    </a:lnTo>
                    <a:lnTo>
                      <a:pt x="176" y="0"/>
                    </a:lnTo>
                    <a:lnTo>
                      <a:pt x="1" y="166"/>
                    </a:lnTo>
                    <a:lnTo>
                      <a:pt x="0" y="170"/>
                    </a:lnTo>
                    <a:lnTo>
                      <a:pt x="1" y="166"/>
                    </a:lnTo>
                    <a:lnTo>
                      <a:pt x="0" y="169"/>
                    </a:lnTo>
                    <a:lnTo>
                      <a:pt x="0" y="170"/>
                    </a:lnTo>
                    <a:lnTo>
                      <a:pt x="7" y="17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06" name="Freeform 593"/>
              <p:cNvSpPr>
                <a:spLocks/>
              </p:cNvSpPr>
              <p:nvPr/>
            </p:nvSpPr>
            <p:spPr bwMode="auto">
              <a:xfrm>
                <a:off x="2504" y="2538"/>
                <a:ext cx="3" cy="106"/>
              </a:xfrm>
              <a:custGeom>
                <a:avLst/>
                <a:gdLst>
                  <a:gd name="T0" fmla="*/ 1 w 3"/>
                  <a:gd name="T1" fmla="*/ 493 h 82"/>
                  <a:gd name="T2" fmla="*/ 2 w 3"/>
                  <a:gd name="T3" fmla="*/ 493 h 82"/>
                  <a:gd name="T4" fmla="*/ 2 w 3"/>
                  <a:gd name="T5" fmla="*/ 0 h 82"/>
                  <a:gd name="T6" fmla="*/ 1 w 3"/>
                  <a:gd name="T7" fmla="*/ 0 h 82"/>
                  <a:gd name="T8" fmla="*/ 0 w 3"/>
                  <a:gd name="T9" fmla="*/ 493 h 82"/>
                  <a:gd name="T10" fmla="*/ 1 w 3"/>
                  <a:gd name="T11" fmla="*/ 493 h 82"/>
                  <a:gd name="T12" fmla="*/ 0 60000 65536"/>
                  <a:gd name="T13" fmla="*/ 0 60000 65536"/>
                  <a:gd name="T14" fmla="*/ 0 60000 65536"/>
                  <a:gd name="T15" fmla="*/ 0 60000 65536"/>
                  <a:gd name="T16" fmla="*/ 0 60000 65536"/>
                  <a:gd name="T17" fmla="*/ 0 60000 65536"/>
                  <a:gd name="T18" fmla="*/ 0 w 3"/>
                  <a:gd name="T19" fmla="*/ 0 h 82"/>
                  <a:gd name="T20" fmla="*/ 3 w 3"/>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3" h="82">
                    <a:moveTo>
                      <a:pt x="1" y="81"/>
                    </a:moveTo>
                    <a:lnTo>
                      <a:pt x="2" y="81"/>
                    </a:lnTo>
                    <a:lnTo>
                      <a:pt x="2" y="0"/>
                    </a:lnTo>
                    <a:lnTo>
                      <a:pt x="1" y="0"/>
                    </a:lnTo>
                    <a:lnTo>
                      <a:pt x="0" y="81"/>
                    </a:lnTo>
                    <a:lnTo>
                      <a:pt x="1" y="8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07" name="Freeform 594"/>
              <p:cNvSpPr>
                <a:spLocks/>
              </p:cNvSpPr>
              <p:nvPr/>
            </p:nvSpPr>
            <p:spPr bwMode="auto">
              <a:xfrm>
                <a:off x="2519" y="1854"/>
                <a:ext cx="230" cy="225"/>
              </a:xfrm>
              <a:custGeom>
                <a:avLst/>
                <a:gdLst>
                  <a:gd name="T0" fmla="*/ 931 w 182"/>
                  <a:gd name="T1" fmla="*/ 13 h 176"/>
                  <a:gd name="T2" fmla="*/ 901 w 182"/>
                  <a:gd name="T3" fmla="*/ 13 h 176"/>
                  <a:gd name="T4" fmla="*/ 0 w 182"/>
                  <a:gd name="T5" fmla="*/ 946 h 176"/>
                  <a:gd name="T6" fmla="*/ 25 w 182"/>
                  <a:gd name="T7" fmla="*/ 977 h 176"/>
                  <a:gd name="T8" fmla="*/ 931 w 182"/>
                  <a:gd name="T9" fmla="*/ 46 h 176"/>
                  <a:gd name="T10" fmla="*/ 901 w 182"/>
                  <a:gd name="T11" fmla="*/ 46 h 176"/>
                  <a:gd name="T12" fmla="*/ 931 w 182"/>
                  <a:gd name="T13" fmla="*/ 13 h 176"/>
                  <a:gd name="T14" fmla="*/ 916 w 182"/>
                  <a:gd name="T15" fmla="*/ 0 h 176"/>
                  <a:gd name="T16" fmla="*/ 901 w 182"/>
                  <a:gd name="T17" fmla="*/ 13 h 176"/>
                  <a:gd name="T18" fmla="*/ 931 w 182"/>
                  <a:gd name="T19" fmla="*/ 13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2"/>
                    </a:moveTo>
                    <a:lnTo>
                      <a:pt x="175" y="2"/>
                    </a:lnTo>
                    <a:lnTo>
                      <a:pt x="0" y="170"/>
                    </a:lnTo>
                    <a:lnTo>
                      <a:pt x="5" y="175"/>
                    </a:lnTo>
                    <a:lnTo>
                      <a:pt x="181" y="8"/>
                    </a:lnTo>
                    <a:lnTo>
                      <a:pt x="175" y="8"/>
                    </a:lnTo>
                    <a:lnTo>
                      <a:pt x="181" y="2"/>
                    </a:lnTo>
                    <a:lnTo>
                      <a:pt x="178" y="0"/>
                    </a:lnTo>
                    <a:lnTo>
                      <a:pt x="175" y="2"/>
                    </a:lnTo>
                    <a:lnTo>
                      <a:pt x="181"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08" name="Freeform 595"/>
              <p:cNvSpPr>
                <a:spLocks/>
              </p:cNvSpPr>
              <p:nvPr/>
            </p:nvSpPr>
            <p:spPr bwMode="auto">
              <a:xfrm>
                <a:off x="2749" y="1857"/>
                <a:ext cx="223" cy="233"/>
              </a:xfrm>
              <a:custGeom>
                <a:avLst/>
                <a:gdLst>
                  <a:gd name="T0" fmla="*/ 906 w 176"/>
                  <a:gd name="T1" fmla="*/ 1019 h 182"/>
                  <a:gd name="T2" fmla="*/ 906 w 176"/>
                  <a:gd name="T3" fmla="*/ 987 h 182"/>
                  <a:gd name="T4" fmla="*/ 32 w 176"/>
                  <a:gd name="T5" fmla="*/ 0 h 182"/>
                  <a:gd name="T6" fmla="*/ 0 w 176"/>
                  <a:gd name="T7" fmla="*/ 36 h 182"/>
                  <a:gd name="T8" fmla="*/ 882 w 176"/>
                  <a:gd name="T9" fmla="*/ 1019 h 182"/>
                  <a:gd name="T10" fmla="*/ 882 w 176"/>
                  <a:gd name="T11" fmla="*/ 987 h 182"/>
                  <a:gd name="T12" fmla="*/ 906 w 176"/>
                  <a:gd name="T13" fmla="*/ 1019 h 182"/>
                  <a:gd name="T14" fmla="*/ 916 w 176"/>
                  <a:gd name="T15" fmla="*/ 1005 h 182"/>
                  <a:gd name="T16" fmla="*/ 906 w 176"/>
                  <a:gd name="T17" fmla="*/ 987 h 182"/>
                  <a:gd name="T18" fmla="*/ 906 w 176"/>
                  <a:gd name="T19" fmla="*/ 1019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3" y="181"/>
                    </a:moveTo>
                    <a:lnTo>
                      <a:pt x="173" y="175"/>
                    </a:lnTo>
                    <a:lnTo>
                      <a:pt x="6" y="0"/>
                    </a:lnTo>
                    <a:lnTo>
                      <a:pt x="0" y="6"/>
                    </a:lnTo>
                    <a:lnTo>
                      <a:pt x="168" y="181"/>
                    </a:lnTo>
                    <a:lnTo>
                      <a:pt x="168" y="175"/>
                    </a:lnTo>
                    <a:lnTo>
                      <a:pt x="173" y="181"/>
                    </a:lnTo>
                    <a:lnTo>
                      <a:pt x="175" y="178"/>
                    </a:lnTo>
                    <a:lnTo>
                      <a:pt x="173" y="175"/>
                    </a:lnTo>
                    <a:lnTo>
                      <a:pt x="173" y="18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09" name="Freeform 596"/>
              <p:cNvSpPr>
                <a:spLocks/>
              </p:cNvSpPr>
              <p:nvPr/>
            </p:nvSpPr>
            <p:spPr bwMode="auto">
              <a:xfrm>
                <a:off x="2736" y="2090"/>
                <a:ext cx="233" cy="227"/>
              </a:xfrm>
              <a:custGeom>
                <a:avLst/>
                <a:gdLst>
                  <a:gd name="T0" fmla="*/ 0 w 183"/>
                  <a:gd name="T1" fmla="*/ 989 h 177"/>
                  <a:gd name="T2" fmla="*/ 36 w 183"/>
                  <a:gd name="T3" fmla="*/ 989 h 177"/>
                  <a:gd name="T4" fmla="*/ 989 w 183"/>
                  <a:gd name="T5" fmla="*/ 36 h 177"/>
                  <a:gd name="T6" fmla="*/ 956 w 183"/>
                  <a:gd name="T7" fmla="*/ 0 h 177"/>
                  <a:gd name="T8" fmla="*/ 0 w 183"/>
                  <a:gd name="T9" fmla="*/ 957 h 177"/>
                  <a:gd name="T10" fmla="*/ 36 w 183"/>
                  <a:gd name="T11" fmla="*/ 957 h 177"/>
                  <a:gd name="T12" fmla="*/ 0 w 183"/>
                  <a:gd name="T13" fmla="*/ 989 h 177"/>
                  <a:gd name="T14" fmla="*/ 13 w 183"/>
                  <a:gd name="T15" fmla="*/ 1007 h 177"/>
                  <a:gd name="T16" fmla="*/ 36 w 183"/>
                  <a:gd name="T17" fmla="*/ 989 h 177"/>
                  <a:gd name="T18" fmla="*/ 0 w 183"/>
                  <a:gd name="T19" fmla="*/ 989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7"/>
                  <a:gd name="T32" fmla="*/ 183 w 183"/>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7">
                    <a:moveTo>
                      <a:pt x="0" y="173"/>
                    </a:moveTo>
                    <a:lnTo>
                      <a:pt x="6" y="173"/>
                    </a:lnTo>
                    <a:lnTo>
                      <a:pt x="182" y="6"/>
                    </a:lnTo>
                    <a:lnTo>
                      <a:pt x="177" y="0"/>
                    </a:lnTo>
                    <a:lnTo>
                      <a:pt x="0" y="168"/>
                    </a:lnTo>
                    <a:lnTo>
                      <a:pt x="6" y="168"/>
                    </a:lnTo>
                    <a:lnTo>
                      <a:pt x="0" y="173"/>
                    </a:lnTo>
                    <a:lnTo>
                      <a:pt x="2" y="176"/>
                    </a:lnTo>
                    <a:lnTo>
                      <a:pt x="6" y="173"/>
                    </a:lnTo>
                    <a:lnTo>
                      <a:pt x="0" y="17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10" name="Freeform 597"/>
              <p:cNvSpPr>
                <a:spLocks/>
              </p:cNvSpPr>
              <p:nvPr/>
            </p:nvSpPr>
            <p:spPr bwMode="auto">
              <a:xfrm>
                <a:off x="2514" y="2080"/>
                <a:ext cx="222" cy="231"/>
              </a:xfrm>
              <a:custGeom>
                <a:avLst/>
                <a:gdLst>
                  <a:gd name="T0" fmla="*/ 16 w 177"/>
                  <a:gd name="T1" fmla="*/ 0 h 181"/>
                  <a:gd name="T2" fmla="*/ 16 w 177"/>
                  <a:gd name="T3" fmla="*/ 28 h 181"/>
                  <a:gd name="T4" fmla="*/ 829 w 177"/>
                  <a:gd name="T5" fmla="*/ 995 h 181"/>
                  <a:gd name="T6" fmla="*/ 859 w 177"/>
                  <a:gd name="T7" fmla="*/ 966 h 181"/>
                  <a:gd name="T8" fmla="*/ 39 w 177"/>
                  <a:gd name="T9" fmla="*/ 0 h 181"/>
                  <a:gd name="T10" fmla="*/ 39 w 177"/>
                  <a:gd name="T11" fmla="*/ 28 h 181"/>
                  <a:gd name="T12" fmla="*/ 16 w 177"/>
                  <a:gd name="T13" fmla="*/ 0 h 181"/>
                  <a:gd name="T14" fmla="*/ 0 w 177"/>
                  <a:gd name="T15" fmla="*/ 13 h 181"/>
                  <a:gd name="T16" fmla="*/ 16 w 177"/>
                  <a:gd name="T17" fmla="*/ 28 h 181"/>
                  <a:gd name="T18" fmla="*/ 16 w 177"/>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3" y="0"/>
                    </a:moveTo>
                    <a:lnTo>
                      <a:pt x="3" y="5"/>
                    </a:lnTo>
                    <a:lnTo>
                      <a:pt x="170" y="180"/>
                    </a:lnTo>
                    <a:lnTo>
                      <a:pt x="176" y="175"/>
                    </a:lnTo>
                    <a:lnTo>
                      <a:pt x="8" y="0"/>
                    </a:lnTo>
                    <a:lnTo>
                      <a:pt x="8" y="5"/>
                    </a:lnTo>
                    <a:lnTo>
                      <a:pt x="3" y="0"/>
                    </a:lnTo>
                    <a:lnTo>
                      <a:pt x="0" y="2"/>
                    </a:lnTo>
                    <a:lnTo>
                      <a:pt x="3" y="5"/>
                    </a:lnTo>
                    <a:lnTo>
                      <a:pt x="3"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11" name="Freeform 598"/>
              <p:cNvSpPr>
                <a:spLocks/>
              </p:cNvSpPr>
              <p:nvPr/>
            </p:nvSpPr>
            <p:spPr bwMode="auto">
              <a:xfrm>
                <a:off x="2525" y="1867"/>
                <a:ext cx="225" cy="326"/>
              </a:xfrm>
              <a:custGeom>
                <a:avLst/>
                <a:gdLst>
                  <a:gd name="T0" fmla="*/ 884 w 179"/>
                  <a:gd name="T1" fmla="*/ 0 h 256"/>
                  <a:gd name="T2" fmla="*/ 875 w 179"/>
                  <a:gd name="T3" fmla="*/ 474 h 256"/>
                  <a:gd name="T4" fmla="*/ 0 w 179"/>
                  <a:gd name="T5" fmla="*/ 1386 h 256"/>
                  <a:gd name="T6" fmla="*/ 13 w 179"/>
                  <a:gd name="T7" fmla="*/ 914 h 256"/>
                  <a:gd name="T8" fmla="*/ 884 w 179"/>
                  <a:gd name="T9" fmla="*/ 0 h 256"/>
                  <a:gd name="T10" fmla="*/ 0 60000 65536"/>
                  <a:gd name="T11" fmla="*/ 0 60000 65536"/>
                  <a:gd name="T12" fmla="*/ 0 60000 65536"/>
                  <a:gd name="T13" fmla="*/ 0 60000 65536"/>
                  <a:gd name="T14" fmla="*/ 0 60000 65536"/>
                  <a:gd name="T15" fmla="*/ 0 w 179"/>
                  <a:gd name="T16" fmla="*/ 0 h 256"/>
                  <a:gd name="T17" fmla="*/ 179 w 179"/>
                  <a:gd name="T18" fmla="*/ 256 h 256"/>
                </a:gdLst>
                <a:ahLst/>
                <a:cxnLst>
                  <a:cxn ang="T10">
                    <a:pos x="T0" y="T1"/>
                  </a:cxn>
                  <a:cxn ang="T11">
                    <a:pos x="T2" y="T3"/>
                  </a:cxn>
                  <a:cxn ang="T12">
                    <a:pos x="T4" y="T5"/>
                  </a:cxn>
                  <a:cxn ang="T13">
                    <a:pos x="T6" y="T7"/>
                  </a:cxn>
                  <a:cxn ang="T14">
                    <a:pos x="T8" y="T9"/>
                  </a:cxn>
                </a:cxnLst>
                <a:rect l="T15" t="T16" r="T17" b="T18"/>
                <a:pathLst>
                  <a:path w="179" h="256">
                    <a:moveTo>
                      <a:pt x="178" y="0"/>
                    </a:moveTo>
                    <a:lnTo>
                      <a:pt x="177" y="87"/>
                    </a:lnTo>
                    <a:lnTo>
                      <a:pt x="0" y="255"/>
                    </a:lnTo>
                    <a:lnTo>
                      <a:pt x="2" y="168"/>
                    </a:lnTo>
                    <a:lnTo>
                      <a:pt x="178" y="0"/>
                    </a:lnTo>
                  </a:path>
                </a:pathLst>
              </a:custGeom>
              <a:solidFill>
                <a:srgbClr val="000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12" name="Freeform 599"/>
              <p:cNvSpPr>
                <a:spLocks/>
              </p:cNvSpPr>
              <p:nvPr/>
            </p:nvSpPr>
            <p:spPr bwMode="auto">
              <a:xfrm>
                <a:off x="2750" y="1867"/>
                <a:ext cx="5" cy="108"/>
              </a:xfrm>
              <a:custGeom>
                <a:avLst/>
                <a:gdLst>
                  <a:gd name="T0" fmla="*/ 658 w 2"/>
                  <a:gd name="T1" fmla="*/ 452 h 85"/>
                  <a:gd name="T2" fmla="*/ 658 w 2"/>
                  <a:gd name="T3" fmla="*/ 437 h 85"/>
                  <a:gd name="T4" fmla="*/ 658 w 2"/>
                  <a:gd name="T5" fmla="*/ 0 h 85"/>
                  <a:gd name="T6" fmla="*/ 0 w 2"/>
                  <a:gd name="T7" fmla="*/ 0 h 85"/>
                  <a:gd name="T8" fmla="*/ 0 w 2"/>
                  <a:gd name="T9" fmla="*/ 437 h 85"/>
                  <a:gd name="T10" fmla="*/ 0 w 2"/>
                  <a:gd name="T11" fmla="*/ 431 h 85"/>
                  <a:gd name="T12" fmla="*/ 658 w 2"/>
                  <a:gd name="T13" fmla="*/ 452 h 85"/>
                  <a:gd name="T14" fmla="*/ 658 w 2"/>
                  <a:gd name="T15" fmla="*/ 441 h 85"/>
                  <a:gd name="T16" fmla="*/ 658 w 2"/>
                  <a:gd name="T17" fmla="*/ 437 h 85"/>
                  <a:gd name="T18" fmla="*/ 658 w 2"/>
                  <a:gd name="T19" fmla="*/ 452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5"/>
                  <a:gd name="T32" fmla="*/ 2 w 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5">
                    <a:moveTo>
                      <a:pt x="1" y="84"/>
                    </a:moveTo>
                    <a:lnTo>
                      <a:pt x="1" y="82"/>
                    </a:lnTo>
                    <a:lnTo>
                      <a:pt x="1" y="0"/>
                    </a:lnTo>
                    <a:lnTo>
                      <a:pt x="0" y="0"/>
                    </a:lnTo>
                    <a:lnTo>
                      <a:pt x="0" y="82"/>
                    </a:lnTo>
                    <a:lnTo>
                      <a:pt x="0" y="80"/>
                    </a:lnTo>
                    <a:lnTo>
                      <a:pt x="1" y="84"/>
                    </a:lnTo>
                    <a:lnTo>
                      <a:pt x="1" y="83"/>
                    </a:lnTo>
                    <a:lnTo>
                      <a:pt x="1" y="82"/>
                    </a:lnTo>
                    <a:lnTo>
                      <a:pt x="1" y="8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13" name="Freeform 600"/>
              <p:cNvSpPr>
                <a:spLocks/>
              </p:cNvSpPr>
              <p:nvPr/>
            </p:nvSpPr>
            <p:spPr bwMode="auto">
              <a:xfrm>
                <a:off x="2521" y="1978"/>
                <a:ext cx="229" cy="228"/>
              </a:xfrm>
              <a:custGeom>
                <a:avLst/>
                <a:gdLst>
                  <a:gd name="T0" fmla="*/ 0 w 183"/>
                  <a:gd name="T1" fmla="*/ 948 h 178"/>
                  <a:gd name="T2" fmla="*/ 36 w 183"/>
                  <a:gd name="T3" fmla="*/ 959 h 178"/>
                  <a:gd name="T4" fmla="*/ 876 w 183"/>
                  <a:gd name="T5" fmla="*/ 28 h 178"/>
                  <a:gd name="T6" fmla="*/ 842 w 183"/>
                  <a:gd name="T7" fmla="*/ 0 h 178"/>
                  <a:gd name="T8" fmla="*/ 1 w 183"/>
                  <a:gd name="T9" fmla="*/ 941 h 178"/>
                  <a:gd name="T10" fmla="*/ 36 w 183"/>
                  <a:gd name="T11" fmla="*/ 948 h 178"/>
                  <a:gd name="T12" fmla="*/ 0 w 183"/>
                  <a:gd name="T13" fmla="*/ 948 h 178"/>
                  <a:gd name="T14" fmla="*/ 0 w 183"/>
                  <a:gd name="T15" fmla="*/ 1004 h 178"/>
                  <a:gd name="T16" fmla="*/ 36 w 183"/>
                  <a:gd name="T17" fmla="*/ 959 h 178"/>
                  <a:gd name="T18" fmla="*/ 0 w 183"/>
                  <a:gd name="T19" fmla="*/ 948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8"/>
                  <a:gd name="T32" fmla="*/ 183 w 183"/>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8">
                    <a:moveTo>
                      <a:pt x="0" y="168"/>
                    </a:moveTo>
                    <a:lnTo>
                      <a:pt x="7" y="170"/>
                    </a:lnTo>
                    <a:lnTo>
                      <a:pt x="182" y="5"/>
                    </a:lnTo>
                    <a:lnTo>
                      <a:pt x="176" y="0"/>
                    </a:lnTo>
                    <a:lnTo>
                      <a:pt x="1" y="166"/>
                    </a:lnTo>
                    <a:lnTo>
                      <a:pt x="7" y="168"/>
                    </a:lnTo>
                    <a:lnTo>
                      <a:pt x="0" y="168"/>
                    </a:lnTo>
                    <a:lnTo>
                      <a:pt x="0" y="177"/>
                    </a:lnTo>
                    <a:lnTo>
                      <a:pt x="7" y="170"/>
                    </a:lnTo>
                    <a:lnTo>
                      <a:pt x="0" y="16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14" name="Freeform 601"/>
              <p:cNvSpPr>
                <a:spLocks/>
              </p:cNvSpPr>
              <p:nvPr/>
            </p:nvSpPr>
            <p:spPr bwMode="auto">
              <a:xfrm>
                <a:off x="2521" y="2087"/>
                <a:ext cx="4" cy="106"/>
              </a:xfrm>
              <a:custGeom>
                <a:avLst/>
                <a:gdLst>
                  <a:gd name="T0" fmla="*/ 1 w 3"/>
                  <a:gd name="T1" fmla="*/ 0 h 85"/>
                  <a:gd name="T2" fmla="*/ 1 w 3"/>
                  <a:gd name="T3" fmla="*/ 2 h 85"/>
                  <a:gd name="T4" fmla="*/ 0 w 3"/>
                  <a:gd name="T5" fmla="*/ 394 h 85"/>
                  <a:gd name="T6" fmla="*/ 16 w 3"/>
                  <a:gd name="T7" fmla="*/ 394 h 85"/>
                  <a:gd name="T8" fmla="*/ 16 w 3"/>
                  <a:gd name="T9" fmla="*/ 2 h 85"/>
                  <a:gd name="T10" fmla="*/ 16 w 3"/>
                  <a:gd name="T11" fmla="*/ 26 h 85"/>
                  <a:gd name="T12" fmla="*/ 1 w 3"/>
                  <a:gd name="T13" fmla="*/ 0 h 85"/>
                  <a:gd name="T14" fmla="*/ 1 w 3"/>
                  <a:gd name="T15" fmla="*/ 1 h 85"/>
                  <a:gd name="T16" fmla="*/ 1 w 3"/>
                  <a:gd name="T17" fmla="*/ 2 h 85"/>
                  <a:gd name="T18" fmla="*/ 1 w 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1" y="0"/>
                    </a:moveTo>
                    <a:lnTo>
                      <a:pt x="1" y="2"/>
                    </a:lnTo>
                    <a:lnTo>
                      <a:pt x="0" y="84"/>
                    </a:lnTo>
                    <a:lnTo>
                      <a:pt x="2" y="84"/>
                    </a:lnTo>
                    <a:lnTo>
                      <a:pt x="2" y="2"/>
                    </a:lnTo>
                    <a:lnTo>
                      <a:pt x="2" y="6"/>
                    </a:lnTo>
                    <a:lnTo>
                      <a:pt x="1" y="0"/>
                    </a:lnTo>
                    <a:lnTo>
                      <a:pt x="1" y="1"/>
                    </a:lnTo>
                    <a:lnTo>
                      <a:pt x="1" y="2"/>
                    </a:lnTo>
                    <a:lnTo>
                      <a:pt x="1"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15" name="Freeform 602"/>
              <p:cNvSpPr>
                <a:spLocks/>
              </p:cNvSpPr>
              <p:nvPr/>
            </p:nvSpPr>
            <p:spPr bwMode="auto">
              <a:xfrm>
                <a:off x="2525" y="1857"/>
                <a:ext cx="231" cy="228"/>
              </a:xfrm>
              <a:custGeom>
                <a:avLst/>
                <a:gdLst>
                  <a:gd name="T0" fmla="*/ 893 w 184"/>
                  <a:gd name="T1" fmla="*/ 46 h 178"/>
                  <a:gd name="T2" fmla="*/ 865 w 184"/>
                  <a:gd name="T3" fmla="*/ 36 h 178"/>
                  <a:gd name="T4" fmla="*/ 0 w 184"/>
                  <a:gd name="T5" fmla="*/ 968 h 178"/>
                  <a:gd name="T6" fmla="*/ 25 w 184"/>
                  <a:gd name="T7" fmla="*/ 1004 h 178"/>
                  <a:gd name="T8" fmla="*/ 893 w 184"/>
                  <a:gd name="T9" fmla="*/ 59 h 178"/>
                  <a:gd name="T10" fmla="*/ 865 w 184"/>
                  <a:gd name="T11" fmla="*/ 46 h 178"/>
                  <a:gd name="T12" fmla="*/ 893 w 184"/>
                  <a:gd name="T13" fmla="*/ 46 h 178"/>
                  <a:gd name="T14" fmla="*/ 901 w 184"/>
                  <a:gd name="T15" fmla="*/ 0 h 178"/>
                  <a:gd name="T16" fmla="*/ 865 w 184"/>
                  <a:gd name="T17" fmla="*/ 36 h 178"/>
                  <a:gd name="T18" fmla="*/ 893 w 184"/>
                  <a:gd name="T19" fmla="*/ 46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78"/>
                  <a:gd name="T32" fmla="*/ 184 w 184"/>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78">
                    <a:moveTo>
                      <a:pt x="182" y="8"/>
                    </a:moveTo>
                    <a:lnTo>
                      <a:pt x="176" y="6"/>
                    </a:lnTo>
                    <a:lnTo>
                      <a:pt x="0" y="171"/>
                    </a:lnTo>
                    <a:lnTo>
                      <a:pt x="5" y="177"/>
                    </a:lnTo>
                    <a:lnTo>
                      <a:pt x="182" y="10"/>
                    </a:lnTo>
                    <a:lnTo>
                      <a:pt x="176" y="8"/>
                    </a:lnTo>
                    <a:lnTo>
                      <a:pt x="182" y="8"/>
                    </a:lnTo>
                    <a:lnTo>
                      <a:pt x="183" y="0"/>
                    </a:lnTo>
                    <a:lnTo>
                      <a:pt x="176" y="6"/>
                    </a:lnTo>
                    <a:lnTo>
                      <a:pt x="182" y="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16" name="Freeform 603"/>
              <p:cNvSpPr>
                <a:spLocks/>
              </p:cNvSpPr>
              <p:nvPr/>
            </p:nvSpPr>
            <p:spPr bwMode="auto">
              <a:xfrm>
                <a:off x="2746" y="1862"/>
                <a:ext cx="3" cy="110"/>
              </a:xfrm>
              <a:custGeom>
                <a:avLst/>
                <a:gdLst>
                  <a:gd name="T0" fmla="*/ 1 w 3"/>
                  <a:gd name="T1" fmla="*/ 477 h 86"/>
                  <a:gd name="T2" fmla="*/ 2 w 3"/>
                  <a:gd name="T3" fmla="*/ 467 h 86"/>
                  <a:gd name="T4" fmla="*/ 2 w 3"/>
                  <a:gd name="T5" fmla="*/ 0 h 86"/>
                  <a:gd name="T6" fmla="*/ 1 w 3"/>
                  <a:gd name="T7" fmla="*/ 0 h 86"/>
                  <a:gd name="T8" fmla="*/ 0 w 3"/>
                  <a:gd name="T9" fmla="*/ 467 h 86"/>
                  <a:gd name="T10" fmla="*/ 0 w 3"/>
                  <a:gd name="T11" fmla="*/ 441 h 86"/>
                  <a:gd name="T12" fmla="*/ 1 w 3"/>
                  <a:gd name="T13" fmla="*/ 477 h 86"/>
                  <a:gd name="T14" fmla="*/ 2 w 3"/>
                  <a:gd name="T15" fmla="*/ 469 h 86"/>
                  <a:gd name="T16" fmla="*/ 2 w 3"/>
                  <a:gd name="T17" fmla="*/ 467 h 86"/>
                  <a:gd name="T18" fmla="*/ 1 w 3"/>
                  <a:gd name="T19" fmla="*/ 47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1" y="85"/>
                    </a:moveTo>
                    <a:lnTo>
                      <a:pt x="2" y="83"/>
                    </a:lnTo>
                    <a:lnTo>
                      <a:pt x="2" y="0"/>
                    </a:lnTo>
                    <a:lnTo>
                      <a:pt x="1" y="0"/>
                    </a:lnTo>
                    <a:lnTo>
                      <a:pt x="0" y="83"/>
                    </a:lnTo>
                    <a:lnTo>
                      <a:pt x="0" y="79"/>
                    </a:lnTo>
                    <a:lnTo>
                      <a:pt x="1" y="85"/>
                    </a:lnTo>
                    <a:lnTo>
                      <a:pt x="2" y="84"/>
                    </a:lnTo>
                    <a:lnTo>
                      <a:pt x="2" y="83"/>
                    </a:lnTo>
                    <a:lnTo>
                      <a:pt x="1" y="8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17" name="Freeform 604"/>
              <p:cNvSpPr>
                <a:spLocks/>
              </p:cNvSpPr>
              <p:nvPr/>
            </p:nvSpPr>
            <p:spPr bwMode="auto">
              <a:xfrm>
                <a:off x="2514" y="1972"/>
                <a:ext cx="232" cy="226"/>
              </a:xfrm>
              <a:custGeom>
                <a:avLst/>
                <a:gdLst>
                  <a:gd name="T0" fmla="*/ 0 w 183"/>
                  <a:gd name="T1" fmla="*/ 903 h 178"/>
                  <a:gd name="T2" fmla="*/ 37 w 183"/>
                  <a:gd name="T3" fmla="*/ 909 h 178"/>
                  <a:gd name="T4" fmla="*/ 958 w 183"/>
                  <a:gd name="T5" fmla="*/ 36 h 178"/>
                  <a:gd name="T6" fmla="*/ 927 w 183"/>
                  <a:gd name="T7" fmla="*/ 0 h 178"/>
                  <a:gd name="T8" fmla="*/ 1 w 183"/>
                  <a:gd name="T9" fmla="*/ 884 h 178"/>
                  <a:gd name="T10" fmla="*/ 37 w 183"/>
                  <a:gd name="T11" fmla="*/ 903 h 178"/>
                  <a:gd name="T12" fmla="*/ 0 w 183"/>
                  <a:gd name="T13" fmla="*/ 903 h 178"/>
                  <a:gd name="T14" fmla="*/ 0 w 183"/>
                  <a:gd name="T15" fmla="*/ 943 h 178"/>
                  <a:gd name="T16" fmla="*/ 37 w 183"/>
                  <a:gd name="T17" fmla="*/ 909 h 178"/>
                  <a:gd name="T18" fmla="*/ 0 w 183"/>
                  <a:gd name="T19" fmla="*/ 903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8"/>
                  <a:gd name="T32" fmla="*/ 183 w 183"/>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8">
                    <a:moveTo>
                      <a:pt x="0" y="169"/>
                    </a:moveTo>
                    <a:lnTo>
                      <a:pt x="7" y="171"/>
                    </a:lnTo>
                    <a:lnTo>
                      <a:pt x="182" y="6"/>
                    </a:lnTo>
                    <a:lnTo>
                      <a:pt x="176" y="0"/>
                    </a:lnTo>
                    <a:lnTo>
                      <a:pt x="1" y="166"/>
                    </a:lnTo>
                    <a:lnTo>
                      <a:pt x="7" y="169"/>
                    </a:lnTo>
                    <a:lnTo>
                      <a:pt x="0" y="169"/>
                    </a:lnTo>
                    <a:lnTo>
                      <a:pt x="0" y="177"/>
                    </a:lnTo>
                    <a:lnTo>
                      <a:pt x="7" y="171"/>
                    </a:lnTo>
                    <a:lnTo>
                      <a:pt x="0" y="16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18" name="Freeform 605"/>
              <p:cNvSpPr>
                <a:spLocks/>
              </p:cNvSpPr>
              <p:nvPr/>
            </p:nvSpPr>
            <p:spPr bwMode="auto">
              <a:xfrm>
                <a:off x="2514" y="2080"/>
                <a:ext cx="3" cy="109"/>
              </a:xfrm>
              <a:custGeom>
                <a:avLst/>
                <a:gdLst>
                  <a:gd name="T0" fmla="*/ 1 w 3"/>
                  <a:gd name="T1" fmla="*/ 0 h 85"/>
                  <a:gd name="T2" fmla="*/ 1 w 3"/>
                  <a:gd name="T3" fmla="*/ 13 h 85"/>
                  <a:gd name="T4" fmla="*/ 0 w 3"/>
                  <a:gd name="T5" fmla="*/ 478 h 85"/>
                  <a:gd name="T6" fmla="*/ 2 w 3"/>
                  <a:gd name="T7" fmla="*/ 478 h 85"/>
                  <a:gd name="T8" fmla="*/ 2 w 3"/>
                  <a:gd name="T9" fmla="*/ 13 h 85"/>
                  <a:gd name="T10" fmla="*/ 2 w 3"/>
                  <a:gd name="T11" fmla="*/ 22 h 85"/>
                  <a:gd name="T12" fmla="*/ 1 w 3"/>
                  <a:gd name="T13" fmla="*/ 0 h 85"/>
                  <a:gd name="T14" fmla="*/ 1 w 3"/>
                  <a:gd name="T15" fmla="*/ 1 h 85"/>
                  <a:gd name="T16" fmla="*/ 1 w 3"/>
                  <a:gd name="T17" fmla="*/ 13 h 85"/>
                  <a:gd name="T18" fmla="*/ 1 w 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1" y="0"/>
                    </a:moveTo>
                    <a:lnTo>
                      <a:pt x="1" y="2"/>
                    </a:lnTo>
                    <a:lnTo>
                      <a:pt x="0" y="84"/>
                    </a:lnTo>
                    <a:lnTo>
                      <a:pt x="2" y="84"/>
                    </a:lnTo>
                    <a:lnTo>
                      <a:pt x="2" y="2"/>
                    </a:lnTo>
                    <a:lnTo>
                      <a:pt x="2" y="4"/>
                    </a:lnTo>
                    <a:lnTo>
                      <a:pt x="1" y="0"/>
                    </a:lnTo>
                    <a:lnTo>
                      <a:pt x="1" y="1"/>
                    </a:lnTo>
                    <a:lnTo>
                      <a:pt x="1" y="2"/>
                    </a:lnTo>
                    <a:lnTo>
                      <a:pt x="1"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19" name="Freeform 606"/>
              <p:cNvSpPr>
                <a:spLocks/>
              </p:cNvSpPr>
              <p:nvPr/>
            </p:nvSpPr>
            <p:spPr bwMode="auto">
              <a:xfrm>
                <a:off x="2519" y="1850"/>
                <a:ext cx="231" cy="229"/>
              </a:xfrm>
              <a:custGeom>
                <a:avLst/>
                <a:gdLst>
                  <a:gd name="T0" fmla="*/ 923 w 183"/>
                  <a:gd name="T1" fmla="*/ 51 h 179"/>
                  <a:gd name="T2" fmla="*/ 892 w 183"/>
                  <a:gd name="T3" fmla="*/ 36 h 179"/>
                  <a:gd name="T4" fmla="*/ 0 w 183"/>
                  <a:gd name="T5" fmla="*/ 968 h 179"/>
                  <a:gd name="T6" fmla="*/ 25 w 183"/>
                  <a:gd name="T7" fmla="*/ 1002 h 179"/>
                  <a:gd name="T8" fmla="*/ 923 w 183"/>
                  <a:gd name="T9" fmla="*/ 65 h 179"/>
                  <a:gd name="T10" fmla="*/ 892 w 183"/>
                  <a:gd name="T11" fmla="*/ 51 h 179"/>
                  <a:gd name="T12" fmla="*/ 923 w 183"/>
                  <a:gd name="T13" fmla="*/ 51 h 179"/>
                  <a:gd name="T14" fmla="*/ 929 w 183"/>
                  <a:gd name="T15" fmla="*/ 0 h 179"/>
                  <a:gd name="T16" fmla="*/ 892 w 183"/>
                  <a:gd name="T17" fmla="*/ 36 h 179"/>
                  <a:gd name="T18" fmla="*/ 923 w 183"/>
                  <a:gd name="T19" fmla="*/ 51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9"/>
                  <a:gd name="T32" fmla="*/ 183 w 183"/>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9">
                    <a:moveTo>
                      <a:pt x="181" y="9"/>
                    </a:moveTo>
                    <a:lnTo>
                      <a:pt x="175" y="6"/>
                    </a:lnTo>
                    <a:lnTo>
                      <a:pt x="0" y="173"/>
                    </a:lnTo>
                    <a:lnTo>
                      <a:pt x="5" y="178"/>
                    </a:lnTo>
                    <a:lnTo>
                      <a:pt x="181" y="12"/>
                    </a:lnTo>
                    <a:lnTo>
                      <a:pt x="175" y="9"/>
                    </a:lnTo>
                    <a:lnTo>
                      <a:pt x="181" y="9"/>
                    </a:lnTo>
                    <a:lnTo>
                      <a:pt x="182" y="0"/>
                    </a:lnTo>
                    <a:lnTo>
                      <a:pt x="175" y="6"/>
                    </a:lnTo>
                    <a:lnTo>
                      <a:pt x="181"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20" name="Freeform 607"/>
              <p:cNvSpPr>
                <a:spLocks/>
              </p:cNvSpPr>
              <p:nvPr/>
            </p:nvSpPr>
            <p:spPr bwMode="auto">
              <a:xfrm>
                <a:off x="2795" y="2204"/>
                <a:ext cx="171" cy="167"/>
              </a:xfrm>
              <a:custGeom>
                <a:avLst/>
                <a:gdLst>
                  <a:gd name="T0" fmla="*/ 634 w 136"/>
                  <a:gd name="T1" fmla="*/ 13 h 131"/>
                  <a:gd name="T2" fmla="*/ 640 w 136"/>
                  <a:gd name="T3" fmla="*/ 0 h 131"/>
                  <a:gd name="T4" fmla="*/ 0 w 136"/>
                  <a:gd name="T5" fmla="*/ 676 h 131"/>
                  <a:gd name="T6" fmla="*/ 25 w 136"/>
                  <a:gd name="T7" fmla="*/ 714 h 131"/>
                  <a:gd name="T8" fmla="*/ 663 w 136"/>
                  <a:gd name="T9" fmla="*/ 28 h 131"/>
                  <a:gd name="T10" fmla="*/ 671 w 136"/>
                  <a:gd name="T11" fmla="*/ 13 h 131"/>
                  <a:gd name="T12" fmla="*/ 634 w 136"/>
                  <a:gd name="T13" fmla="*/ 13 h 131"/>
                  <a:gd name="T14" fmla="*/ 0 60000 65536"/>
                  <a:gd name="T15" fmla="*/ 0 60000 65536"/>
                  <a:gd name="T16" fmla="*/ 0 60000 65536"/>
                  <a:gd name="T17" fmla="*/ 0 60000 65536"/>
                  <a:gd name="T18" fmla="*/ 0 60000 65536"/>
                  <a:gd name="T19" fmla="*/ 0 60000 65536"/>
                  <a:gd name="T20" fmla="*/ 0 60000 65536"/>
                  <a:gd name="T21" fmla="*/ 0 w 136"/>
                  <a:gd name="T22" fmla="*/ 0 h 131"/>
                  <a:gd name="T23" fmla="*/ 136 w 136"/>
                  <a:gd name="T24" fmla="*/ 131 h 1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31">
                    <a:moveTo>
                      <a:pt x="128" y="2"/>
                    </a:moveTo>
                    <a:lnTo>
                      <a:pt x="129" y="0"/>
                    </a:lnTo>
                    <a:lnTo>
                      <a:pt x="0" y="124"/>
                    </a:lnTo>
                    <a:lnTo>
                      <a:pt x="5" y="130"/>
                    </a:lnTo>
                    <a:lnTo>
                      <a:pt x="134" y="5"/>
                    </a:lnTo>
                    <a:lnTo>
                      <a:pt x="135" y="2"/>
                    </a:lnTo>
                    <a:lnTo>
                      <a:pt x="128"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21" name="Freeform 608"/>
              <p:cNvSpPr>
                <a:spLocks/>
              </p:cNvSpPr>
              <p:nvPr/>
            </p:nvSpPr>
            <p:spPr bwMode="auto">
              <a:xfrm>
                <a:off x="2964" y="2082"/>
                <a:ext cx="7" cy="116"/>
              </a:xfrm>
              <a:custGeom>
                <a:avLst/>
                <a:gdLst>
                  <a:gd name="T0" fmla="*/ 151 w 4"/>
                  <a:gd name="T1" fmla="*/ 60 h 91"/>
                  <a:gd name="T2" fmla="*/ 65 w 4"/>
                  <a:gd name="T3" fmla="*/ 46 h 91"/>
                  <a:gd name="T4" fmla="*/ 0 w 4"/>
                  <a:gd name="T5" fmla="*/ 492 h 91"/>
                  <a:gd name="T6" fmla="*/ 114 w 4"/>
                  <a:gd name="T7" fmla="*/ 492 h 91"/>
                  <a:gd name="T8" fmla="*/ 151 w 4"/>
                  <a:gd name="T9" fmla="*/ 46 h 91"/>
                  <a:gd name="T10" fmla="*/ 65 w 4"/>
                  <a:gd name="T11" fmla="*/ 36 h 91"/>
                  <a:gd name="T12" fmla="*/ 151 w 4"/>
                  <a:gd name="T13" fmla="*/ 46 h 91"/>
                  <a:gd name="T14" fmla="*/ 151 w 4"/>
                  <a:gd name="T15" fmla="*/ 0 h 91"/>
                  <a:gd name="T16" fmla="*/ 65 w 4"/>
                  <a:gd name="T17" fmla="*/ 36 h 91"/>
                  <a:gd name="T18" fmla="*/ 151 w 4"/>
                  <a:gd name="T19" fmla="*/ 6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1"/>
                  <a:gd name="T32" fmla="*/ 4 w 4"/>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1">
                    <a:moveTo>
                      <a:pt x="3" y="11"/>
                    </a:moveTo>
                    <a:lnTo>
                      <a:pt x="1" y="8"/>
                    </a:lnTo>
                    <a:lnTo>
                      <a:pt x="0" y="90"/>
                    </a:lnTo>
                    <a:lnTo>
                      <a:pt x="2" y="90"/>
                    </a:lnTo>
                    <a:lnTo>
                      <a:pt x="3" y="8"/>
                    </a:lnTo>
                    <a:lnTo>
                      <a:pt x="1" y="6"/>
                    </a:lnTo>
                    <a:lnTo>
                      <a:pt x="3" y="8"/>
                    </a:lnTo>
                    <a:lnTo>
                      <a:pt x="3" y="0"/>
                    </a:lnTo>
                    <a:lnTo>
                      <a:pt x="1" y="6"/>
                    </a:lnTo>
                    <a:lnTo>
                      <a:pt x="3" y="1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22" name="Freeform 609"/>
              <p:cNvSpPr>
                <a:spLocks/>
              </p:cNvSpPr>
              <p:nvPr/>
            </p:nvSpPr>
            <p:spPr bwMode="auto">
              <a:xfrm>
                <a:off x="2736" y="2090"/>
                <a:ext cx="233" cy="221"/>
              </a:xfrm>
              <a:custGeom>
                <a:avLst/>
                <a:gdLst>
                  <a:gd name="T0" fmla="*/ 36 w 183"/>
                  <a:gd name="T1" fmla="*/ 941 h 173"/>
                  <a:gd name="T2" fmla="*/ 36 w 183"/>
                  <a:gd name="T3" fmla="*/ 957 h 173"/>
                  <a:gd name="T4" fmla="*/ 989 w 183"/>
                  <a:gd name="T5" fmla="*/ 36 h 173"/>
                  <a:gd name="T6" fmla="*/ 956 w 183"/>
                  <a:gd name="T7" fmla="*/ 0 h 173"/>
                  <a:gd name="T8" fmla="*/ 0 w 183"/>
                  <a:gd name="T9" fmla="*/ 924 h 173"/>
                  <a:gd name="T10" fmla="*/ 0 w 183"/>
                  <a:gd name="T11" fmla="*/ 941 h 173"/>
                  <a:gd name="T12" fmla="*/ 0 w 183"/>
                  <a:gd name="T13" fmla="*/ 924 h 173"/>
                  <a:gd name="T14" fmla="*/ 0 w 183"/>
                  <a:gd name="T15" fmla="*/ 940 h 173"/>
                  <a:gd name="T16" fmla="*/ 0 w 183"/>
                  <a:gd name="T17" fmla="*/ 941 h 173"/>
                  <a:gd name="T18" fmla="*/ 36 w 183"/>
                  <a:gd name="T19" fmla="*/ 941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3"/>
                  <a:gd name="T32" fmla="*/ 183 w 183"/>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3">
                    <a:moveTo>
                      <a:pt x="6" y="170"/>
                    </a:moveTo>
                    <a:lnTo>
                      <a:pt x="6" y="172"/>
                    </a:lnTo>
                    <a:lnTo>
                      <a:pt x="182" y="6"/>
                    </a:lnTo>
                    <a:lnTo>
                      <a:pt x="177" y="0"/>
                    </a:lnTo>
                    <a:lnTo>
                      <a:pt x="0" y="167"/>
                    </a:lnTo>
                    <a:lnTo>
                      <a:pt x="0" y="170"/>
                    </a:lnTo>
                    <a:lnTo>
                      <a:pt x="0" y="167"/>
                    </a:lnTo>
                    <a:lnTo>
                      <a:pt x="0" y="169"/>
                    </a:lnTo>
                    <a:lnTo>
                      <a:pt x="0" y="170"/>
                    </a:lnTo>
                    <a:lnTo>
                      <a:pt x="6" y="17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23" name="Freeform 610"/>
              <p:cNvSpPr>
                <a:spLocks/>
              </p:cNvSpPr>
              <p:nvPr/>
            </p:nvSpPr>
            <p:spPr bwMode="auto">
              <a:xfrm>
                <a:off x="2735" y="2317"/>
                <a:ext cx="1" cy="104"/>
              </a:xfrm>
              <a:custGeom>
                <a:avLst/>
                <a:gdLst>
                  <a:gd name="T0" fmla="*/ 0 w 2"/>
                  <a:gd name="T1" fmla="*/ 431 h 82"/>
                  <a:gd name="T2" fmla="*/ 1 w 2"/>
                  <a:gd name="T3" fmla="*/ 431 h 82"/>
                  <a:gd name="T4" fmla="*/ 1 w 2"/>
                  <a:gd name="T5" fmla="*/ 0 h 82"/>
                  <a:gd name="T6" fmla="*/ 0 w 2"/>
                  <a:gd name="T7" fmla="*/ 0 h 82"/>
                  <a:gd name="T8" fmla="*/ 0 w 2"/>
                  <a:gd name="T9" fmla="*/ 431 h 82"/>
                  <a:gd name="T10" fmla="*/ 0 w 2"/>
                  <a:gd name="T11" fmla="*/ 431 h 82"/>
                  <a:gd name="T12" fmla="*/ 0 60000 65536"/>
                  <a:gd name="T13" fmla="*/ 0 60000 65536"/>
                  <a:gd name="T14" fmla="*/ 0 60000 65536"/>
                  <a:gd name="T15" fmla="*/ 0 60000 65536"/>
                  <a:gd name="T16" fmla="*/ 0 60000 65536"/>
                  <a:gd name="T17" fmla="*/ 0 60000 65536"/>
                  <a:gd name="T18" fmla="*/ 0 w 2"/>
                  <a:gd name="T19" fmla="*/ 0 h 82"/>
                  <a:gd name="T20" fmla="*/ 2 w 2"/>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2" h="82">
                    <a:moveTo>
                      <a:pt x="0" y="81"/>
                    </a:moveTo>
                    <a:lnTo>
                      <a:pt x="1" y="81"/>
                    </a:lnTo>
                    <a:lnTo>
                      <a:pt x="1" y="0"/>
                    </a:lnTo>
                    <a:lnTo>
                      <a:pt x="0" y="0"/>
                    </a:lnTo>
                    <a:lnTo>
                      <a:pt x="0" y="8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24" name="Freeform 611"/>
              <p:cNvSpPr>
                <a:spLocks/>
              </p:cNvSpPr>
              <p:nvPr/>
            </p:nvSpPr>
            <p:spPr bwMode="auto">
              <a:xfrm>
                <a:off x="2519" y="2082"/>
                <a:ext cx="225" cy="292"/>
              </a:xfrm>
              <a:custGeom>
                <a:avLst/>
                <a:gdLst>
                  <a:gd name="T0" fmla="*/ 683 w 178"/>
                  <a:gd name="T1" fmla="*/ 1286 h 228"/>
                  <a:gd name="T2" fmla="*/ 0 w 178"/>
                  <a:gd name="T3" fmla="*/ 502 h 228"/>
                  <a:gd name="T4" fmla="*/ 13 w 178"/>
                  <a:gd name="T5" fmla="*/ 0 h 228"/>
                  <a:gd name="T6" fmla="*/ 908 w 178"/>
                  <a:gd name="T7" fmla="*/ 1034 h 228"/>
                  <a:gd name="T8" fmla="*/ 915 w 178"/>
                  <a:gd name="T9" fmla="*/ 1023 h 228"/>
                  <a:gd name="T10" fmla="*/ 0 60000 65536"/>
                  <a:gd name="T11" fmla="*/ 0 60000 65536"/>
                  <a:gd name="T12" fmla="*/ 0 60000 65536"/>
                  <a:gd name="T13" fmla="*/ 0 60000 65536"/>
                  <a:gd name="T14" fmla="*/ 0 60000 65536"/>
                  <a:gd name="T15" fmla="*/ 0 w 178"/>
                  <a:gd name="T16" fmla="*/ 0 h 228"/>
                  <a:gd name="T17" fmla="*/ 178 w 178"/>
                  <a:gd name="T18" fmla="*/ 228 h 228"/>
                </a:gdLst>
                <a:ahLst/>
                <a:cxnLst>
                  <a:cxn ang="T10">
                    <a:pos x="T0" y="T1"/>
                  </a:cxn>
                  <a:cxn ang="T11">
                    <a:pos x="T2" y="T3"/>
                  </a:cxn>
                  <a:cxn ang="T12">
                    <a:pos x="T4" y="T5"/>
                  </a:cxn>
                  <a:cxn ang="T13">
                    <a:pos x="T6" y="T7"/>
                  </a:cxn>
                  <a:cxn ang="T14">
                    <a:pos x="T8" y="T9"/>
                  </a:cxn>
                </a:cxnLst>
                <a:rect l="T15" t="T16" r="T17" b="T18"/>
                <a:pathLst>
                  <a:path w="178" h="228">
                    <a:moveTo>
                      <a:pt x="132" y="227"/>
                    </a:moveTo>
                    <a:lnTo>
                      <a:pt x="0" y="89"/>
                    </a:lnTo>
                    <a:lnTo>
                      <a:pt x="2" y="0"/>
                    </a:lnTo>
                    <a:lnTo>
                      <a:pt x="176" y="183"/>
                    </a:lnTo>
                    <a:lnTo>
                      <a:pt x="177" y="18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25" name="Freeform 612"/>
              <p:cNvSpPr>
                <a:spLocks/>
              </p:cNvSpPr>
              <p:nvPr/>
            </p:nvSpPr>
            <p:spPr bwMode="auto">
              <a:xfrm>
                <a:off x="2749" y="1633"/>
                <a:ext cx="229" cy="224"/>
              </a:xfrm>
              <a:custGeom>
                <a:avLst/>
                <a:gdLst>
                  <a:gd name="T0" fmla="*/ 903 w 182"/>
                  <a:gd name="T1" fmla="*/ 16 h 177"/>
                  <a:gd name="T2" fmla="*/ 874 w 182"/>
                  <a:gd name="T3" fmla="*/ 16 h 177"/>
                  <a:gd name="T4" fmla="*/ 0 w 182"/>
                  <a:gd name="T5" fmla="*/ 882 h 177"/>
                  <a:gd name="T6" fmla="*/ 31 w 182"/>
                  <a:gd name="T7" fmla="*/ 916 h 177"/>
                  <a:gd name="T8" fmla="*/ 903 w 182"/>
                  <a:gd name="T9" fmla="*/ 40 h 177"/>
                  <a:gd name="T10" fmla="*/ 874 w 182"/>
                  <a:gd name="T11" fmla="*/ 40 h 177"/>
                  <a:gd name="T12" fmla="*/ 903 w 182"/>
                  <a:gd name="T13" fmla="*/ 16 h 177"/>
                  <a:gd name="T14" fmla="*/ 893 w 182"/>
                  <a:gd name="T15" fmla="*/ 0 h 177"/>
                  <a:gd name="T16" fmla="*/ 874 w 182"/>
                  <a:gd name="T17" fmla="*/ 16 h 177"/>
                  <a:gd name="T18" fmla="*/ 903 w 182"/>
                  <a:gd name="T19" fmla="*/ 16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181" y="3"/>
                    </a:moveTo>
                    <a:lnTo>
                      <a:pt x="175" y="3"/>
                    </a:lnTo>
                    <a:lnTo>
                      <a:pt x="0" y="170"/>
                    </a:lnTo>
                    <a:lnTo>
                      <a:pt x="6" y="176"/>
                    </a:lnTo>
                    <a:lnTo>
                      <a:pt x="181" y="8"/>
                    </a:lnTo>
                    <a:lnTo>
                      <a:pt x="175" y="8"/>
                    </a:lnTo>
                    <a:lnTo>
                      <a:pt x="181" y="3"/>
                    </a:lnTo>
                    <a:lnTo>
                      <a:pt x="179" y="0"/>
                    </a:lnTo>
                    <a:lnTo>
                      <a:pt x="175" y="3"/>
                    </a:lnTo>
                    <a:lnTo>
                      <a:pt x="181"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26" name="Freeform 613"/>
              <p:cNvSpPr>
                <a:spLocks/>
              </p:cNvSpPr>
              <p:nvPr/>
            </p:nvSpPr>
            <p:spPr bwMode="auto">
              <a:xfrm>
                <a:off x="2978" y="1638"/>
                <a:ext cx="225" cy="230"/>
              </a:xfrm>
              <a:custGeom>
                <a:avLst/>
                <a:gdLst>
                  <a:gd name="T0" fmla="*/ 896 w 178"/>
                  <a:gd name="T1" fmla="*/ 964 h 181"/>
                  <a:gd name="T2" fmla="*/ 896 w 178"/>
                  <a:gd name="T3" fmla="*/ 931 h 181"/>
                  <a:gd name="T4" fmla="*/ 32 w 178"/>
                  <a:gd name="T5" fmla="*/ 0 h 181"/>
                  <a:gd name="T6" fmla="*/ 0 w 178"/>
                  <a:gd name="T7" fmla="*/ 28 h 181"/>
                  <a:gd name="T8" fmla="*/ 877 w 178"/>
                  <a:gd name="T9" fmla="*/ 964 h 181"/>
                  <a:gd name="T10" fmla="*/ 877 w 178"/>
                  <a:gd name="T11" fmla="*/ 931 h 181"/>
                  <a:gd name="T12" fmla="*/ 896 w 178"/>
                  <a:gd name="T13" fmla="*/ 964 h 181"/>
                  <a:gd name="T14" fmla="*/ 915 w 178"/>
                  <a:gd name="T15" fmla="*/ 953 h 181"/>
                  <a:gd name="T16" fmla="*/ 896 w 178"/>
                  <a:gd name="T17" fmla="*/ 931 h 181"/>
                  <a:gd name="T18" fmla="*/ 896 w 178"/>
                  <a:gd name="T19" fmla="*/ 964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181"/>
                  <a:gd name="T32" fmla="*/ 178 w 178"/>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181">
                    <a:moveTo>
                      <a:pt x="174" y="180"/>
                    </a:moveTo>
                    <a:lnTo>
                      <a:pt x="174" y="174"/>
                    </a:lnTo>
                    <a:lnTo>
                      <a:pt x="6" y="0"/>
                    </a:lnTo>
                    <a:lnTo>
                      <a:pt x="0" y="5"/>
                    </a:lnTo>
                    <a:lnTo>
                      <a:pt x="169" y="180"/>
                    </a:lnTo>
                    <a:lnTo>
                      <a:pt x="169" y="174"/>
                    </a:lnTo>
                    <a:lnTo>
                      <a:pt x="174" y="180"/>
                    </a:lnTo>
                    <a:lnTo>
                      <a:pt x="177" y="178"/>
                    </a:lnTo>
                    <a:lnTo>
                      <a:pt x="174" y="174"/>
                    </a:lnTo>
                    <a:lnTo>
                      <a:pt x="174" y="1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27" name="Freeform 614"/>
              <p:cNvSpPr>
                <a:spLocks/>
              </p:cNvSpPr>
              <p:nvPr/>
            </p:nvSpPr>
            <p:spPr bwMode="auto">
              <a:xfrm>
                <a:off x="2971" y="1868"/>
                <a:ext cx="228" cy="226"/>
              </a:xfrm>
              <a:custGeom>
                <a:avLst/>
                <a:gdLst>
                  <a:gd name="T0" fmla="*/ 0 w 181"/>
                  <a:gd name="T1" fmla="*/ 960 h 177"/>
                  <a:gd name="T2" fmla="*/ 25 w 181"/>
                  <a:gd name="T3" fmla="*/ 960 h 177"/>
                  <a:gd name="T4" fmla="*/ 906 w 181"/>
                  <a:gd name="T5" fmla="*/ 36 h 177"/>
                  <a:gd name="T6" fmla="*/ 879 w 181"/>
                  <a:gd name="T7" fmla="*/ 0 h 177"/>
                  <a:gd name="T8" fmla="*/ 0 w 181"/>
                  <a:gd name="T9" fmla="*/ 932 h 177"/>
                  <a:gd name="T10" fmla="*/ 25 w 181"/>
                  <a:gd name="T11" fmla="*/ 932 h 177"/>
                  <a:gd name="T12" fmla="*/ 0 w 181"/>
                  <a:gd name="T13" fmla="*/ 960 h 177"/>
                  <a:gd name="T14" fmla="*/ 13 w 181"/>
                  <a:gd name="T15" fmla="*/ 972 h 177"/>
                  <a:gd name="T16" fmla="*/ 25 w 181"/>
                  <a:gd name="T17" fmla="*/ 960 h 177"/>
                  <a:gd name="T18" fmla="*/ 0 w 181"/>
                  <a:gd name="T19" fmla="*/ 96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7"/>
                  <a:gd name="T32" fmla="*/ 181 w 181"/>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7">
                    <a:moveTo>
                      <a:pt x="0" y="174"/>
                    </a:moveTo>
                    <a:lnTo>
                      <a:pt x="5" y="174"/>
                    </a:lnTo>
                    <a:lnTo>
                      <a:pt x="180" y="6"/>
                    </a:lnTo>
                    <a:lnTo>
                      <a:pt x="175" y="0"/>
                    </a:lnTo>
                    <a:lnTo>
                      <a:pt x="0" y="168"/>
                    </a:lnTo>
                    <a:lnTo>
                      <a:pt x="5" y="168"/>
                    </a:lnTo>
                    <a:lnTo>
                      <a:pt x="0" y="174"/>
                    </a:lnTo>
                    <a:lnTo>
                      <a:pt x="2" y="176"/>
                    </a:lnTo>
                    <a:lnTo>
                      <a:pt x="5" y="174"/>
                    </a:lnTo>
                    <a:lnTo>
                      <a:pt x="0" y="17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28" name="Freeform 615"/>
              <p:cNvSpPr>
                <a:spLocks/>
              </p:cNvSpPr>
              <p:nvPr/>
            </p:nvSpPr>
            <p:spPr bwMode="auto">
              <a:xfrm>
                <a:off x="2746" y="1857"/>
                <a:ext cx="223" cy="233"/>
              </a:xfrm>
              <a:custGeom>
                <a:avLst/>
                <a:gdLst>
                  <a:gd name="T0" fmla="*/ 13 w 177"/>
                  <a:gd name="T1" fmla="*/ 0 h 182"/>
                  <a:gd name="T2" fmla="*/ 13 w 177"/>
                  <a:gd name="T3" fmla="*/ 36 h 182"/>
                  <a:gd name="T4" fmla="*/ 861 w 177"/>
                  <a:gd name="T5" fmla="*/ 1019 h 182"/>
                  <a:gd name="T6" fmla="*/ 891 w 177"/>
                  <a:gd name="T7" fmla="*/ 987 h 182"/>
                  <a:gd name="T8" fmla="*/ 39 w 177"/>
                  <a:gd name="T9" fmla="*/ 0 h 182"/>
                  <a:gd name="T10" fmla="*/ 39 w 177"/>
                  <a:gd name="T11" fmla="*/ 36 h 182"/>
                  <a:gd name="T12" fmla="*/ 13 w 177"/>
                  <a:gd name="T13" fmla="*/ 0 h 182"/>
                  <a:gd name="T14" fmla="*/ 0 w 177"/>
                  <a:gd name="T15" fmla="*/ 17 h 182"/>
                  <a:gd name="T16" fmla="*/ 13 w 177"/>
                  <a:gd name="T17" fmla="*/ 36 h 182"/>
                  <a:gd name="T18" fmla="*/ 13 w 177"/>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2"/>
                  <a:gd name="T32" fmla="*/ 177 w 177"/>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2">
                    <a:moveTo>
                      <a:pt x="2" y="0"/>
                    </a:moveTo>
                    <a:lnTo>
                      <a:pt x="2" y="6"/>
                    </a:lnTo>
                    <a:lnTo>
                      <a:pt x="171" y="181"/>
                    </a:lnTo>
                    <a:lnTo>
                      <a:pt x="176" y="175"/>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29" name="Freeform 616"/>
              <p:cNvSpPr>
                <a:spLocks/>
              </p:cNvSpPr>
              <p:nvPr/>
            </p:nvSpPr>
            <p:spPr bwMode="auto">
              <a:xfrm>
                <a:off x="2977" y="1639"/>
                <a:ext cx="4" cy="110"/>
              </a:xfrm>
              <a:custGeom>
                <a:avLst/>
                <a:gdLst>
                  <a:gd name="T0" fmla="*/ 1 w 3"/>
                  <a:gd name="T1" fmla="*/ 511 h 85"/>
                  <a:gd name="T2" fmla="*/ 16 w 3"/>
                  <a:gd name="T3" fmla="*/ 496 h 85"/>
                  <a:gd name="T4" fmla="*/ 16 w 3"/>
                  <a:gd name="T5" fmla="*/ 0 h 85"/>
                  <a:gd name="T6" fmla="*/ 1 w 3"/>
                  <a:gd name="T7" fmla="*/ 0 h 85"/>
                  <a:gd name="T8" fmla="*/ 0 w 3"/>
                  <a:gd name="T9" fmla="*/ 496 h 85"/>
                  <a:gd name="T10" fmla="*/ 0 w 3"/>
                  <a:gd name="T11" fmla="*/ 489 h 85"/>
                  <a:gd name="T12" fmla="*/ 1 w 3"/>
                  <a:gd name="T13" fmla="*/ 511 h 85"/>
                  <a:gd name="T14" fmla="*/ 0 60000 65536"/>
                  <a:gd name="T15" fmla="*/ 0 60000 65536"/>
                  <a:gd name="T16" fmla="*/ 0 60000 65536"/>
                  <a:gd name="T17" fmla="*/ 0 60000 65536"/>
                  <a:gd name="T18" fmla="*/ 0 60000 65536"/>
                  <a:gd name="T19" fmla="*/ 0 60000 65536"/>
                  <a:gd name="T20" fmla="*/ 0 60000 65536"/>
                  <a:gd name="T21" fmla="*/ 0 w 3"/>
                  <a:gd name="T22" fmla="*/ 0 h 85"/>
                  <a:gd name="T23" fmla="*/ 3 w 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5">
                    <a:moveTo>
                      <a:pt x="1" y="84"/>
                    </a:moveTo>
                    <a:lnTo>
                      <a:pt x="2" y="82"/>
                    </a:lnTo>
                    <a:lnTo>
                      <a:pt x="2" y="0"/>
                    </a:lnTo>
                    <a:lnTo>
                      <a:pt x="1" y="0"/>
                    </a:lnTo>
                    <a:lnTo>
                      <a:pt x="0" y="82"/>
                    </a:lnTo>
                    <a:lnTo>
                      <a:pt x="0" y="80"/>
                    </a:lnTo>
                    <a:lnTo>
                      <a:pt x="1" y="8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30" name="Freeform 617"/>
              <p:cNvSpPr>
                <a:spLocks/>
              </p:cNvSpPr>
              <p:nvPr/>
            </p:nvSpPr>
            <p:spPr bwMode="auto">
              <a:xfrm>
                <a:off x="2746" y="1751"/>
                <a:ext cx="231" cy="221"/>
              </a:xfrm>
              <a:custGeom>
                <a:avLst/>
                <a:gdLst>
                  <a:gd name="T0" fmla="*/ 0 w 183"/>
                  <a:gd name="T1" fmla="*/ 941 h 173"/>
                  <a:gd name="T2" fmla="*/ 32 w 183"/>
                  <a:gd name="T3" fmla="*/ 957 h 173"/>
                  <a:gd name="T4" fmla="*/ 929 w 183"/>
                  <a:gd name="T5" fmla="*/ 28 h 173"/>
                  <a:gd name="T6" fmla="*/ 901 w 183"/>
                  <a:gd name="T7" fmla="*/ 0 h 173"/>
                  <a:gd name="T8" fmla="*/ 0 w 183"/>
                  <a:gd name="T9" fmla="*/ 922 h 173"/>
                  <a:gd name="T10" fmla="*/ 37 w 183"/>
                  <a:gd name="T11" fmla="*/ 941 h 173"/>
                  <a:gd name="T12" fmla="*/ 0 w 183"/>
                  <a:gd name="T13" fmla="*/ 941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0" y="170"/>
                    </a:moveTo>
                    <a:lnTo>
                      <a:pt x="6" y="172"/>
                    </a:lnTo>
                    <a:lnTo>
                      <a:pt x="182" y="5"/>
                    </a:lnTo>
                    <a:lnTo>
                      <a:pt x="177" y="0"/>
                    </a:lnTo>
                    <a:lnTo>
                      <a:pt x="0" y="166"/>
                    </a:lnTo>
                    <a:lnTo>
                      <a:pt x="7" y="170"/>
                    </a:lnTo>
                    <a:lnTo>
                      <a:pt x="0" y="17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31" name="Freeform 618"/>
              <p:cNvSpPr>
                <a:spLocks/>
              </p:cNvSpPr>
              <p:nvPr/>
            </p:nvSpPr>
            <p:spPr bwMode="auto">
              <a:xfrm>
                <a:off x="2746" y="1857"/>
                <a:ext cx="3" cy="112"/>
              </a:xfrm>
              <a:custGeom>
                <a:avLst/>
                <a:gdLst>
                  <a:gd name="T0" fmla="*/ 1 w 3"/>
                  <a:gd name="T1" fmla="*/ 0 h 86"/>
                  <a:gd name="T2" fmla="*/ 1 w 3"/>
                  <a:gd name="T3" fmla="*/ 21 h 86"/>
                  <a:gd name="T4" fmla="*/ 0 w 3"/>
                  <a:gd name="T5" fmla="*/ 543 h 86"/>
                  <a:gd name="T6" fmla="*/ 2 w 3"/>
                  <a:gd name="T7" fmla="*/ 543 h 86"/>
                  <a:gd name="T8" fmla="*/ 2 w 3"/>
                  <a:gd name="T9" fmla="*/ 21 h 86"/>
                  <a:gd name="T10" fmla="*/ 2 w 3"/>
                  <a:gd name="T11" fmla="*/ 38 h 86"/>
                  <a:gd name="T12" fmla="*/ 1 w 3"/>
                  <a:gd name="T13" fmla="*/ 0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1" y="0"/>
                    </a:moveTo>
                    <a:lnTo>
                      <a:pt x="1" y="3"/>
                    </a:lnTo>
                    <a:lnTo>
                      <a:pt x="0" y="85"/>
                    </a:lnTo>
                    <a:lnTo>
                      <a:pt x="2" y="85"/>
                    </a:lnTo>
                    <a:lnTo>
                      <a:pt x="2" y="3"/>
                    </a:lnTo>
                    <a:lnTo>
                      <a:pt x="2" y="6"/>
                    </a:lnTo>
                    <a:lnTo>
                      <a:pt x="1"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32" name="Freeform 619"/>
              <p:cNvSpPr>
                <a:spLocks/>
              </p:cNvSpPr>
              <p:nvPr/>
            </p:nvSpPr>
            <p:spPr bwMode="auto">
              <a:xfrm>
                <a:off x="2749" y="1638"/>
                <a:ext cx="232" cy="219"/>
              </a:xfrm>
              <a:custGeom>
                <a:avLst/>
                <a:gdLst>
                  <a:gd name="T0" fmla="*/ 958 w 183"/>
                  <a:gd name="T1" fmla="*/ 13 h 173"/>
                  <a:gd name="T2" fmla="*/ 919 w 183"/>
                  <a:gd name="T3" fmla="*/ 0 h 173"/>
                  <a:gd name="T4" fmla="*/ 0 w 183"/>
                  <a:gd name="T5" fmla="*/ 867 h 173"/>
                  <a:gd name="T6" fmla="*/ 32 w 183"/>
                  <a:gd name="T7" fmla="*/ 898 h 173"/>
                  <a:gd name="T8" fmla="*/ 952 w 183"/>
                  <a:gd name="T9" fmla="*/ 25 h 173"/>
                  <a:gd name="T10" fmla="*/ 919 w 183"/>
                  <a:gd name="T11" fmla="*/ 13 h 173"/>
                  <a:gd name="T12" fmla="*/ 958 w 183"/>
                  <a:gd name="T13" fmla="*/ 13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182" y="2"/>
                    </a:moveTo>
                    <a:lnTo>
                      <a:pt x="175" y="0"/>
                    </a:lnTo>
                    <a:lnTo>
                      <a:pt x="0" y="166"/>
                    </a:lnTo>
                    <a:lnTo>
                      <a:pt x="6" y="172"/>
                    </a:lnTo>
                    <a:lnTo>
                      <a:pt x="181" y="5"/>
                    </a:lnTo>
                    <a:lnTo>
                      <a:pt x="175" y="2"/>
                    </a:lnTo>
                    <a:lnTo>
                      <a:pt x="182"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33" name="Freeform 620"/>
              <p:cNvSpPr>
                <a:spLocks/>
              </p:cNvSpPr>
              <p:nvPr/>
            </p:nvSpPr>
            <p:spPr bwMode="auto">
              <a:xfrm>
                <a:off x="3199" y="1867"/>
                <a:ext cx="3" cy="3"/>
              </a:xfrm>
              <a:custGeom>
                <a:avLst/>
                <a:gdLst>
                  <a:gd name="T0" fmla="*/ 0 w 2"/>
                  <a:gd name="T1" fmla="*/ 0 h 2"/>
                  <a:gd name="T2" fmla="*/ 0 w 2"/>
                  <a:gd name="T3" fmla="*/ 0 h 2"/>
                  <a:gd name="T4" fmla="*/ 0 w 2"/>
                  <a:gd name="T5" fmla="*/ 0 h 2"/>
                  <a:gd name="T6" fmla="*/ 21 w 2"/>
                  <a:gd name="T7" fmla="*/ 0 h 2"/>
                  <a:gd name="T8" fmla="*/ 21 w 2"/>
                  <a:gd name="T9" fmla="*/ 0 h 2"/>
                  <a:gd name="T10" fmla="*/ 21 w 2"/>
                  <a:gd name="T11" fmla="*/ 21 h 2"/>
                  <a:gd name="T12" fmla="*/ 21 w 2"/>
                  <a:gd name="T13" fmla="*/ 0 h 2"/>
                  <a:gd name="T14" fmla="*/ 21 w 2"/>
                  <a:gd name="T15" fmla="*/ 21 h 2"/>
                  <a:gd name="T16" fmla="*/ 21 w 2"/>
                  <a:gd name="T17" fmla="*/ 21 h 2"/>
                  <a:gd name="T18" fmla="*/ 0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0" y="0"/>
                    </a:moveTo>
                    <a:lnTo>
                      <a:pt x="0" y="0"/>
                    </a:lnTo>
                    <a:lnTo>
                      <a:pt x="1" y="0"/>
                    </a:lnTo>
                    <a:lnTo>
                      <a:pt x="1" y="1"/>
                    </a:lnTo>
                    <a:lnTo>
                      <a:pt x="1" y="0"/>
                    </a:lnTo>
                    <a:lnTo>
                      <a:pt x="1" y="1"/>
                    </a:lnTo>
                    <a:lnTo>
                      <a:pt x="0"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34" name="Freeform 621"/>
              <p:cNvSpPr>
                <a:spLocks/>
              </p:cNvSpPr>
              <p:nvPr/>
            </p:nvSpPr>
            <p:spPr bwMode="auto">
              <a:xfrm>
                <a:off x="2978" y="1638"/>
                <a:ext cx="221" cy="230"/>
              </a:xfrm>
              <a:custGeom>
                <a:avLst/>
                <a:gdLst>
                  <a:gd name="T0" fmla="*/ 17 w 174"/>
                  <a:gd name="T1" fmla="*/ 13 h 181"/>
                  <a:gd name="T2" fmla="*/ 0 w 174"/>
                  <a:gd name="T3" fmla="*/ 28 h 181"/>
                  <a:gd name="T4" fmla="*/ 895 w 174"/>
                  <a:gd name="T5" fmla="*/ 964 h 181"/>
                  <a:gd name="T6" fmla="*/ 923 w 174"/>
                  <a:gd name="T7" fmla="*/ 931 h 181"/>
                  <a:gd name="T8" fmla="*/ 36 w 174"/>
                  <a:gd name="T9" fmla="*/ 0 h 181"/>
                  <a:gd name="T10" fmla="*/ 17 w 174"/>
                  <a:gd name="T11" fmla="*/ 13 h 181"/>
                  <a:gd name="T12" fmla="*/ 0 60000 65536"/>
                  <a:gd name="T13" fmla="*/ 0 60000 65536"/>
                  <a:gd name="T14" fmla="*/ 0 60000 65536"/>
                  <a:gd name="T15" fmla="*/ 0 60000 65536"/>
                  <a:gd name="T16" fmla="*/ 0 60000 65536"/>
                  <a:gd name="T17" fmla="*/ 0 60000 65536"/>
                  <a:gd name="T18" fmla="*/ 0 w 174"/>
                  <a:gd name="T19" fmla="*/ 0 h 181"/>
                  <a:gd name="T20" fmla="*/ 174 w 174"/>
                  <a:gd name="T21" fmla="*/ 181 h 181"/>
                </a:gdLst>
                <a:ahLst/>
                <a:cxnLst>
                  <a:cxn ang="T12">
                    <a:pos x="T0" y="T1"/>
                  </a:cxn>
                  <a:cxn ang="T13">
                    <a:pos x="T2" y="T3"/>
                  </a:cxn>
                  <a:cxn ang="T14">
                    <a:pos x="T4" y="T5"/>
                  </a:cxn>
                  <a:cxn ang="T15">
                    <a:pos x="T6" y="T7"/>
                  </a:cxn>
                  <a:cxn ang="T16">
                    <a:pos x="T8" y="T9"/>
                  </a:cxn>
                  <a:cxn ang="T17">
                    <a:pos x="T10" y="T11"/>
                  </a:cxn>
                </a:cxnLst>
                <a:rect l="T18" t="T19" r="T20" b="T21"/>
                <a:pathLst>
                  <a:path w="174" h="181">
                    <a:moveTo>
                      <a:pt x="3" y="2"/>
                    </a:moveTo>
                    <a:lnTo>
                      <a:pt x="0" y="5"/>
                    </a:lnTo>
                    <a:lnTo>
                      <a:pt x="168" y="180"/>
                    </a:lnTo>
                    <a:lnTo>
                      <a:pt x="173" y="174"/>
                    </a:lnTo>
                    <a:lnTo>
                      <a:pt x="6" y="0"/>
                    </a:lnTo>
                    <a:lnTo>
                      <a:pt x="3"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35" name="Freeform 622"/>
              <p:cNvSpPr>
                <a:spLocks/>
              </p:cNvSpPr>
              <p:nvPr/>
            </p:nvSpPr>
            <p:spPr bwMode="auto">
              <a:xfrm>
                <a:off x="2977" y="1751"/>
                <a:ext cx="165" cy="175"/>
              </a:xfrm>
              <a:custGeom>
                <a:avLst/>
                <a:gdLst>
                  <a:gd name="T0" fmla="*/ 640 w 131"/>
                  <a:gd name="T1" fmla="*/ 737 h 137"/>
                  <a:gd name="T2" fmla="*/ 656 w 131"/>
                  <a:gd name="T3" fmla="*/ 722 h 137"/>
                  <a:gd name="T4" fmla="*/ 25 w 131"/>
                  <a:gd name="T5" fmla="*/ 0 h 137"/>
                  <a:gd name="T6" fmla="*/ 0 w 131"/>
                  <a:gd name="T7" fmla="*/ 36 h 137"/>
                  <a:gd name="T8" fmla="*/ 622 w 131"/>
                  <a:gd name="T9" fmla="*/ 757 h 137"/>
                  <a:gd name="T10" fmla="*/ 640 w 131"/>
                  <a:gd name="T11" fmla="*/ 737 h 137"/>
                  <a:gd name="T12" fmla="*/ 0 60000 65536"/>
                  <a:gd name="T13" fmla="*/ 0 60000 65536"/>
                  <a:gd name="T14" fmla="*/ 0 60000 65536"/>
                  <a:gd name="T15" fmla="*/ 0 60000 65536"/>
                  <a:gd name="T16" fmla="*/ 0 60000 65536"/>
                  <a:gd name="T17" fmla="*/ 0 60000 65536"/>
                  <a:gd name="T18" fmla="*/ 0 w 131"/>
                  <a:gd name="T19" fmla="*/ 0 h 137"/>
                  <a:gd name="T20" fmla="*/ 131 w 131"/>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31" h="137">
                    <a:moveTo>
                      <a:pt x="127" y="133"/>
                    </a:moveTo>
                    <a:lnTo>
                      <a:pt x="130" y="130"/>
                    </a:lnTo>
                    <a:lnTo>
                      <a:pt x="5" y="0"/>
                    </a:lnTo>
                    <a:lnTo>
                      <a:pt x="0" y="6"/>
                    </a:lnTo>
                    <a:lnTo>
                      <a:pt x="124" y="136"/>
                    </a:lnTo>
                    <a:lnTo>
                      <a:pt x="127" y="13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36" name="Freeform 623"/>
              <p:cNvSpPr>
                <a:spLocks/>
              </p:cNvSpPr>
              <p:nvPr/>
            </p:nvSpPr>
            <p:spPr bwMode="auto">
              <a:xfrm>
                <a:off x="3024" y="1983"/>
                <a:ext cx="175" cy="162"/>
              </a:xfrm>
              <a:custGeom>
                <a:avLst/>
                <a:gdLst>
                  <a:gd name="T0" fmla="*/ 722 w 137"/>
                  <a:gd name="T1" fmla="*/ 13 h 128"/>
                  <a:gd name="T2" fmla="*/ 722 w 137"/>
                  <a:gd name="T3" fmla="*/ 0 h 128"/>
                  <a:gd name="T4" fmla="*/ 0 w 137"/>
                  <a:gd name="T5" fmla="*/ 634 h 128"/>
                  <a:gd name="T6" fmla="*/ 28 w 137"/>
                  <a:gd name="T7" fmla="*/ 663 h 128"/>
                  <a:gd name="T8" fmla="*/ 757 w 137"/>
                  <a:gd name="T9" fmla="*/ 32 h 128"/>
                  <a:gd name="T10" fmla="*/ 757 w 137"/>
                  <a:gd name="T11" fmla="*/ 13 h 128"/>
                  <a:gd name="T12" fmla="*/ 722 w 137"/>
                  <a:gd name="T13" fmla="*/ 13 h 128"/>
                  <a:gd name="T14" fmla="*/ 0 60000 65536"/>
                  <a:gd name="T15" fmla="*/ 0 60000 65536"/>
                  <a:gd name="T16" fmla="*/ 0 60000 65536"/>
                  <a:gd name="T17" fmla="*/ 0 60000 65536"/>
                  <a:gd name="T18" fmla="*/ 0 60000 65536"/>
                  <a:gd name="T19" fmla="*/ 0 60000 65536"/>
                  <a:gd name="T20" fmla="*/ 0 60000 65536"/>
                  <a:gd name="T21" fmla="*/ 0 w 137"/>
                  <a:gd name="T22" fmla="*/ 0 h 128"/>
                  <a:gd name="T23" fmla="*/ 137 w 137"/>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28">
                    <a:moveTo>
                      <a:pt x="130" y="2"/>
                    </a:moveTo>
                    <a:lnTo>
                      <a:pt x="130" y="0"/>
                    </a:lnTo>
                    <a:lnTo>
                      <a:pt x="0" y="122"/>
                    </a:lnTo>
                    <a:lnTo>
                      <a:pt x="5" y="127"/>
                    </a:lnTo>
                    <a:lnTo>
                      <a:pt x="136" y="6"/>
                    </a:lnTo>
                    <a:lnTo>
                      <a:pt x="136" y="2"/>
                    </a:lnTo>
                    <a:lnTo>
                      <a:pt x="130"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37" name="Freeform 624"/>
              <p:cNvSpPr>
                <a:spLocks/>
              </p:cNvSpPr>
              <p:nvPr/>
            </p:nvSpPr>
            <p:spPr bwMode="auto">
              <a:xfrm>
                <a:off x="3199" y="1861"/>
                <a:ext cx="3" cy="116"/>
              </a:xfrm>
              <a:custGeom>
                <a:avLst/>
                <a:gdLst>
                  <a:gd name="T0" fmla="*/ 2 w 3"/>
                  <a:gd name="T1" fmla="*/ 60 h 91"/>
                  <a:gd name="T2" fmla="*/ 0 w 3"/>
                  <a:gd name="T3" fmla="*/ 47 h 91"/>
                  <a:gd name="T4" fmla="*/ 0 w 3"/>
                  <a:gd name="T5" fmla="*/ 492 h 91"/>
                  <a:gd name="T6" fmla="*/ 1 w 3"/>
                  <a:gd name="T7" fmla="*/ 492 h 91"/>
                  <a:gd name="T8" fmla="*/ 2 w 3"/>
                  <a:gd name="T9" fmla="*/ 47 h 91"/>
                  <a:gd name="T10" fmla="*/ 1 w 3"/>
                  <a:gd name="T11" fmla="*/ 36 h 91"/>
                  <a:gd name="T12" fmla="*/ 2 w 3"/>
                  <a:gd name="T13" fmla="*/ 47 h 91"/>
                  <a:gd name="T14" fmla="*/ 2 w 3"/>
                  <a:gd name="T15" fmla="*/ 0 h 91"/>
                  <a:gd name="T16" fmla="*/ 1 w 3"/>
                  <a:gd name="T17" fmla="*/ 36 h 91"/>
                  <a:gd name="T18" fmla="*/ 2 w 3"/>
                  <a:gd name="T19" fmla="*/ 6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1"/>
                  <a:gd name="T32" fmla="*/ 3 w 3"/>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1">
                    <a:moveTo>
                      <a:pt x="2" y="11"/>
                    </a:moveTo>
                    <a:lnTo>
                      <a:pt x="0" y="9"/>
                    </a:lnTo>
                    <a:lnTo>
                      <a:pt x="0" y="90"/>
                    </a:lnTo>
                    <a:lnTo>
                      <a:pt x="1" y="90"/>
                    </a:lnTo>
                    <a:lnTo>
                      <a:pt x="2" y="9"/>
                    </a:lnTo>
                    <a:lnTo>
                      <a:pt x="1" y="6"/>
                    </a:lnTo>
                    <a:lnTo>
                      <a:pt x="2" y="9"/>
                    </a:lnTo>
                    <a:lnTo>
                      <a:pt x="2" y="0"/>
                    </a:lnTo>
                    <a:lnTo>
                      <a:pt x="1" y="6"/>
                    </a:lnTo>
                    <a:lnTo>
                      <a:pt x="2" y="1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38" name="Freeform 625"/>
              <p:cNvSpPr>
                <a:spLocks/>
              </p:cNvSpPr>
              <p:nvPr/>
            </p:nvSpPr>
            <p:spPr bwMode="auto">
              <a:xfrm>
                <a:off x="2969" y="1868"/>
                <a:ext cx="230" cy="222"/>
              </a:xfrm>
              <a:custGeom>
                <a:avLst/>
                <a:gdLst>
                  <a:gd name="T0" fmla="*/ 37 w 182"/>
                  <a:gd name="T1" fmla="*/ 934 h 174"/>
                  <a:gd name="T2" fmla="*/ 32 w 182"/>
                  <a:gd name="T3" fmla="*/ 954 h 174"/>
                  <a:gd name="T4" fmla="*/ 931 w 182"/>
                  <a:gd name="T5" fmla="*/ 36 h 174"/>
                  <a:gd name="T6" fmla="*/ 906 w 182"/>
                  <a:gd name="T7" fmla="*/ 0 h 174"/>
                  <a:gd name="T8" fmla="*/ 1 w 182"/>
                  <a:gd name="T9" fmla="*/ 920 h 174"/>
                  <a:gd name="T10" fmla="*/ 0 w 182"/>
                  <a:gd name="T11" fmla="*/ 934 h 174"/>
                  <a:gd name="T12" fmla="*/ 1 w 182"/>
                  <a:gd name="T13" fmla="*/ 920 h 174"/>
                  <a:gd name="T14" fmla="*/ 0 w 182"/>
                  <a:gd name="T15" fmla="*/ 921 h 174"/>
                  <a:gd name="T16" fmla="*/ 0 w 182"/>
                  <a:gd name="T17" fmla="*/ 934 h 174"/>
                  <a:gd name="T18" fmla="*/ 37 w 182"/>
                  <a:gd name="T19" fmla="*/ 934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4"/>
                  <a:gd name="T32" fmla="*/ 182 w 182"/>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4">
                    <a:moveTo>
                      <a:pt x="7" y="170"/>
                    </a:moveTo>
                    <a:lnTo>
                      <a:pt x="6" y="173"/>
                    </a:lnTo>
                    <a:lnTo>
                      <a:pt x="181" y="6"/>
                    </a:lnTo>
                    <a:lnTo>
                      <a:pt x="176" y="0"/>
                    </a:lnTo>
                    <a:lnTo>
                      <a:pt x="1" y="167"/>
                    </a:lnTo>
                    <a:lnTo>
                      <a:pt x="0" y="170"/>
                    </a:lnTo>
                    <a:lnTo>
                      <a:pt x="1" y="167"/>
                    </a:lnTo>
                    <a:lnTo>
                      <a:pt x="0" y="168"/>
                    </a:lnTo>
                    <a:lnTo>
                      <a:pt x="0" y="170"/>
                    </a:lnTo>
                    <a:lnTo>
                      <a:pt x="7" y="17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39" name="Freeform 626"/>
              <p:cNvSpPr>
                <a:spLocks/>
              </p:cNvSpPr>
              <p:nvPr/>
            </p:nvSpPr>
            <p:spPr bwMode="auto">
              <a:xfrm>
                <a:off x="2964" y="2094"/>
                <a:ext cx="7" cy="104"/>
              </a:xfrm>
              <a:custGeom>
                <a:avLst/>
                <a:gdLst>
                  <a:gd name="T0" fmla="*/ 65 w 4"/>
                  <a:gd name="T1" fmla="*/ 431 h 82"/>
                  <a:gd name="T2" fmla="*/ 114 w 4"/>
                  <a:gd name="T3" fmla="*/ 431 h 82"/>
                  <a:gd name="T4" fmla="*/ 151 w 4"/>
                  <a:gd name="T5" fmla="*/ 0 h 82"/>
                  <a:gd name="T6" fmla="*/ 65 w 4"/>
                  <a:gd name="T7" fmla="*/ 0 h 82"/>
                  <a:gd name="T8" fmla="*/ 0 w 4"/>
                  <a:gd name="T9" fmla="*/ 431 h 82"/>
                  <a:gd name="T10" fmla="*/ 65 w 4"/>
                  <a:gd name="T11" fmla="*/ 431 h 82"/>
                  <a:gd name="T12" fmla="*/ 0 60000 65536"/>
                  <a:gd name="T13" fmla="*/ 0 60000 65536"/>
                  <a:gd name="T14" fmla="*/ 0 60000 65536"/>
                  <a:gd name="T15" fmla="*/ 0 60000 65536"/>
                  <a:gd name="T16" fmla="*/ 0 60000 65536"/>
                  <a:gd name="T17" fmla="*/ 0 60000 65536"/>
                  <a:gd name="T18" fmla="*/ 0 w 4"/>
                  <a:gd name="T19" fmla="*/ 0 h 82"/>
                  <a:gd name="T20" fmla="*/ 4 w 4"/>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4" h="82">
                    <a:moveTo>
                      <a:pt x="1" y="81"/>
                    </a:moveTo>
                    <a:lnTo>
                      <a:pt x="2" y="81"/>
                    </a:lnTo>
                    <a:lnTo>
                      <a:pt x="3" y="0"/>
                    </a:lnTo>
                    <a:lnTo>
                      <a:pt x="1" y="0"/>
                    </a:lnTo>
                    <a:lnTo>
                      <a:pt x="0" y="81"/>
                    </a:lnTo>
                    <a:lnTo>
                      <a:pt x="1" y="8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40" name="Freeform 627"/>
              <p:cNvSpPr>
                <a:spLocks/>
              </p:cNvSpPr>
              <p:nvPr/>
            </p:nvSpPr>
            <p:spPr bwMode="auto">
              <a:xfrm>
                <a:off x="2507" y="2309"/>
                <a:ext cx="229" cy="223"/>
              </a:xfrm>
              <a:custGeom>
                <a:avLst/>
                <a:gdLst>
                  <a:gd name="T0" fmla="*/ 903 w 182"/>
                  <a:gd name="T1" fmla="*/ 16 h 176"/>
                  <a:gd name="T2" fmla="*/ 874 w 182"/>
                  <a:gd name="T3" fmla="*/ 16 h 176"/>
                  <a:gd name="T4" fmla="*/ 0 w 182"/>
                  <a:gd name="T5" fmla="*/ 884 h 176"/>
                  <a:gd name="T6" fmla="*/ 25 w 182"/>
                  <a:gd name="T7" fmla="*/ 916 h 176"/>
                  <a:gd name="T8" fmla="*/ 903 w 182"/>
                  <a:gd name="T9" fmla="*/ 41 h 176"/>
                  <a:gd name="T10" fmla="*/ 874 w 182"/>
                  <a:gd name="T11" fmla="*/ 41 h 176"/>
                  <a:gd name="T12" fmla="*/ 903 w 182"/>
                  <a:gd name="T13" fmla="*/ 16 h 176"/>
                  <a:gd name="T14" fmla="*/ 890 w 182"/>
                  <a:gd name="T15" fmla="*/ 0 h 176"/>
                  <a:gd name="T16" fmla="*/ 874 w 182"/>
                  <a:gd name="T17" fmla="*/ 16 h 176"/>
                  <a:gd name="T18" fmla="*/ 903 w 182"/>
                  <a:gd name="T19" fmla="*/ 16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3"/>
                    </a:moveTo>
                    <a:lnTo>
                      <a:pt x="175" y="3"/>
                    </a:lnTo>
                    <a:lnTo>
                      <a:pt x="0" y="169"/>
                    </a:lnTo>
                    <a:lnTo>
                      <a:pt x="5" y="175"/>
                    </a:lnTo>
                    <a:lnTo>
                      <a:pt x="181" y="8"/>
                    </a:lnTo>
                    <a:lnTo>
                      <a:pt x="175" y="8"/>
                    </a:lnTo>
                    <a:lnTo>
                      <a:pt x="181" y="3"/>
                    </a:lnTo>
                    <a:lnTo>
                      <a:pt x="178" y="0"/>
                    </a:lnTo>
                    <a:lnTo>
                      <a:pt x="175" y="3"/>
                    </a:lnTo>
                    <a:lnTo>
                      <a:pt x="181"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41" name="Freeform 628"/>
              <p:cNvSpPr>
                <a:spLocks/>
              </p:cNvSpPr>
              <p:nvPr/>
            </p:nvSpPr>
            <p:spPr bwMode="auto">
              <a:xfrm>
                <a:off x="2736" y="2313"/>
                <a:ext cx="227" cy="230"/>
              </a:xfrm>
              <a:custGeom>
                <a:avLst/>
                <a:gdLst>
                  <a:gd name="T0" fmla="*/ 955 w 178"/>
                  <a:gd name="T1" fmla="*/ 964 h 181"/>
                  <a:gd name="T2" fmla="*/ 955 w 178"/>
                  <a:gd name="T3" fmla="*/ 933 h 181"/>
                  <a:gd name="T4" fmla="*/ 36 w 178"/>
                  <a:gd name="T5" fmla="*/ 0 h 181"/>
                  <a:gd name="T6" fmla="*/ 0 w 178"/>
                  <a:gd name="T7" fmla="*/ 28 h 181"/>
                  <a:gd name="T8" fmla="*/ 928 w 178"/>
                  <a:gd name="T9" fmla="*/ 964 h 181"/>
                  <a:gd name="T10" fmla="*/ 928 w 178"/>
                  <a:gd name="T11" fmla="*/ 933 h 181"/>
                  <a:gd name="T12" fmla="*/ 955 w 178"/>
                  <a:gd name="T13" fmla="*/ 964 h 181"/>
                  <a:gd name="T14" fmla="*/ 970 w 178"/>
                  <a:gd name="T15" fmla="*/ 953 h 181"/>
                  <a:gd name="T16" fmla="*/ 955 w 178"/>
                  <a:gd name="T17" fmla="*/ 933 h 181"/>
                  <a:gd name="T18" fmla="*/ 955 w 178"/>
                  <a:gd name="T19" fmla="*/ 964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181"/>
                  <a:gd name="T32" fmla="*/ 178 w 178"/>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181">
                    <a:moveTo>
                      <a:pt x="174" y="180"/>
                    </a:moveTo>
                    <a:lnTo>
                      <a:pt x="174" y="175"/>
                    </a:lnTo>
                    <a:lnTo>
                      <a:pt x="6" y="0"/>
                    </a:lnTo>
                    <a:lnTo>
                      <a:pt x="0" y="5"/>
                    </a:lnTo>
                    <a:lnTo>
                      <a:pt x="169" y="180"/>
                    </a:lnTo>
                    <a:lnTo>
                      <a:pt x="169" y="175"/>
                    </a:lnTo>
                    <a:lnTo>
                      <a:pt x="174" y="180"/>
                    </a:lnTo>
                    <a:lnTo>
                      <a:pt x="177" y="178"/>
                    </a:lnTo>
                    <a:lnTo>
                      <a:pt x="174" y="175"/>
                    </a:lnTo>
                    <a:lnTo>
                      <a:pt x="174" y="1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42" name="Freeform 629"/>
              <p:cNvSpPr>
                <a:spLocks/>
              </p:cNvSpPr>
              <p:nvPr/>
            </p:nvSpPr>
            <p:spPr bwMode="auto">
              <a:xfrm>
                <a:off x="2729" y="2546"/>
                <a:ext cx="229" cy="225"/>
              </a:xfrm>
              <a:custGeom>
                <a:avLst/>
                <a:gdLst>
                  <a:gd name="T0" fmla="*/ 0 w 182"/>
                  <a:gd name="T1" fmla="*/ 968 h 176"/>
                  <a:gd name="T2" fmla="*/ 25 w 182"/>
                  <a:gd name="T3" fmla="*/ 968 h 176"/>
                  <a:gd name="T4" fmla="*/ 903 w 182"/>
                  <a:gd name="T5" fmla="*/ 28 h 176"/>
                  <a:gd name="T6" fmla="*/ 877 w 182"/>
                  <a:gd name="T7" fmla="*/ 0 h 176"/>
                  <a:gd name="T8" fmla="*/ 0 w 182"/>
                  <a:gd name="T9" fmla="*/ 929 h 176"/>
                  <a:gd name="T10" fmla="*/ 25 w 182"/>
                  <a:gd name="T11" fmla="*/ 929 h 176"/>
                  <a:gd name="T12" fmla="*/ 0 w 182"/>
                  <a:gd name="T13" fmla="*/ 968 h 176"/>
                  <a:gd name="T14" fmla="*/ 13 w 182"/>
                  <a:gd name="T15" fmla="*/ 977 h 176"/>
                  <a:gd name="T16" fmla="*/ 25 w 182"/>
                  <a:gd name="T17" fmla="*/ 968 h 176"/>
                  <a:gd name="T18" fmla="*/ 0 w 182"/>
                  <a:gd name="T19" fmla="*/ 968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0" y="173"/>
                    </a:moveTo>
                    <a:lnTo>
                      <a:pt x="5" y="173"/>
                    </a:lnTo>
                    <a:lnTo>
                      <a:pt x="181" y="5"/>
                    </a:lnTo>
                    <a:lnTo>
                      <a:pt x="176" y="0"/>
                    </a:lnTo>
                    <a:lnTo>
                      <a:pt x="0" y="167"/>
                    </a:lnTo>
                    <a:lnTo>
                      <a:pt x="5" y="167"/>
                    </a:lnTo>
                    <a:lnTo>
                      <a:pt x="0" y="173"/>
                    </a:lnTo>
                    <a:lnTo>
                      <a:pt x="2" y="175"/>
                    </a:lnTo>
                    <a:lnTo>
                      <a:pt x="5" y="173"/>
                    </a:lnTo>
                    <a:lnTo>
                      <a:pt x="0" y="17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43" name="Freeform 630"/>
              <p:cNvSpPr>
                <a:spLocks/>
              </p:cNvSpPr>
              <p:nvPr/>
            </p:nvSpPr>
            <p:spPr bwMode="auto">
              <a:xfrm>
                <a:off x="2505" y="2532"/>
                <a:ext cx="221" cy="237"/>
              </a:xfrm>
              <a:custGeom>
                <a:avLst/>
                <a:gdLst>
                  <a:gd name="T0" fmla="*/ 13 w 175"/>
                  <a:gd name="T1" fmla="*/ 0 h 184"/>
                  <a:gd name="T2" fmla="*/ 13 w 175"/>
                  <a:gd name="T3" fmla="*/ 36 h 184"/>
                  <a:gd name="T4" fmla="*/ 864 w 175"/>
                  <a:gd name="T5" fmla="*/ 1078 h 184"/>
                  <a:gd name="T6" fmla="*/ 892 w 175"/>
                  <a:gd name="T7" fmla="*/ 1043 h 184"/>
                  <a:gd name="T8" fmla="*/ 37 w 175"/>
                  <a:gd name="T9" fmla="*/ 0 h 184"/>
                  <a:gd name="T10" fmla="*/ 37 w 175"/>
                  <a:gd name="T11" fmla="*/ 36 h 184"/>
                  <a:gd name="T12" fmla="*/ 13 w 175"/>
                  <a:gd name="T13" fmla="*/ 0 h 184"/>
                  <a:gd name="T14" fmla="*/ 0 w 175"/>
                  <a:gd name="T15" fmla="*/ 17 h 184"/>
                  <a:gd name="T16" fmla="*/ 13 w 175"/>
                  <a:gd name="T17" fmla="*/ 36 h 184"/>
                  <a:gd name="T18" fmla="*/ 13 w 175"/>
                  <a:gd name="T19" fmla="*/ 0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4"/>
                  <a:gd name="T32" fmla="*/ 175 w 175"/>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4">
                    <a:moveTo>
                      <a:pt x="2" y="0"/>
                    </a:moveTo>
                    <a:lnTo>
                      <a:pt x="2" y="6"/>
                    </a:lnTo>
                    <a:lnTo>
                      <a:pt x="169" y="183"/>
                    </a:lnTo>
                    <a:lnTo>
                      <a:pt x="174" y="177"/>
                    </a:lnTo>
                    <a:lnTo>
                      <a:pt x="7" y="0"/>
                    </a:lnTo>
                    <a:lnTo>
                      <a:pt x="7"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44" name="Freeform 631"/>
              <p:cNvSpPr>
                <a:spLocks/>
              </p:cNvSpPr>
              <p:nvPr/>
            </p:nvSpPr>
            <p:spPr bwMode="auto">
              <a:xfrm>
                <a:off x="2957" y="2546"/>
                <a:ext cx="1" cy="110"/>
              </a:xfrm>
              <a:custGeom>
                <a:avLst/>
                <a:gdLst>
                  <a:gd name="T0" fmla="*/ 0 w 2"/>
                  <a:gd name="T1" fmla="*/ 22 h 86"/>
                  <a:gd name="T2" fmla="*/ 0 w 2"/>
                  <a:gd name="T3" fmla="*/ 13 h 86"/>
                  <a:gd name="T4" fmla="*/ 0 w 2"/>
                  <a:gd name="T5" fmla="*/ 477 h 86"/>
                  <a:gd name="T6" fmla="*/ 1 w 2"/>
                  <a:gd name="T7" fmla="*/ 477 h 86"/>
                  <a:gd name="T8" fmla="*/ 1 w 2"/>
                  <a:gd name="T9" fmla="*/ 13 h 86"/>
                  <a:gd name="T10" fmla="*/ 1 w 2"/>
                  <a:gd name="T11" fmla="*/ 0 h 86"/>
                  <a:gd name="T12" fmla="*/ 1 w 2"/>
                  <a:gd name="T13" fmla="*/ 13 h 86"/>
                  <a:gd name="T14" fmla="*/ 1 w 2"/>
                  <a:gd name="T15" fmla="*/ 1 h 86"/>
                  <a:gd name="T16" fmla="*/ 1 w 2"/>
                  <a:gd name="T17" fmla="*/ 0 h 86"/>
                  <a:gd name="T18" fmla="*/ 0 w 2"/>
                  <a:gd name="T19" fmla="*/ 22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0" y="4"/>
                    </a:moveTo>
                    <a:lnTo>
                      <a:pt x="0" y="2"/>
                    </a:lnTo>
                    <a:lnTo>
                      <a:pt x="0" y="85"/>
                    </a:lnTo>
                    <a:lnTo>
                      <a:pt x="1" y="85"/>
                    </a:lnTo>
                    <a:lnTo>
                      <a:pt x="1" y="2"/>
                    </a:lnTo>
                    <a:lnTo>
                      <a:pt x="1" y="0"/>
                    </a:lnTo>
                    <a:lnTo>
                      <a:pt x="1" y="2"/>
                    </a:lnTo>
                    <a:lnTo>
                      <a:pt x="1" y="1"/>
                    </a:lnTo>
                    <a:lnTo>
                      <a:pt x="1" y="0"/>
                    </a:lnTo>
                    <a:lnTo>
                      <a:pt x="0" y="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45" name="Freeform 632"/>
              <p:cNvSpPr>
                <a:spLocks/>
              </p:cNvSpPr>
              <p:nvPr/>
            </p:nvSpPr>
            <p:spPr bwMode="auto">
              <a:xfrm>
                <a:off x="2736" y="2305"/>
                <a:ext cx="222" cy="238"/>
              </a:xfrm>
              <a:custGeom>
                <a:avLst/>
                <a:gdLst>
                  <a:gd name="T0" fmla="*/ 36 w 174"/>
                  <a:gd name="T1" fmla="*/ 47 h 188"/>
                  <a:gd name="T2" fmla="*/ 0 w 174"/>
                  <a:gd name="T3" fmla="*/ 61 h 188"/>
                  <a:gd name="T4" fmla="*/ 921 w 174"/>
                  <a:gd name="T5" fmla="*/ 976 h 188"/>
                  <a:gd name="T6" fmla="*/ 954 w 174"/>
                  <a:gd name="T7" fmla="*/ 946 h 188"/>
                  <a:gd name="T8" fmla="*/ 36 w 174"/>
                  <a:gd name="T9" fmla="*/ 37 h 188"/>
                  <a:gd name="T10" fmla="*/ 0 w 174"/>
                  <a:gd name="T11" fmla="*/ 47 h 188"/>
                  <a:gd name="T12" fmla="*/ 36 w 174"/>
                  <a:gd name="T13" fmla="*/ 37 h 188"/>
                  <a:gd name="T14" fmla="*/ 0 w 174"/>
                  <a:gd name="T15" fmla="*/ 0 h 188"/>
                  <a:gd name="T16" fmla="*/ 0 w 174"/>
                  <a:gd name="T17" fmla="*/ 47 h 188"/>
                  <a:gd name="T18" fmla="*/ 36 w 174"/>
                  <a:gd name="T19" fmla="*/ 47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8"/>
                  <a:gd name="T32" fmla="*/ 174 w 174"/>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8">
                    <a:moveTo>
                      <a:pt x="6" y="9"/>
                    </a:moveTo>
                    <a:lnTo>
                      <a:pt x="0" y="12"/>
                    </a:lnTo>
                    <a:lnTo>
                      <a:pt x="168" y="187"/>
                    </a:lnTo>
                    <a:lnTo>
                      <a:pt x="173" y="182"/>
                    </a:lnTo>
                    <a:lnTo>
                      <a:pt x="6" y="7"/>
                    </a:lnTo>
                    <a:lnTo>
                      <a:pt x="0" y="9"/>
                    </a:lnTo>
                    <a:lnTo>
                      <a:pt x="6" y="7"/>
                    </a:lnTo>
                    <a:lnTo>
                      <a:pt x="0" y="0"/>
                    </a:lnTo>
                    <a:lnTo>
                      <a:pt x="0" y="9"/>
                    </a:lnTo>
                    <a:lnTo>
                      <a:pt x="6"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46" name="Freeform 633"/>
              <p:cNvSpPr>
                <a:spLocks/>
              </p:cNvSpPr>
              <p:nvPr/>
            </p:nvSpPr>
            <p:spPr bwMode="auto">
              <a:xfrm>
                <a:off x="2733" y="2317"/>
                <a:ext cx="3" cy="108"/>
              </a:xfrm>
              <a:custGeom>
                <a:avLst/>
                <a:gdLst>
                  <a:gd name="T0" fmla="*/ 2 w 3"/>
                  <a:gd name="T1" fmla="*/ 388 h 86"/>
                  <a:gd name="T2" fmla="*/ 2 w 3"/>
                  <a:gd name="T3" fmla="*/ 402 h 86"/>
                  <a:gd name="T4" fmla="*/ 2 w 3"/>
                  <a:gd name="T5" fmla="*/ 0 h 86"/>
                  <a:gd name="T6" fmla="*/ 1 w 3"/>
                  <a:gd name="T7" fmla="*/ 0 h 86"/>
                  <a:gd name="T8" fmla="*/ 0 w 3"/>
                  <a:gd name="T9" fmla="*/ 402 h 86"/>
                  <a:gd name="T10" fmla="*/ 0 w 3"/>
                  <a:gd name="T11" fmla="*/ 418 h 86"/>
                  <a:gd name="T12" fmla="*/ 0 w 3"/>
                  <a:gd name="T13" fmla="*/ 402 h 86"/>
                  <a:gd name="T14" fmla="*/ 0 w 3"/>
                  <a:gd name="T15" fmla="*/ 412 h 86"/>
                  <a:gd name="T16" fmla="*/ 0 w 3"/>
                  <a:gd name="T17" fmla="*/ 418 h 86"/>
                  <a:gd name="T18" fmla="*/ 2 w 3"/>
                  <a:gd name="T19" fmla="*/ 388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2" y="79"/>
                    </a:moveTo>
                    <a:lnTo>
                      <a:pt x="2" y="82"/>
                    </a:lnTo>
                    <a:lnTo>
                      <a:pt x="2" y="0"/>
                    </a:lnTo>
                    <a:lnTo>
                      <a:pt x="1" y="0"/>
                    </a:lnTo>
                    <a:lnTo>
                      <a:pt x="0" y="82"/>
                    </a:lnTo>
                    <a:lnTo>
                      <a:pt x="0" y="85"/>
                    </a:lnTo>
                    <a:lnTo>
                      <a:pt x="0" y="82"/>
                    </a:lnTo>
                    <a:lnTo>
                      <a:pt x="0" y="84"/>
                    </a:lnTo>
                    <a:lnTo>
                      <a:pt x="0" y="85"/>
                    </a:lnTo>
                    <a:lnTo>
                      <a:pt x="2" y="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47" name="Freeform 634"/>
              <p:cNvSpPr>
                <a:spLocks/>
              </p:cNvSpPr>
              <p:nvPr/>
            </p:nvSpPr>
            <p:spPr bwMode="auto">
              <a:xfrm>
                <a:off x="2735" y="2425"/>
                <a:ext cx="167" cy="177"/>
              </a:xfrm>
              <a:custGeom>
                <a:avLst/>
                <a:gdLst>
                  <a:gd name="T0" fmla="*/ 634 w 133"/>
                  <a:gd name="T1" fmla="*/ 800 h 137"/>
                  <a:gd name="T2" fmla="*/ 649 w 133"/>
                  <a:gd name="T3" fmla="*/ 782 h 137"/>
                  <a:gd name="T4" fmla="*/ 31 w 133"/>
                  <a:gd name="T5" fmla="*/ 0 h 137"/>
                  <a:gd name="T6" fmla="*/ 0 w 133"/>
                  <a:gd name="T7" fmla="*/ 36 h 137"/>
                  <a:gd name="T8" fmla="*/ 619 w 133"/>
                  <a:gd name="T9" fmla="*/ 818 h 137"/>
                  <a:gd name="T10" fmla="*/ 634 w 133"/>
                  <a:gd name="T11" fmla="*/ 800 h 137"/>
                  <a:gd name="T12" fmla="*/ 0 60000 65536"/>
                  <a:gd name="T13" fmla="*/ 0 60000 65536"/>
                  <a:gd name="T14" fmla="*/ 0 60000 65536"/>
                  <a:gd name="T15" fmla="*/ 0 60000 65536"/>
                  <a:gd name="T16" fmla="*/ 0 60000 65536"/>
                  <a:gd name="T17" fmla="*/ 0 60000 65536"/>
                  <a:gd name="T18" fmla="*/ 0 w 133"/>
                  <a:gd name="T19" fmla="*/ 0 h 137"/>
                  <a:gd name="T20" fmla="*/ 133 w 133"/>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33" h="137">
                    <a:moveTo>
                      <a:pt x="129" y="133"/>
                    </a:moveTo>
                    <a:lnTo>
                      <a:pt x="132" y="130"/>
                    </a:lnTo>
                    <a:lnTo>
                      <a:pt x="6" y="0"/>
                    </a:lnTo>
                    <a:lnTo>
                      <a:pt x="0" y="6"/>
                    </a:lnTo>
                    <a:lnTo>
                      <a:pt x="126" y="136"/>
                    </a:lnTo>
                    <a:lnTo>
                      <a:pt x="129" y="13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48" name="Freeform 635"/>
              <p:cNvSpPr>
                <a:spLocks/>
              </p:cNvSpPr>
              <p:nvPr/>
            </p:nvSpPr>
            <p:spPr bwMode="auto">
              <a:xfrm>
                <a:off x="2504" y="2648"/>
                <a:ext cx="165" cy="175"/>
              </a:xfrm>
              <a:custGeom>
                <a:avLst/>
                <a:gdLst>
                  <a:gd name="T0" fmla="*/ 0 w 131"/>
                  <a:gd name="T1" fmla="*/ 13 h 137"/>
                  <a:gd name="T2" fmla="*/ 1 w 131"/>
                  <a:gd name="T3" fmla="*/ 28 h 137"/>
                  <a:gd name="T4" fmla="*/ 627 w 131"/>
                  <a:gd name="T5" fmla="*/ 757 h 137"/>
                  <a:gd name="T6" fmla="*/ 656 w 131"/>
                  <a:gd name="T7" fmla="*/ 722 h 137"/>
                  <a:gd name="T8" fmla="*/ 31 w 131"/>
                  <a:gd name="T9" fmla="*/ 0 h 137"/>
                  <a:gd name="T10" fmla="*/ 37 w 131"/>
                  <a:gd name="T11" fmla="*/ 13 h 137"/>
                  <a:gd name="T12" fmla="*/ 0 w 131"/>
                  <a:gd name="T13" fmla="*/ 13 h 137"/>
                  <a:gd name="T14" fmla="*/ 0 60000 65536"/>
                  <a:gd name="T15" fmla="*/ 0 60000 65536"/>
                  <a:gd name="T16" fmla="*/ 0 60000 65536"/>
                  <a:gd name="T17" fmla="*/ 0 60000 65536"/>
                  <a:gd name="T18" fmla="*/ 0 60000 65536"/>
                  <a:gd name="T19" fmla="*/ 0 60000 65536"/>
                  <a:gd name="T20" fmla="*/ 0 60000 65536"/>
                  <a:gd name="T21" fmla="*/ 0 w 131"/>
                  <a:gd name="T22" fmla="*/ 0 h 137"/>
                  <a:gd name="T23" fmla="*/ 131 w 131"/>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137">
                    <a:moveTo>
                      <a:pt x="0" y="2"/>
                    </a:moveTo>
                    <a:lnTo>
                      <a:pt x="1" y="5"/>
                    </a:lnTo>
                    <a:lnTo>
                      <a:pt x="125" y="136"/>
                    </a:lnTo>
                    <a:lnTo>
                      <a:pt x="130" y="130"/>
                    </a:lnTo>
                    <a:lnTo>
                      <a:pt x="6" y="0"/>
                    </a:lnTo>
                    <a:lnTo>
                      <a:pt x="7" y="2"/>
                    </a:lnTo>
                    <a:lnTo>
                      <a:pt x="0"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49" name="Freeform 636"/>
              <p:cNvSpPr>
                <a:spLocks/>
              </p:cNvSpPr>
              <p:nvPr/>
            </p:nvSpPr>
            <p:spPr bwMode="auto">
              <a:xfrm>
                <a:off x="2504" y="2526"/>
                <a:ext cx="3" cy="118"/>
              </a:xfrm>
              <a:custGeom>
                <a:avLst/>
                <a:gdLst>
                  <a:gd name="T0" fmla="*/ 2 w 3"/>
                  <a:gd name="T1" fmla="*/ 36 h 92"/>
                  <a:gd name="T2" fmla="*/ 1 w 3"/>
                  <a:gd name="T3" fmla="*/ 51 h 92"/>
                  <a:gd name="T4" fmla="*/ 0 w 3"/>
                  <a:gd name="T5" fmla="*/ 519 h 92"/>
                  <a:gd name="T6" fmla="*/ 2 w 3"/>
                  <a:gd name="T7" fmla="*/ 519 h 92"/>
                  <a:gd name="T8" fmla="*/ 2 w 3"/>
                  <a:gd name="T9" fmla="*/ 51 h 92"/>
                  <a:gd name="T10" fmla="*/ 1 w 3"/>
                  <a:gd name="T11" fmla="*/ 63 h 92"/>
                  <a:gd name="T12" fmla="*/ 2 w 3"/>
                  <a:gd name="T13" fmla="*/ 36 h 92"/>
                  <a:gd name="T14" fmla="*/ 1 w 3"/>
                  <a:gd name="T15" fmla="*/ 0 h 92"/>
                  <a:gd name="T16" fmla="*/ 1 w 3"/>
                  <a:gd name="T17" fmla="*/ 51 h 92"/>
                  <a:gd name="T18" fmla="*/ 2 w 3"/>
                  <a:gd name="T19" fmla="*/ 36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2"/>
                  <a:gd name="T32" fmla="*/ 3 w 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2">
                    <a:moveTo>
                      <a:pt x="2" y="6"/>
                    </a:moveTo>
                    <a:lnTo>
                      <a:pt x="1" y="9"/>
                    </a:lnTo>
                    <a:lnTo>
                      <a:pt x="0" y="91"/>
                    </a:lnTo>
                    <a:lnTo>
                      <a:pt x="2" y="91"/>
                    </a:lnTo>
                    <a:lnTo>
                      <a:pt x="2" y="9"/>
                    </a:lnTo>
                    <a:lnTo>
                      <a:pt x="1" y="11"/>
                    </a:lnTo>
                    <a:lnTo>
                      <a:pt x="2" y="6"/>
                    </a:lnTo>
                    <a:lnTo>
                      <a:pt x="1" y="0"/>
                    </a:lnTo>
                    <a:lnTo>
                      <a:pt x="1" y="9"/>
                    </a:lnTo>
                    <a:lnTo>
                      <a:pt x="2" y="6"/>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50" name="Freeform 637"/>
              <p:cNvSpPr>
                <a:spLocks/>
              </p:cNvSpPr>
              <p:nvPr/>
            </p:nvSpPr>
            <p:spPr bwMode="auto">
              <a:xfrm>
                <a:off x="2507" y="2532"/>
                <a:ext cx="222" cy="237"/>
              </a:xfrm>
              <a:custGeom>
                <a:avLst/>
                <a:gdLst>
                  <a:gd name="T0" fmla="*/ 954 w 174"/>
                  <a:gd name="T1" fmla="*/ 1060 h 184"/>
                  <a:gd name="T2" fmla="*/ 943 w 174"/>
                  <a:gd name="T3" fmla="*/ 1043 h 184"/>
                  <a:gd name="T4" fmla="*/ 28 w 174"/>
                  <a:gd name="T5" fmla="*/ 0 h 184"/>
                  <a:gd name="T6" fmla="*/ 0 w 174"/>
                  <a:gd name="T7" fmla="*/ 36 h 184"/>
                  <a:gd name="T8" fmla="*/ 920 w 174"/>
                  <a:gd name="T9" fmla="*/ 1078 h 184"/>
                  <a:gd name="T10" fmla="*/ 911 w 174"/>
                  <a:gd name="T11" fmla="*/ 1060 h 184"/>
                  <a:gd name="T12" fmla="*/ 954 w 174"/>
                  <a:gd name="T13" fmla="*/ 1060 h 184"/>
                  <a:gd name="T14" fmla="*/ 954 w 174"/>
                  <a:gd name="T15" fmla="*/ 1045 h 184"/>
                  <a:gd name="T16" fmla="*/ 943 w 174"/>
                  <a:gd name="T17" fmla="*/ 1043 h 184"/>
                  <a:gd name="T18" fmla="*/ 954 w 174"/>
                  <a:gd name="T19" fmla="*/ 1060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4"/>
                  <a:gd name="T32" fmla="*/ 174 w 174"/>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4">
                    <a:moveTo>
                      <a:pt x="173" y="180"/>
                    </a:moveTo>
                    <a:lnTo>
                      <a:pt x="172" y="177"/>
                    </a:lnTo>
                    <a:lnTo>
                      <a:pt x="5" y="0"/>
                    </a:lnTo>
                    <a:lnTo>
                      <a:pt x="0" y="6"/>
                    </a:lnTo>
                    <a:lnTo>
                      <a:pt x="167" y="183"/>
                    </a:lnTo>
                    <a:lnTo>
                      <a:pt x="166" y="180"/>
                    </a:lnTo>
                    <a:lnTo>
                      <a:pt x="173" y="180"/>
                    </a:lnTo>
                    <a:lnTo>
                      <a:pt x="173" y="178"/>
                    </a:lnTo>
                    <a:lnTo>
                      <a:pt x="172" y="177"/>
                    </a:lnTo>
                    <a:lnTo>
                      <a:pt x="173" y="1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51" name="Freeform 638"/>
              <p:cNvSpPr>
                <a:spLocks/>
              </p:cNvSpPr>
              <p:nvPr/>
            </p:nvSpPr>
            <p:spPr bwMode="auto">
              <a:xfrm>
                <a:off x="2723" y="2771"/>
                <a:ext cx="6" cy="106"/>
              </a:xfrm>
              <a:custGeom>
                <a:avLst/>
                <a:gdLst>
                  <a:gd name="T0" fmla="*/ 21 w 4"/>
                  <a:gd name="T1" fmla="*/ 453 h 83"/>
                  <a:gd name="T2" fmla="*/ 30 w 4"/>
                  <a:gd name="T3" fmla="*/ 453 h 83"/>
                  <a:gd name="T4" fmla="*/ 44 w 4"/>
                  <a:gd name="T5" fmla="*/ 0 h 83"/>
                  <a:gd name="T6" fmla="*/ 21 w 4"/>
                  <a:gd name="T7" fmla="*/ 0 h 83"/>
                  <a:gd name="T8" fmla="*/ 0 w 4"/>
                  <a:gd name="T9" fmla="*/ 453 h 83"/>
                  <a:gd name="T10" fmla="*/ 21 w 4"/>
                  <a:gd name="T11" fmla="*/ 453 h 83"/>
                  <a:gd name="T12" fmla="*/ 0 60000 65536"/>
                  <a:gd name="T13" fmla="*/ 0 60000 65536"/>
                  <a:gd name="T14" fmla="*/ 0 60000 65536"/>
                  <a:gd name="T15" fmla="*/ 0 60000 65536"/>
                  <a:gd name="T16" fmla="*/ 0 60000 65536"/>
                  <a:gd name="T17" fmla="*/ 0 60000 65536"/>
                  <a:gd name="T18" fmla="*/ 0 w 4"/>
                  <a:gd name="T19" fmla="*/ 0 h 83"/>
                  <a:gd name="T20" fmla="*/ 4 w 4"/>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4" h="83">
                    <a:moveTo>
                      <a:pt x="1" y="82"/>
                    </a:moveTo>
                    <a:lnTo>
                      <a:pt x="2" y="82"/>
                    </a:lnTo>
                    <a:lnTo>
                      <a:pt x="3" y="0"/>
                    </a:lnTo>
                    <a:lnTo>
                      <a:pt x="1" y="0"/>
                    </a:lnTo>
                    <a:lnTo>
                      <a:pt x="0" y="82"/>
                    </a:lnTo>
                    <a:lnTo>
                      <a:pt x="1" y="8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52" name="Freeform 639"/>
              <p:cNvSpPr>
                <a:spLocks/>
              </p:cNvSpPr>
              <p:nvPr/>
            </p:nvSpPr>
            <p:spPr bwMode="auto">
              <a:xfrm>
                <a:off x="2277" y="2531"/>
                <a:ext cx="230" cy="226"/>
              </a:xfrm>
              <a:custGeom>
                <a:avLst/>
                <a:gdLst>
                  <a:gd name="T0" fmla="*/ 964 w 181"/>
                  <a:gd name="T1" fmla="*/ 13 h 176"/>
                  <a:gd name="T2" fmla="*/ 933 w 181"/>
                  <a:gd name="T3" fmla="*/ 13 h 176"/>
                  <a:gd name="T4" fmla="*/ 0 w 181"/>
                  <a:gd name="T5" fmla="*/ 977 h 176"/>
                  <a:gd name="T6" fmla="*/ 28 w 181"/>
                  <a:gd name="T7" fmla="*/ 1008 h 176"/>
                  <a:gd name="T8" fmla="*/ 964 w 181"/>
                  <a:gd name="T9" fmla="*/ 46 h 176"/>
                  <a:gd name="T10" fmla="*/ 933 w 181"/>
                  <a:gd name="T11" fmla="*/ 46 h 176"/>
                  <a:gd name="T12" fmla="*/ 964 w 181"/>
                  <a:gd name="T13" fmla="*/ 13 h 176"/>
                  <a:gd name="T14" fmla="*/ 953 w 181"/>
                  <a:gd name="T15" fmla="*/ 0 h 176"/>
                  <a:gd name="T16" fmla="*/ 933 w 181"/>
                  <a:gd name="T17" fmla="*/ 13 h 176"/>
                  <a:gd name="T18" fmla="*/ 964 w 181"/>
                  <a:gd name="T19" fmla="*/ 13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6"/>
                  <a:gd name="T32" fmla="*/ 181 w 181"/>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6">
                    <a:moveTo>
                      <a:pt x="180" y="2"/>
                    </a:moveTo>
                    <a:lnTo>
                      <a:pt x="175" y="2"/>
                    </a:lnTo>
                    <a:lnTo>
                      <a:pt x="0" y="170"/>
                    </a:lnTo>
                    <a:lnTo>
                      <a:pt x="5" y="175"/>
                    </a:lnTo>
                    <a:lnTo>
                      <a:pt x="180" y="8"/>
                    </a:lnTo>
                    <a:lnTo>
                      <a:pt x="175" y="8"/>
                    </a:lnTo>
                    <a:lnTo>
                      <a:pt x="180" y="2"/>
                    </a:lnTo>
                    <a:lnTo>
                      <a:pt x="178" y="0"/>
                    </a:lnTo>
                    <a:lnTo>
                      <a:pt x="175" y="2"/>
                    </a:lnTo>
                    <a:lnTo>
                      <a:pt x="180"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53" name="Freeform 640"/>
              <p:cNvSpPr>
                <a:spLocks/>
              </p:cNvSpPr>
              <p:nvPr/>
            </p:nvSpPr>
            <p:spPr bwMode="auto">
              <a:xfrm>
                <a:off x="2507" y="2532"/>
                <a:ext cx="223" cy="237"/>
              </a:xfrm>
              <a:custGeom>
                <a:avLst/>
                <a:gdLst>
                  <a:gd name="T0" fmla="*/ 901 w 176"/>
                  <a:gd name="T1" fmla="*/ 1078 h 184"/>
                  <a:gd name="T2" fmla="*/ 901 w 176"/>
                  <a:gd name="T3" fmla="*/ 1043 h 184"/>
                  <a:gd name="T4" fmla="*/ 25 w 176"/>
                  <a:gd name="T5" fmla="*/ 0 h 184"/>
                  <a:gd name="T6" fmla="*/ 0 w 176"/>
                  <a:gd name="T7" fmla="*/ 36 h 184"/>
                  <a:gd name="T8" fmla="*/ 878 w 176"/>
                  <a:gd name="T9" fmla="*/ 1078 h 184"/>
                  <a:gd name="T10" fmla="*/ 878 w 176"/>
                  <a:gd name="T11" fmla="*/ 1043 h 184"/>
                  <a:gd name="T12" fmla="*/ 901 w 176"/>
                  <a:gd name="T13" fmla="*/ 1078 h 184"/>
                  <a:gd name="T14" fmla="*/ 916 w 176"/>
                  <a:gd name="T15" fmla="*/ 1060 h 184"/>
                  <a:gd name="T16" fmla="*/ 901 w 176"/>
                  <a:gd name="T17" fmla="*/ 1043 h 184"/>
                  <a:gd name="T18" fmla="*/ 901 w 176"/>
                  <a:gd name="T19" fmla="*/ 1078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4"/>
                  <a:gd name="T32" fmla="*/ 176 w 176"/>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4">
                    <a:moveTo>
                      <a:pt x="172" y="183"/>
                    </a:moveTo>
                    <a:lnTo>
                      <a:pt x="172" y="177"/>
                    </a:lnTo>
                    <a:lnTo>
                      <a:pt x="5" y="0"/>
                    </a:lnTo>
                    <a:lnTo>
                      <a:pt x="0" y="6"/>
                    </a:lnTo>
                    <a:lnTo>
                      <a:pt x="167" y="183"/>
                    </a:lnTo>
                    <a:lnTo>
                      <a:pt x="167" y="177"/>
                    </a:lnTo>
                    <a:lnTo>
                      <a:pt x="172" y="183"/>
                    </a:lnTo>
                    <a:lnTo>
                      <a:pt x="175" y="180"/>
                    </a:lnTo>
                    <a:lnTo>
                      <a:pt x="172" y="177"/>
                    </a:lnTo>
                    <a:lnTo>
                      <a:pt x="172" y="18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54" name="Freeform 641"/>
              <p:cNvSpPr>
                <a:spLocks/>
              </p:cNvSpPr>
              <p:nvPr/>
            </p:nvSpPr>
            <p:spPr bwMode="auto">
              <a:xfrm>
                <a:off x="2496" y="2769"/>
                <a:ext cx="230" cy="223"/>
              </a:xfrm>
              <a:custGeom>
                <a:avLst/>
                <a:gdLst>
                  <a:gd name="T0" fmla="*/ 0 w 182"/>
                  <a:gd name="T1" fmla="*/ 940 h 175"/>
                  <a:gd name="T2" fmla="*/ 32 w 182"/>
                  <a:gd name="T3" fmla="*/ 940 h 175"/>
                  <a:gd name="T4" fmla="*/ 931 w 182"/>
                  <a:gd name="T5" fmla="*/ 36 h 175"/>
                  <a:gd name="T6" fmla="*/ 906 w 182"/>
                  <a:gd name="T7" fmla="*/ 0 h 175"/>
                  <a:gd name="T8" fmla="*/ 0 w 182"/>
                  <a:gd name="T9" fmla="*/ 906 h 175"/>
                  <a:gd name="T10" fmla="*/ 32 w 182"/>
                  <a:gd name="T11" fmla="*/ 906 h 175"/>
                  <a:gd name="T12" fmla="*/ 0 w 182"/>
                  <a:gd name="T13" fmla="*/ 940 h 175"/>
                  <a:gd name="T14" fmla="*/ 16 w 182"/>
                  <a:gd name="T15" fmla="*/ 952 h 175"/>
                  <a:gd name="T16" fmla="*/ 32 w 182"/>
                  <a:gd name="T17" fmla="*/ 940 h 175"/>
                  <a:gd name="T18" fmla="*/ 0 w 182"/>
                  <a:gd name="T19" fmla="*/ 94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6" y="172"/>
                    </a:lnTo>
                    <a:lnTo>
                      <a:pt x="181" y="6"/>
                    </a:lnTo>
                    <a:lnTo>
                      <a:pt x="176" y="0"/>
                    </a:lnTo>
                    <a:lnTo>
                      <a:pt x="0" y="166"/>
                    </a:lnTo>
                    <a:lnTo>
                      <a:pt x="6" y="166"/>
                    </a:lnTo>
                    <a:lnTo>
                      <a:pt x="0" y="172"/>
                    </a:lnTo>
                    <a:lnTo>
                      <a:pt x="3" y="174"/>
                    </a:lnTo>
                    <a:lnTo>
                      <a:pt x="6" y="172"/>
                    </a:lnTo>
                    <a:lnTo>
                      <a:pt x="0" y="17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55" name="Freeform 642"/>
              <p:cNvSpPr>
                <a:spLocks/>
              </p:cNvSpPr>
              <p:nvPr/>
            </p:nvSpPr>
            <p:spPr bwMode="auto">
              <a:xfrm>
                <a:off x="2273" y="2757"/>
                <a:ext cx="222" cy="232"/>
              </a:xfrm>
              <a:custGeom>
                <a:avLst/>
                <a:gdLst>
                  <a:gd name="T0" fmla="*/ 16 w 176"/>
                  <a:gd name="T1" fmla="*/ 0 h 181"/>
                  <a:gd name="T2" fmla="*/ 16 w 176"/>
                  <a:gd name="T3" fmla="*/ 28 h 181"/>
                  <a:gd name="T4" fmla="*/ 859 w 176"/>
                  <a:gd name="T5" fmla="*/ 1024 h 181"/>
                  <a:gd name="T6" fmla="*/ 891 w 176"/>
                  <a:gd name="T7" fmla="*/ 990 h 181"/>
                  <a:gd name="T8" fmla="*/ 40 w 176"/>
                  <a:gd name="T9" fmla="*/ 0 h 181"/>
                  <a:gd name="T10" fmla="*/ 40 w 176"/>
                  <a:gd name="T11" fmla="*/ 28 h 181"/>
                  <a:gd name="T12" fmla="*/ 16 w 176"/>
                  <a:gd name="T13" fmla="*/ 0 h 181"/>
                  <a:gd name="T14" fmla="*/ 0 w 176"/>
                  <a:gd name="T15" fmla="*/ 13 h 181"/>
                  <a:gd name="T16" fmla="*/ 16 w 176"/>
                  <a:gd name="T17" fmla="*/ 28 h 181"/>
                  <a:gd name="T18" fmla="*/ 16 w 176"/>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3" y="0"/>
                    </a:moveTo>
                    <a:lnTo>
                      <a:pt x="3" y="5"/>
                    </a:lnTo>
                    <a:lnTo>
                      <a:pt x="169" y="180"/>
                    </a:lnTo>
                    <a:lnTo>
                      <a:pt x="175" y="174"/>
                    </a:lnTo>
                    <a:lnTo>
                      <a:pt x="8" y="0"/>
                    </a:lnTo>
                    <a:lnTo>
                      <a:pt x="8" y="5"/>
                    </a:lnTo>
                    <a:lnTo>
                      <a:pt x="3" y="0"/>
                    </a:lnTo>
                    <a:lnTo>
                      <a:pt x="0" y="2"/>
                    </a:lnTo>
                    <a:lnTo>
                      <a:pt x="3" y="5"/>
                    </a:lnTo>
                    <a:lnTo>
                      <a:pt x="3"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56" name="Freeform 643"/>
              <p:cNvSpPr>
                <a:spLocks/>
              </p:cNvSpPr>
              <p:nvPr/>
            </p:nvSpPr>
            <p:spPr bwMode="auto">
              <a:xfrm>
                <a:off x="2273" y="2757"/>
                <a:ext cx="4" cy="106"/>
              </a:xfrm>
              <a:custGeom>
                <a:avLst/>
                <a:gdLst>
                  <a:gd name="T0" fmla="*/ 1 w 4"/>
                  <a:gd name="T1" fmla="*/ 0 h 84"/>
                  <a:gd name="T2" fmla="*/ 1 w 4"/>
                  <a:gd name="T3" fmla="*/ 13 h 84"/>
                  <a:gd name="T4" fmla="*/ 0 w 4"/>
                  <a:gd name="T5" fmla="*/ 424 h 84"/>
                  <a:gd name="T6" fmla="*/ 2 w 4"/>
                  <a:gd name="T7" fmla="*/ 424 h 84"/>
                  <a:gd name="T8" fmla="*/ 3 w 4"/>
                  <a:gd name="T9" fmla="*/ 13 h 84"/>
                  <a:gd name="T10" fmla="*/ 3 w 4"/>
                  <a:gd name="T11" fmla="*/ 20 h 84"/>
                  <a:gd name="T12" fmla="*/ 1 w 4"/>
                  <a:gd name="T13" fmla="*/ 0 h 84"/>
                  <a:gd name="T14" fmla="*/ 0 60000 65536"/>
                  <a:gd name="T15" fmla="*/ 0 60000 65536"/>
                  <a:gd name="T16" fmla="*/ 0 60000 65536"/>
                  <a:gd name="T17" fmla="*/ 0 60000 65536"/>
                  <a:gd name="T18" fmla="*/ 0 60000 65536"/>
                  <a:gd name="T19" fmla="*/ 0 60000 65536"/>
                  <a:gd name="T20" fmla="*/ 0 60000 65536"/>
                  <a:gd name="T21" fmla="*/ 0 w 4"/>
                  <a:gd name="T22" fmla="*/ 0 h 84"/>
                  <a:gd name="T23" fmla="*/ 4 w 4"/>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4">
                    <a:moveTo>
                      <a:pt x="1" y="0"/>
                    </a:moveTo>
                    <a:lnTo>
                      <a:pt x="1" y="2"/>
                    </a:lnTo>
                    <a:lnTo>
                      <a:pt x="0" y="83"/>
                    </a:lnTo>
                    <a:lnTo>
                      <a:pt x="2" y="83"/>
                    </a:lnTo>
                    <a:lnTo>
                      <a:pt x="3" y="2"/>
                    </a:lnTo>
                    <a:lnTo>
                      <a:pt x="3" y="4"/>
                    </a:lnTo>
                    <a:lnTo>
                      <a:pt x="1"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57" name="Freeform 644"/>
              <p:cNvSpPr>
                <a:spLocks/>
              </p:cNvSpPr>
              <p:nvPr/>
            </p:nvSpPr>
            <p:spPr bwMode="auto">
              <a:xfrm>
                <a:off x="2277" y="2532"/>
                <a:ext cx="230" cy="225"/>
              </a:xfrm>
              <a:custGeom>
                <a:avLst/>
                <a:gdLst>
                  <a:gd name="T0" fmla="*/ 931 w 182"/>
                  <a:gd name="T1" fmla="*/ 17 h 174"/>
                  <a:gd name="T2" fmla="*/ 901 w 182"/>
                  <a:gd name="T3" fmla="*/ 0 h 174"/>
                  <a:gd name="T4" fmla="*/ 0 w 182"/>
                  <a:gd name="T5" fmla="*/ 1014 h 174"/>
                  <a:gd name="T6" fmla="*/ 25 w 182"/>
                  <a:gd name="T7" fmla="*/ 1049 h 174"/>
                  <a:gd name="T8" fmla="*/ 926 w 182"/>
                  <a:gd name="T9" fmla="*/ 36 h 174"/>
                  <a:gd name="T10" fmla="*/ 896 w 182"/>
                  <a:gd name="T11" fmla="*/ 17 h 174"/>
                  <a:gd name="T12" fmla="*/ 931 w 182"/>
                  <a:gd name="T13" fmla="*/ 17 h 174"/>
                  <a:gd name="T14" fmla="*/ 0 60000 65536"/>
                  <a:gd name="T15" fmla="*/ 0 60000 65536"/>
                  <a:gd name="T16" fmla="*/ 0 60000 65536"/>
                  <a:gd name="T17" fmla="*/ 0 60000 65536"/>
                  <a:gd name="T18" fmla="*/ 0 60000 65536"/>
                  <a:gd name="T19" fmla="*/ 0 60000 65536"/>
                  <a:gd name="T20" fmla="*/ 0 60000 65536"/>
                  <a:gd name="T21" fmla="*/ 0 w 182"/>
                  <a:gd name="T22" fmla="*/ 0 h 174"/>
                  <a:gd name="T23" fmla="*/ 182 w 182"/>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4">
                    <a:moveTo>
                      <a:pt x="181" y="3"/>
                    </a:moveTo>
                    <a:lnTo>
                      <a:pt x="175" y="0"/>
                    </a:lnTo>
                    <a:lnTo>
                      <a:pt x="0" y="168"/>
                    </a:lnTo>
                    <a:lnTo>
                      <a:pt x="5" y="173"/>
                    </a:lnTo>
                    <a:lnTo>
                      <a:pt x="180" y="6"/>
                    </a:lnTo>
                    <a:lnTo>
                      <a:pt x="174" y="3"/>
                    </a:lnTo>
                    <a:lnTo>
                      <a:pt x="181"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58" name="Freeform 645"/>
              <p:cNvSpPr>
                <a:spLocks/>
              </p:cNvSpPr>
              <p:nvPr/>
            </p:nvSpPr>
            <p:spPr bwMode="auto">
              <a:xfrm>
                <a:off x="2504" y="2538"/>
                <a:ext cx="3" cy="109"/>
              </a:xfrm>
              <a:custGeom>
                <a:avLst/>
                <a:gdLst>
                  <a:gd name="T0" fmla="*/ 1 w 3"/>
                  <a:gd name="T1" fmla="*/ 478 h 85"/>
                  <a:gd name="T2" fmla="*/ 2 w 3"/>
                  <a:gd name="T3" fmla="*/ 468 h 85"/>
                  <a:gd name="T4" fmla="*/ 2 w 3"/>
                  <a:gd name="T5" fmla="*/ 0 h 85"/>
                  <a:gd name="T6" fmla="*/ 1 w 3"/>
                  <a:gd name="T7" fmla="*/ 0 h 85"/>
                  <a:gd name="T8" fmla="*/ 0 w 3"/>
                  <a:gd name="T9" fmla="*/ 468 h 85"/>
                  <a:gd name="T10" fmla="*/ 0 w 3"/>
                  <a:gd name="T11" fmla="*/ 457 h 85"/>
                  <a:gd name="T12" fmla="*/ 1 w 3"/>
                  <a:gd name="T13" fmla="*/ 478 h 85"/>
                  <a:gd name="T14" fmla="*/ 2 w 3"/>
                  <a:gd name="T15" fmla="*/ 471 h 85"/>
                  <a:gd name="T16" fmla="*/ 2 w 3"/>
                  <a:gd name="T17" fmla="*/ 468 h 85"/>
                  <a:gd name="T18" fmla="*/ 1 w 3"/>
                  <a:gd name="T19" fmla="*/ 478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1" y="84"/>
                    </a:moveTo>
                    <a:lnTo>
                      <a:pt x="2" y="82"/>
                    </a:lnTo>
                    <a:lnTo>
                      <a:pt x="2" y="0"/>
                    </a:lnTo>
                    <a:lnTo>
                      <a:pt x="1" y="0"/>
                    </a:lnTo>
                    <a:lnTo>
                      <a:pt x="0" y="82"/>
                    </a:lnTo>
                    <a:lnTo>
                      <a:pt x="0" y="80"/>
                    </a:lnTo>
                    <a:lnTo>
                      <a:pt x="1" y="84"/>
                    </a:lnTo>
                    <a:lnTo>
                      <a:pt x="2" y="83"/>
                    </a:lnTo>
                    <a:lnTo>
                      <a:pt x="2" y="82"/>
                    </a:lnTo>
                    <a:lnTo>
                      <a:pt x="1" y="8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59" name="Freeform 646"/>
              <p:cNvSpPr>
                <a:spLocks/>
              </p:cNvSpPr>
              <p:nvPr/>
            </p:nvSpPr>
            <p:spPr bwMode="auto">
              <a:xfrm>
                <a:off x="2331" y="2648"/>
                <a:ext cx="171" cy="167"/>
              </a:xfrm>
              <a:custGeom>
                <a:avLst/>
                <a:gdLst>
                  <a:gd name="T0" fmla="*/ 13 w 135"/>
                  <a:gd name="T1" fmla="*/ 699 h 131"/>
                  <a:gd name="T2" fmla="*/ 25 w 135"/>
                  <a:gd name="T3" fmla="*/ 714 h 131"/>
                  <a:gd name="T4" fmla="*/ 702 w 135"/>
                  <a:gd name="T5" fmla="*/ 28 h 131"/>
                  <a:gd name="T6" fmla="*/ 673 w 135"/>
                  <a:gd name="T7" fmla="*/ 0 h 131"/>
                  <a:gd name="T8" fmla="*/ 0 w 135"/>
                  <a:gd name="T9" fmla="*/ 676 h 131"/>
                  <a:gd name="T10" fmla="*/ 13 w 135"/>
                  <a:gd name="T11" fmla="*/ 699 h 131"/>
                  <a:gd name="T12" fmla="*/ 0 60000 65536"/>
                  <a:gd name="T13" fmla="*/ 0 60000 65536"/>
                  <a:gd name="T14" fmla="*/ 0 60000 65536"/>
                  <a:gd name="T15" fmla="*/ 0 60000 65536"/>
                  <a:gd name="T16" fmla="*/ 0 60000 65536"/>
                  <a:gd name="T17" fmla="*/ 0 60000 65536"/>
                  <a:gd name="T18" fmla="*/ 0 w 135"/>
                  <a:gd name="T19" fmla="*/ 0 h 131"/>
                  <a:gd name="T20" fmla="*/ 135 w 135"/>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35" h="131">
                    <a:moveTo>
                      <a:pt x="2" y="127"/>
                    </a:moveTo>
                    <a:lnTo>
                      <a:pt x="5" y="130"/>
                    </a:lnTo>
                    <a:lnTo>
                      <a:pt x="134" y="5"/>
                    </a:lnTo>
                    <a:lnTo>
                      <a:pt x="129" y="0"/>
                    </a:lnTo>
                    <a:lnTo>
                      <a:pt x="0" y="124"/>
                    </a:lnTo>
                    <a:lnTo>
                      <a:pt x="2" y="127"/>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60" name="Freeform 647"/>
              <p:cNvSpPr>
                <a:spLocks/>
              </p:cNvSpPr>
              <p:nvPr/>
            </p:nvSpPr>
            <p:spPr bwMode="auto">
              <a:xfrm>
                <a:off x="2723" y="2769"/>
                <a:ext cx="6" cy="108"/>
              </a:xfrm>
              <a:custGeom>
                <a:avLst/>
                <a:gdLst>
                  <a:gd name="T0" fmla="*/ 44 w 4"/>
                  <a:gd name="T1" fmla="*/ 36 h 85"/>
                  <a:gd name="T2" fmla="*/ 21 w 4"/>
                  <a:gd name="T3" fmla="*/ 13 h 85"/>
                  <a:gd name="T4" fmla="*/ 0 w 4"/>
                  <a:gd name="T5" fmla="*/ 452 h 85"/>
                  <a:gd name="T6" fmla="*/ 30 w 4"/>
                  <a:gd name="T7" fmla="*/ 452 h 85"/>
                  <a:gd name="T8" fmla="*/ 44 w 4"/>
                  <a:gd name="T9" fmla="*/ 13 h 85"/>
                  <a:gd name="T10" fmla="*/ 21 w 4"/>
                  <a:gd name="T11" fmla="*/ 0 h 85"/>
                  <a:gd name="T12" fmla="*/ 44 w 4"/>
                  <a:gd name="T13" fmla="*/ 36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6"/>
                    </a:moveTo>
                    <a:lnTo>
                      <a:pt x="1" y="2"/>
                    </a:lnTo>
                    <a:lnTo>
                      <a:pt x="0" y="84"/>
                    </a:lnTo>
                    <a:lnTo>
                      <a:pt x="2" y="84"/>
                    </a:lnTo>
                    <a:lnTo>
                      <a:pt x="3" y="2"/>
                    </a:lnTo>
                    <a:lnTo>
                      <a:pt x="1" y="0"/>
                    </a:lnTo>
                    <a:lnTo>
                      <a:pt x="3" y="6"/>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61" name="Freeform 648"/>
              <p:cNvSpPr>
                <a:spLocks/>
              </p:cNvSpPr>
              <p:nvPr/>
            </p:nvSpPr>
            <p:spPr bwMode="auto">
              <a:xfrm>
                <a:off x="2496" y="2769"/>
                <a:ext cx="230" cy="220"/>
              </a:xfrm>
              <a:custGeom>
                <a:avLst/>
                <a:gdLst>
                  <a:gd name="T0" fmla="*/ 37 w 182"/>
                  <a:gd name="T1" fmla="*/ 945 h 172"/>
                  <a:gd name="T2" fmla="*/ 32 w 182"/>
                  <a:gd name="T3" fmla="*/ 959 h 172"/>
                  <a:gd name="T4" fmla="*/ 931 w 182"/>
                  <a:gd name="T5" fmla="*/ 36 h 172"/>
                  <a:gd name="T6" fmla="*/ 906 w 182"/>
                  <a:gd name="T7" fmla="*/ 0 h 172"/>
                  <a:gd name="T8" fmla="*/ 0 w 182"/>
                  <a:gd name="T9" fmla="*/ 922 h 172"/>
                  <a:gd name="T10" fmla="*/ 0 w 182"/>
                  <a:gd name="T11" fmla="*/ 945 h 172"/>
                  <a:gd name="T12" fmla="*/ 37 w 182"/>
                  <a:gd name="T13" fmla="*/ 945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7" y="169"/>
                    </a:moveTo>
                    <a:lnTo>
                      <a:pt x="6" y="171"/>
                    </a:lnTo>
                    <a:lnTo>
                      <a:pt x="181" y="6"/>
                    </a:lnTo>
                    <a:lnTo>
                      <a:pt x="176" y="0"/>
                    </a:lnTo>
                    <a:lnTo>
                      <a:pt x="0" y="165"/>
                    </a:lnTo>
                    <a:lnTo>
                      <a:pt x="0" y="169"/>
                    </a:lnTo>
                    <a:lnTo>
                      <a:pt x="7" y="16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62" name="Freeform 649"/>
              <p:cNvSpPr>
                <a:spLocks/>
              </p:cNvSpPr>
              <p:nvPr/>
            </p:nvSpPr>
            <p:spPr bwMode="auto">
              <a:xfrm>
                <a:off x="2493" y="2993"/>
                <a:ext cx="3" cy="107"/>
              </a:xfrm>
              <a:custGeom>
                <a:avLst/>
                <a:gdLst>
                  <a:gd name="T0" fmla="*/ 0 w 4"/>
                  <a:gd name="T1" fmla="*/ 400 h 85"/>
                  <a:gd name="T2" fmla="*/ 2 w 4"/>
                  <a:gd name="T3" fmla="*/ 410 h 85"/>
                  <a:gd name="T4" fmla="*/ 2 w 4"/>
                  <a:gd name="T5" fmla="*/ 0 h 85"/>
                  <a:gd name="T6" fmla="*/ 1 w 4"/>
                  <a:gd name="T7" fmla="*/ 0 h 85"/>
                  <a:gd name="T8" fmla="*/ 0 w 4"/>
                  <a:gd name="T9" fmla="*/ 410 h 85"/>
                  <a:gd name="T10" fmla="*/ 2 w 4"/>
                  <a:gd name="T11" fmla="*/ 418 h 85"/>
                  <a:gd name="T12" fmla="*/ 0 w 4"/>
                  <a:gd name="T13" fmla="*/ 400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0" y="80"/>
                    </a:moveTo>
                    <a:lnTo>
                      <a:pt x="2" y="82"/>
                    </a:lnTo>
                    <a:lnTo>
                      <a:pt x="3" y="0"/>
                    </a:lnTo>
                    <a:lnTo>
                      <a:pt x="1" y="0"/>
                    </a:lnTo>
                    <a:lnTo>
                      <a:pt x="0" y="82"/>
                    </a:lnTo>
                    <a:lnTo>
                      <a:pt x="2" y="84"/>
                    </a:lnTo>
                    <a:lnTo>
                      <a:pt x="0" y="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63" name="Freeform 650"/>
              <p:cNvSpPr>
                <a:spLocks/>
              </p:cNvSpPr>
              <p:nvPr/>
            </p:nvSpPr>
            <p:spPr bwMode="auto">
              <a:xfrm>
                <a:off x="2493" y="2884"/>
                <a:ext cx="230" cy="216"/>
              </a:xfrm>
              <a:custGeom>
                <a:avLst/>
                <a:gdLst>
                  <a:gd name="T0" fmla="*/ 896 w 182"/>
                  <a:gd name="T1" fmla="*/ 13 h 172"/>
                  <a:gd name="T2" fmla="*/ 901 w 182"/>
                  <a:gd name="T3" fmla="*/ 0 h 172"/>
                  <a:gd name="T4" fmla="*/ 0 w 182"/>
                  <a:gd name="T5" fmla="*/ 815 h 172"/>
                  <a:gd name="T6" fmla="*/ 25 w 182"/>
                  <a:gd name="T7" fmla="*/ 844 h 172"/>
                  <a:gd name="T8" fmla="*/ 931 w 182"/>
                  <a:gd name="T9" fmla="*/ 31 h 172"/>
                  <a:gd name="T10" fmla="*/ 931 w 182"/>
                  <a:gd name="T11" fmla="*/ 13 h 172"/>
                  <a:gd name="T12" fmla="*/ 896 w 182"/>
                  <a:gd name="T13" fmla="*/ 13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174" y="2"/>
                    </a:moveTo>
                    <a:lnTo>
                      <a:pt x="175" y="0"/>
                    </a:lnTo>
                    <a:lnTo>
                      <a:pt x="0" y="166"/>
                    </a:lnTo>
                    <a:lnTo>
                      <a:pt x="5" y="171"/>
                    </a:lnTo>
                    <a:lnTo>
                      <a:pt x="181" y="6"/>
                    </a:lnTo>
                    <a:lnTo>
                      <a:pt x="181" y="2"/>
                    </a:lnTo>
                    <a:lnTo>
                      <a:pt x="174"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64" name="Freeform 651"/>
              <p:cNvSpPr>
                <a:spLocks/>
              </p:cNvSpPr>
              <p:nvPr/>
            </p:nvSpPr>
            <p:spPr bwMode="auto">
              <a:xfrm>
                <a:off x="2277" y="2761"/>
                <a:ext cx="225" cy="347"/>
              </a:xfrm>
              <a:custGeom>
                <a:avLst/>
                <a:gdLst>
                  <a:gd name="T0" fmla="*/ 0 w 177"/>
                  <a:gd name="T1" fmla="*/ 490 h 272"/>
                  <a:gd name="T2" fmla="*/ 13 w 177"/>
                  <a:gd name="T3" fmla="*/ 0 h 272"/>
                  <a:gd name="T4" fmla="*/ 946 w 177"/>
                  <a:gd name="T5" fmla="*/ 1001 h 272"/>
                  <a:gd name="T6" fmla="*/ 932 w 177"/>
                  <a:gd name="T7" fmla="*/ 1491 h 272"/>
                  <a:gd name="T8" fmla="*/ 0 w 177"/>
                  <a:gd name="T9" fmla="*/ 490 h 272"/>
                  <a:gd name="T10" fmla="*/ 0 60000 65536"/>
                  <a:gd name="T11" fmla="*/ 0 60000 65536"/>
                  <a:gd name="T12" fmla="*/ 0 60000 65536"/>
                  <a:gd name="T13" fmla="*/ 0 60000 65536"/>
                  <a:gd name="T14" fmla="*/ 0 60000 65536"/>
                  <a:gd name="T15" fmla="*/ 0 w 177"/>
                  <a:gd name="T16" fmla="*/ 0 h 272"/>
                  <a:gd name="T17" fmla="*/ 177 w 177"/>
                  <a:gd name="T18" fmla="*/ 272 h 272"/>
                </a:gdLst>
                <a:ahLst/>
                <a:cxnLst>
                  <a:cxn ang="T10">
                    <a:pos x="T0" y="T1"/>
                  </a:cxn>
                  <a:cxn ang="T11">
                    <a:pos x="T2" y="T3"/>
                  </a:cxn>
                  <a:cxn ang="T12">
                    <a:pos x="T4" y="T5"/>
                  </a:cxn>
                  <a:cxn ang="T13">
                    <a:pos x="T6" y="T7"/>
                  </a:cxn>
                  <a:cxn ang="T14">
                    <a:pos x="T8" y="T9"/>
                  </a:cxn>
                </a:cxnLst>
                <a:rect l="T15" t="T16" r="T17" b="T18"/>
                <a:pathLst>
                  <a:path w="177" h="272">
                    <a:moveTo>
                      <a:pt x="0" y="89"/>
                    </a:moveTo>
                    <a:lnTo>
                      <a:pt x="2" y="0"/>
                    </a:lnTo>
                    <a:lnTo>
                      <a:pt x="176" y="182"/>
                    </a:lnTo>
                    <a:lnTo>
                      <a:pt x="174"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65" name="Freeform 652"/>
              <p:cNvSpPr>
                <a:spLocks/>
              </p:cNvSpPr>
              <p:nvPr/>
            </p:nvSpPr>
            <p:spPr bwMode="auto">
              <a:xfrm>
                <a:off x="2743" y="2094"/>
                <a:ext cx="450" cy="457"/>
              </a:xfrm>
              <a:custGeom>
                <a:avLst/>
                <a:gdLst>
                  <a:gd name="T0" fmla="*/ 0 w 358"/>
                  <a:gd name="T1" fmla="*/ 981 h 357"/>
                  <a:gd name="T2" fmla="*/ 905 w 358"/>
                  <a:gd name="T3" fmla="*/ 0 h 357"/>
                  <a:gd name="T4" fmla="*/ 1770 w 358"/>
                  <a:gd name="T5" fmla="*/ 1024 h 357"/>
                  <a:gd name="T6" fmla="*/ 867 w 358"/>
                  <a:gd name="T7" fmla="*/ 2008 h 357"/>
                  <a:gd name="T8" fmla="*/ 0 w 358"/>
                  <a:gd name="T9" fmla="*/ 981 h 357"/>
                  <a:gd name="T10" fmla="*/ 0 60000 65536"/>
                  <a:gd name="T11" fmla="*/ 0 60000 65536"/>
                  <a:gd name="T12" fmla="*/ 0 60000 65536"/>
                  <a:gd name="T13" fmla="*/ 0 60000 65536"/>
                  <a:gd name="T14" fmla="*/ 0 60000 65536"/>
                  <a:gd name="T15" fmla="*/ 0 w 358"/>
                  <a:gd name="T16" fmla="*/ 0 h 357"/>
                  <a:gd name="T17" fmla="*/ 358 w 358"/>
                  <a:gd name="T18" fmla="*/ 357 h 357"/>
                </a:gdLst>
                <a:ahLst/>
                <a:cxnLst>
                  <a:cxn ang="T10">
                    <a:pos x="T0" y="T1"/>
                  </a:cxn>
                  <a:cxn ang="T11">
                    <a:pos x="T2" y="T3"/>
                  </a:cxn>
                  <a:cxn ang="T12">
                    <a:pos x="T4" y="T5"/>
                  </a:cxn>
                  <a:cxn ang="T13">
                    <a:pos x="T6" y="T7"/>
                  </a:cxn>
                  <a:cxn ang="T14">
                    <a:pos x="T8" y="T9"/>
                  </a:cxn>
                </a:cxnLst>
                <a:rect l="T15" t="T16" r="T17" b="T18"/>
                <a:pathLst>
                  <a:path w="358" h="357">
                    <a:moveTo>
                      <a:pt x="0" y="174"/>
                    </a:moveTo>
                    <a:lnTo>
                      <a:pt x="183" y="0"/>
                    </a:lnTo>
                    <a:lnTo>
                      <a:pt x="357" y="182"/>
                    </a:lnTo>
                    <a:lnTo>
                      <a:pt x="175" y="356"/>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66" name="Freeform 653"/>
              <p:cNvSpPr>
                <a:spLocks/>
              </p:cNvSpPr>
              <p:nvPr/>
            </p:nvSpPr>
            <p:spPr bwMode="auto">
              <a:xfrm>
                <a:off x="3188" y="2323"/>
                <a:ext cx="3" cy="2"/>
              </a:xfrm>
              <a:custGeom>
                <a:avLst/>
                <a:gdLst>
                  <a:gd name="T0" fmla="*/ 21 w 2"/>
                  <a:gd name="T1" fmla="*/ 0 h 2"/>
                  <a:gd name="T2" fmla="*/ 21 w 2"/>
                  <a:gd name="T3" fmla="*/ 0 h 2"/>
                  <a:gd name="T4" fmla="*/ 0 w 2"/>
                  <a:gd name="T5" fmla="*/ 1 h 2"/>
                  <a:gd name="T6" fmla="*/ 2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0"/>
                    </a:moveTo>
                    <a:lnTo>
                      <a:pt x="1" y="0"/>
                    </a:lnTo>
                    <a:lnTo>
                      <a:pt x="0" y="1"/>
                    </a:lnTo>
                    <a:lnTo>
                      <a:pt x="1"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67" name="Freeform 654"/>
              <p:cNvSpPr>
                <a:spLocks/>
              </p:cNvSpPr>
              <p:nvPr/>
            </p:nvSpPr>
            <p:spPr bwMode="auto">
              <a:xfrm>
                <a:off x="2969" y="2080"/>
                <a:ext cx="221" cy="242"/>
              </a:xfrm>
              <a:custGeom>
                <a:avLst/>
                <a:gdLst>
                  <a:gd name="T0" fmla="*/ 37 w 175"/>
                  <a:gd name="T1" fmla="*/ 51 h 188"/>
                  <a:gd name="T2" fmla="*/ 1 w 175"/>
                  <a:gd name="T3" fmla="*/ 76 h 188"/>
                  <a:gd name="T4" fmla="*/ 860 w 175"/>
                  <a:gd name="T5" fmla="*/ 1097 h 188"/>
                  <a:gd name="T6" fmla="*/ 892 w 175"/>
                  <a:gd name="T7" fmla="*/ 1062 h 188"/>
                  <a:gd name="T8" fmla="*/ 32 w 175"/>
                  <a:gd name="T9" fmla="*/ 40 h 188"/>
                  <a:gd name="T10" fmla="*/ 0 w 175"/>
                  <a:gd name="T11" fmla="*/ 51 h 188"/>
                  <a:gd name="T12" fmla="*/ 32 w 175"/>
                  <a:gd name="T13" fmla="*/ 40 h 188"/>
                  <a:gd name="T14" fmla="*/ 0 w 175"/>
                  <a:gd name="T15" fmla="*/ 0 h 188"/>
                  <a:gd name="T16" fmla="*/ 0 w 175"/>
                  <a:gd name="T17" fmla="*/ 51 h 188"/>
                  <a:gd name="T18" fmla="*/ 37 w 175"/>
                  <a:gd name="T19" fmla="*/ 51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8"/>
                  <a:gd name="T32" fmla="*/ 175 w 175"/>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8">
                    <a:moveTo>
                      <a:pt x="7" y="9"/>
                    </a:moveTo>
                    <a:lnTo>
                      <a:pt x="1" y="13"/>
                    </a:lnTo>
                    <a:lnTo>
                      <a:pt x="168" y="187"/>
                    </a:lnTo>
                    <a:lnTo>
                      <a:pt x="174" y="182"/>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68" name="Freeform 655"/>
              <p:cNvSpPr>
                <a:spLocks/>
              </p:cNvSpPr>
              <p:nvPr/>
            </p:nvSpPr>
            <p:spPr bwMode="auto">
              <a:xfrm>
                <a:off x="2964" y="2094"/>
                <a:ext cx="7" cy="109"/>
              </a:xfrm>
              <a:custGeom>
                <a:avLst/>
                <a:gdLst>
                  <a:gd name="T0" fmla="*/ 114 w 4"/>
                  <a:gd name="T1" fmla="*/ 457 h 85"/>
                  <a:gd name="T2" fmla="*/ 114 w 4"/>
                  <a:gd name="T3" fmla="*/ 468 h 85"/>
                  <a:gd name="T4" fmla="*/ 151 w 4"/>
                  <a:gd name="T5" fmla="*/ 0 h 85"/>
                  <a:gd name="T6" fmla="*/ 65 w 4"/>
                  <a:gd name="T7" fmla="*/ 0 h 85"/>
                  <a:gd name="T8" fmla="*/ 0 w 4"/>
                  <a:gd name="T9" fmla="*/ 468 h 85"/>
                  <a:gd name="T10" fmla="*/ 0 w 4"/>
                  <a:gd name="T11" fmla="*/ 478 h 85"/>
                  <a:gd name="T12" fmla="*/ 0 w 4"/>
                  <a:gd name="T13" fmla="*/ 468 h 85"/>
                  <a:gd name="T14" fmla="*/ 0 w 4"/>
                  <a:gd name="T15" fmla="*/ 471 h 85"/>
                  <a:gd name="T16" fmla="*/ 0 w 4"/>
                  <a:gd name="T17" fmla="*/ 478 h 85"/>
                  <a:gd name="T18" fmla="*/ 114 w 4"/>
                  <a:gd name="T19" fmla="*/ 457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5"/>
                  <a:gd name="T32" fmla="*/ 4 w 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5">
                    <a:moveTo>
                      <a:pt x="2" y="80"/>
                    </a:moveTo>
                    <a:lnTo>
                      <a:pt x="2" y="82"/>
                    </a:lnTo>
                    <a:lnTo>
                      <a:pt x="3" y="0"/>
                    </a:lnTo>
                    <a:lnTo>
                      <a:pt x="1" y="0"/>
                    </a:lnTo>
                    <a:lnTo>
                      <a:pt x="0" y="82"/>
                    </a:lnTo>
                    <a:lnTo>
                      <a:pt x="0" y="84"/>
                    </a:lnTo>
                    <a:lnTo>
                      <a:pt x="0" y="82"/>
                    </a:lnTo>
                    <a:lnTo>
                      <a:pt x="0" y="83"/>
                    </a:lnTo>
                    <a:lnTo>
                      <a:pt x="0" y="84"/>
                    </a:lnTo>
                    <a:lnTo>
                      <a:pt x="2" y="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69" name="Freeform 656"/>
              <p:cNvSpPr>
                <a:spLocks/>
              </p:cNvSpPr>
              <p:nvPr/>
            </p:nvSpPr>
            <p:spPr bwMode="auto">
              <a:xfrm>
                <a:off x="2966" y="2204"/>
                <a:ext cx="164" cy="177"/>
              </a:xfrm>
              <a:custGeom>
                <a:avLst/>
                <a:gdLst>
                  <a:gd name="T0" fmla="*/ 674 w 129"/>
                  <a:gd name="T1" fmla="*/ 805 h 137"/>
                  <a:gd name="T2" fmla="*/ 687 w 129"/>
                  <a:gd name="T3" fmla="*/ 784 h 137"/>
                  <a:gd name="T4" fmla="*/ 28 w 129"/>
                  <a:gd name="T5" fmla="*/ 0 h 137"/>
                  <a:gd name="T6" fmla="*/ 0 w 129"/>
                  <a:gd name="T7" fmla="*/ 28 h 137"/>
                  <a:gd name="T8" fmla="*/ 657 w 129"/>
                  <a:gd name="T9" fmla="*/ 818 h 137"/>
                  <a:gd name="T10" fmla="*/ 674 w 129"/>
                  <a:gd name="T11" fmla="*/ 805 h 137"/>
                  <a:gd name="T12" fmla="*/ 0 60000 65536"/>
                  <a:gd name="T13" fmla="*/ 0 60000 65536"/>
                  <a:gd name="T14" fmla="*/ 0 60000 65536"/>
                  <a:gd name="T15" fmla="*/ 0 60000 65536"/>
                  <a:gd name="T16" fmla="*/ 0 60000 65536"/>
                  <a:gd name="T17" fmla="*/ 0 60000 65536"/>
                  <a:gd name="T18" fmla="*/ 0 w 129"/>
                  <a:gd name="T19" fmla="*/ 0 h 137"/>
                  <a:gd name="T20" fmla="*/ 129 w 129"/>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29" h="137">
                    <a:moveTo>
                      <a:pt x="126" y="134"/>
                    </a:moveTo>
                    <a:lnTo>
                      <a:pt x="128" y="131"/>
                    </a:lnTo>
                    <a:lnTo>
                      <a:pt x="5" y="0"/>
                    </a:lnTo>
                    <a:lnTo>
                      <a:pt x="0" y="5"/>
                    </a:lnTo>
                    <a:lnTo>
                      <a:pt x="123" y="136"/>
                    </a:lnTo>
                    <a:lnTo>
                      <a:pt x="126" y="13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70" name="Freeform 657"/>
              <p:cNvSpPr>
                <a:spLocks/>
              </p:cNvSpPr>
              <p:nvPr/>
            </p:nvSpPr>
            <p:spPr bwMode="auto">
              <a:xfrm>
                <a:off x="3188" y="2323"/>
                <a:ext cx="2" cy="110"/>
              </a:xfrm>
              <a:custGeom>
                <a:avLst/>
                <a:gdLst>
                  <a:gd name="T0" fmla="*/ 1 w 2"/>
                  <a:gd name="T1" fmla="*/ 22 h 85"/>
                  <a:gd name="T2" fmla="*/ 0 w 2"/>
                  <a:gd name="T3" fmla="*/ 13 h 85"/>
                  <a:gd name="T4" fmla="*/ 0 w 2"/>
                  <a:gd name="T5" fmla="*/ 511 h 85"/>
                  <a:gd name="T6" fmla="*/ 1 w 2"/>
                  <a:gd name="T7" fmla="*/ 511 h 85"/>
                  <a:gd name="T8" fmla="*/ 1 w 2"/>
                  <a:gd name="T9" fmla="*/ 13 h 85"/>
                  <a:gd name="T10" fmla="*/ 0 w 2"/>
                  <a:gd name="T11" fmla="*/ 0 h 85"/>
                  <a:gd name="T12" fmla="*/ 1 w 2"/>
                  <a:gd name="T13" fmla="*/ 22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1" y="4"/>
                    </a:moveTo>
                    <a:lnTo>
                      <a:pt x="0" y="2"/>
                    </a:lnTo>
                    <a:lnTo>
                      <a:pt x="0" y="84"/>
                    </a:lnTo>
                    <a:lnTo>
                      <a:pt x="1" y="84"/>
                    </a:lnTo>
                    <a:lnTo>
                      <a:pt x="1" y="2"/>
                    </a:lnTo>
                    <a:lnTo>
                      <a:pt x="0" y="0"/>
                    </a:lnTo>
                    <a:lnTo>
                      <a:pt x="1" y="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71" name="Freeform 658"/>
              <p:cNvSpPr>
                <a:spLocks/>
              </p:cNvSpPr>
              <p:nvPr/>
            </p:nvSpPr>
            <p:spPr bwMode="auto">
              <a:xfrm>
                <a:off x="2958" y="2323"/>
                <a:ext cx="232" cy="220"/>
              </a:xfrm>
              <a:custGeom>
                <a:avLst/>
                <a:gdLst>
                  <a:gd name="T0" fmla="*/ 37 w 184"/>
                  <a:gd name="T1" fmla="*/ 945 h 172"/>
                  <a:gd name="T2" fmla="*/ 32 w 184"/>
                  <a:gd name="T3" fmla="*/ 959 h 172"/>
                  <a:gd name="T4" fmla="*/ 928 w 184"/>
                  <a:gd name="T5" fmla="*/ 28 h 172"/>
                  <a:gd name="T6" fmla="*/ 894 w 184"/>
                  <a:gd name="T7" fmla="*/ 0 h 172"/>
                  <a:gd name="T8" fmla="*/ 1 w 184"/>
                  <a:gd name="T9" fmla="*/ 930 h 172"/>
                  <a:gd name="T10" fmla="*/ 0 w 184"/>
                  <a:gd name="T11" fmla="*/ 945 h 172"/>
                  <a:gd name="T12" fmla="*/ 37 w 184"/>
                  <a:gd name="T13" fmla="*/ 945 h 172"/>
                  <a:gd name="T14" fmla="*/ 0 60000 65536"/>
                  <a:gd name="T15" fmla="*/ 0 60000 65536"/>
                  <a:gd name="T16" fmla="*/ 0 60000 65536"/>
                  <a:gd name="T17" fmla="*/ 0 60000 65536"/>
                  <a:gd name="T18" fmla="*/ 0 60000 65536"/>
                  <a:gd name="T19" fmla="*/ 0 60000 65536"/>
                  <a:gd name="T20" fmla="*/ 0 60000 65536"/>
                  <a:gd name="T21" fmla="*/ 0 w 184"/>
                  <a:gd name="T22" fmla="*/ 0 h 172"/>
                  <a:gd name="T23" fmla="*/ 184 w 184"/>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4" h="172">
                    <a:moveTo>
                      <a:pt x="7" y="169"/>
                    </a:moveTo>
                    <a:lnTo>
                      <a:pt x="6" y="171"/>
                    </a:lnTo>
                    <a:lnTo>
                      <a:pt x="183" y="5"/>
                    </a:lnTo>
                    <a:lnTo>
                      <a:pt x="177" y="0"/>
                    </a:lnTo>
                    <a:lnTo>
                      <a:pt x="1" y="166"/>
                    </a:lnTo>
                    <a:lnTo>
                      <a:pt x="0" y="169"/>
                    </a:lnTo>
                    <a:lnTo>
                      <a:pt x="7" y="16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72" name="Freeform 659"/>
              <p:cNvSpPr>
                <a:spLocks/>
              </p:cNvSpPr>
              <p:nvPr/>
            </p:nvSpPr>
            <p:spPr bwMode="auto">
              <a:xfrm>
                <a:off x="2955" y="2549"/>
                <a:ext cx="3" cy="109"/>
              </a:xfrm>
              <a:custGeom>
                <a:avLst/>
                <a:gdLst>
                  <a:gd name="T0" fmla="*/ 0 w 3"/>
                  <a:gd name="T1" fmla="*/ 416 h 86"/>
                  <a:gd name="T2" fmla="*/ 2 w 3"/>
                  <a:gd name="T3" fmla="*/ 435 h 86"/>
                  <a:gd name="T4" fmla="*/ 2 w 3"/>
                  <a:gd name="T5" fmla="*/ 0 h 86"/>
                  <a:gd name="T6" fmla="*/ 1 w 3"/>
                  <a:gd name="T7" fmla="*/ 0 h 86"/>
                  <a:gd name="T8" fmla="*/ 0 w 3"/>
                  <a:gd name="T9" fmla="*/ 435 h 86"/>
                  <a:gd name="T10" fmla="*/ 1 w 3"/>
                  <a:gd name="T11" fmla="*/ 450 h 86"/>
                  <a:gd name="T12" fmla="*/ 0 w 3"/>
                  <a:gd name="T13" fmla="*/ 416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79"/>
                    </a:moveTo>
                    <a:lnTo>
                      <a:pt x="2" y="83"/>
                    </a:lnTo>
                    <a:lnTo>
                      <a:pt x="2" y="0"/>
                    </a:lnTo>
                    <a:lnTo>
                      <a:pt x="1" y="0"/>
                    </a:lnTo>
                    <a:lnTo>
                      <a:pt x="0" y="83"/>
                    </a:lnTo>
                    <a:lnTo>
                      <a:pt x="1" y="85"/>
                    </a:lnTo>
                    <a:lnTo>
                      <a:pt x="0" y="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73" name="Freeform 660"/>
              <p:cNvSpPr>
                <a:spLocks/>
              </p:cNvSpPr>
              <p:nvPr/>
            </p:nvSpPr>
            <p:spPr bwMode="auto">
              <a:xfrm>
                <a:off x="2955" y="2438"/>
                <a:ext cx="231" cy="220"/>
              </a:xfrm>
              <a:custGeom>
                <a:avLst/>
                <a:gdLst>
                  <a:gd name="T0" fmla="*/ 897 w 183"/>
                  <a:gd name="T1" fmla="*/ 13 h 173"/>
                  <a:gd name="T2" fmla="*/ 897 w 183"/>
                  <a:gd name="T3" fmla="*/ 0 h 173"/>
                  <a:gd name="T4" fmla="*/ 0 w 183"/>
                  <a:gd name="T5" fmla="*/ 893 h 173"/>
                  <a:gd name="T6" fmla="*/ 32 w 183"/>
                  <a:gd name="T7" fmla="*/ 925 h 173"/>
                  <a:gd name="T8" fmla="*/ 929 w 183"/>
                  <a:gd name="T9" fmla="*/ 36 h 173"/>
                  <a:gd name="T10" fmla="*/ 929 w 183"/>
                  <a:gd name="T11" fmla="*/ 13 h 173"/>
                  <a:gd name="T12" fmla="*/ 897 w 183"/>
                  <a:gd name="T13" fmla="*/ 13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176" y="2"/>
                    </a:moveTo>
                    <a:lnTo>
                      <a:pt x="176" y="0"/>
                    </a:lnTo>
                    <a:lnTo>
                      <a:pt x="0" y="166"/>
                    </a:lnTo>
                    <a:lnTo>
                      <a:pt x="6" y="172"/>
                    </a:lnTo>
                    <a:lnTo>
                      <a:pt x="182" y="6"/>
                    </a:lnTo>
                    <a:lnTo>
                      <a:pt x="182" y="2"/>
                    </a:lnTo>
                    <a:lnTo>
                      <a:pt x="176"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74" name="Freeform 661"/>
              <p:cNvSpPr>
                <a:spLocks/>
              </p:cNvSpPr>
              <p:nvPr/>
            </p:nvSpPr>
            <p:spPr bwMode="auto">
              <a:xfrm>
                <a:off x="2955" y="2546"/>
                <a:ext cx="3" cy="110"/>
              </a:xfrm>
              <a:custGeom>
                <a:avLst/>
                <a:gdLst>
                  <a:gd name="T0" fmla="*/ 2 w 3"/>
                  <a:gd name="T1" fmla="*/ 22 h 86"/>
                  <a:gd name="T2" fmla="*/ 1 w 3"/>
                  <a:gd name="T3" fmla="*/ 13 h 86"/>
                  <a:gd name="T4" fmla="*/ 0 w 3"/>
                  <a:gd name="T5" fmla="*/ 477 h 86"/>
                  <a:gd name="T6" fmla="*/ 2 w 3"/>
                  <a:gd name="T7" fmla="*/ 477 h 86"/>
                  <a:gd name="T8" fmla="*/ 2 w 3"/>
                  <a:gd name="T9" fmla="*/ 13 h 86"/>
                  <a:gd name="T10" fmla="*/ 1 w 3"/>
                  <a:gd name="T11" fmla="*/ 0 h 86"/>
                  <a:gd name="T12" fmla="*/ 2 w 3"/>
                  <a:gd name="T13" fmla="*/ 22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2" y="4"/>
                    </a:moveTo>
                    <a:lnTo>
                      <a:pt x="1" y="2"/>
                    </a:lnTo>
                    <a:lnTo>
                      <a:pt x="0" y="85"/>
                    </a:lnTo>
                    <a:lnTo>
                      <a:pt x="2" y="85"/>
                    </a:lnTo>
                    <a:lnTo>
                      <a:pt x="2" y="2"/>
                    </a:lnTo>
                    <a:lnTo>
                      <a:pt x="1" y="0"/>
                    </a:lnTo>
                    <a:lnTo>
                      <a:pt x="2" y="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75" name="Freeform 662"/>
              <p:cNvSpPr>
                <a:spLocks/>
              </p:cNvSpPr>
              <p:nvPr/>
            </p:nvSpPr>
            <p:spPr bwMode="auto">
              <a:xfrm>
                <a:off x="2726" y="2546"/>
                <a:ext cx="232" cy="223"/>
              </a:xfrm>
              <a:custGeom>
                <a:avLst/>
                <a:gdLst>
                  <a:gd name="T0" fmla="*/ 37 w 183"/>
                  <a:gd name="T1" fmla="*/ 966 h 174"/>
                  <a:gd name="T2" fmla="*/ 32 w 183"/>
                  <a:gd name="T3" fmla="*/ 986 h 174"/>
                  <a:gd name="T4" fmla="*/ 958 w 183"/>
                  <a:gd name="T5" fmla="*/ 28 h 174"/>
                  <a:gd name="T6" fmla="*/ 929 w 183"/>
                  <a:gd name="T7" fmla="*/ 0 h 174"/>
                  <a:gd name="T8" fmla="*/ 1 w 183"/>
                  <a:gd name="T9" fmla="*/ 947 h 174"/>
                  <a:gd name="T10" fmla="*/ 0 w 183"/>
                  <a:gd name="T11" fmla="*/ 966 h 174"/>
                  <a:gd name="T12" fmla="*/ 37 w 183"/>
                  <a:gd name="T13" fmla="*/ 966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7" y="170"/>
                    </a:moveTo>
                    <a:lnTo>
                      <a:pt x="6" y="173"/>
                    </a:lnTo>
                    <a:lnTo>
                      <a:pt x="182" y="5"/>
                    </a:lnTo>
                    <a:lnTo>
                      <a:pt x="177" y="0"/>
                    </a:lnTo>
                    <a:lnTo>
                      <a:pt x="1" y="167"/>
                    </a:lnTo>
                    <a:lnTo>
                      <a:pt x="0" y="170"/>
                    </a:lnTo>
                    <a:lnTo>
                      <a:pt x="7" y="17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76" name="Freeform 663"/>
              <p:cNvSpPr>
                <a:spLocks/>
              </p:cNvSpPr>
              <p:nvPr/>
            </p:nvSpPr>
            <p:spPr bwMode="auto">
              <a:xfrm>
                <a:off x="2723" y="2771"/>
                <a:ext cx="6" cy="109"/>
              </a:xfrm>
              <a:custGeom>
                <a:avLst/>
                <a:gdLst>
                  <a:gd name="T0" fmla="*/ 0 w 4"/>
                  <a:gd name="T1" fmla="*/ 416 h 86"/>
                  <a:gd name="T2" fmla="*/ 30 w 4"/>
                  <a:gd name="T3" fmla="*/ 432 h 86"/>
                  <a:gd name="T4" fmla="*/ 44 w 4"/>
                  <a:gd name="T5" fmla="*/ 0 h 86"/>
                  <a:gd name="T6" fmla="*/ 21 w 4"/>
                  <a:gd name="T7" fmla="*/ 0 h 86"/>
                  <a:gd name="T8" fmla="*/ 0 w 4"/>
                  <a:gd name="T9" fmla="*/ 432 h 86"/>
                  <a:gd name="T10" fmla="*/ 30 w 4"/>
                  <a:gd name="T11" fmla="*/ 450 h 86"/>
                  <a:gd name="T12" fmla="*/ 0 w 4"/>
                  <a:gd name="T13" fmla="*/ 416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0" y="79"/>
                    </a:moveTo>
                    <a:lnTo>
                      <a:pt x="2" y="82"/>
                    </a:lnTo>
                    <a:lnTo>
                      <a:pt x="3" y="0"/>
                    </a:lnTo>
                    <a:lnTo>
                      <a:pt x="1" y="0"/>
                    </a:lnTo>
                    <a:lnTo>
                      <a:pt x="0" y="82"/>
                    </a:lnTo>
                    <a:lnTo>
                      <a:pt x="2" y="85"/>
                    </a:lnTo>
                    <a:lnTo>
                      <a:pt x="0" y="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77" name="Freeform 664"/>
              <p:cNvSpPr>
                <a:spLocks/>
              </p:cNvSpPr>
              <p:nvPr/>
            </p:nvSpPr>
            <p:spPr bwMode="auto">
              <a:xfrm>
                <a:off x="2724" y="2659"/>
                <a:ext cx="233" cy="221"/>
              </a:xfrm>
              <a:custGeom>
                <a:avLst/>
                <a:gdLst>
                  <a:gd name="T0" fmla="*/ 951 w 183"/>
                  <a:gd name="T1" fmla="*/ 17 h 173"/>
                  <a:gd name="T2" fmla="*/ 951 w 183"/>
                  <a:gd name="T3" fmla="*/ 0 h 173"/>
                  <a:gd name="T4" fmla="*/ 0 w 183"/>
                  <a:gd name="T5" fmla="*/ 922 h 173"/>
                  <a:gd name="T6" fmla="*/ 36 w 183"/>
                  <a:gd name="T7" fmla="*/ 957 h 173"/>
                  <a:gd name="T8" fmla="*/ 980 w 183"/>
                  <a:gd name="T9" fmla="*/ 36 h 173"/>
                  <a:gd name="T10" fmla="*/ 989 w 183"/>
                  <a:gd name="T11" fmla="*/ 17 h 173"/>
                  <a:gd name="T12" fmla="*/ 951 w 183"/>
                  <a:gd name="T13" fmla="*/ 17 h 173"/>
                  <a:gd name="T14" fmla="*/ 0 60000 65536"/>
                  <a:gd name="T15" fmla="*/ 0 60000 65536"/>
                  <a:gd name="T16" fmla="*/ 0 60000 65536"/>
                  <a:gd name="T17" fmla="*/ 0 60000 65536"/>
                  <a:gd name="T18" fmla="*/ 0 60000 65536"/>
                  <a:gd name="T19" fmla="*/ 0 60000 65536"/>
                  <a:gd name="T20" fmla="*/ 0 60000 65536"/>
                  <a:gd name="T21" fmla="*/ 0 w 183"/>
                  <a:gd name="T22" fmla="*/ 0 h 173"/>
                  <a:gd name="T23" fmla="*/ 183 w 18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3">
                    <a:moveTo>
                      <a:pt x="175" y="3"/>
                    </a:moveTo>
                    <a:lnTo>
                      <a:pt x="175" y="0"/>
                    </a:lnTo>
                    <a:lnTo>
                      <a:pt x="0" y="166"/>
                    </a:lnTo>
                    <a:lnTo>
                      <a:pt x="6" y="172"/>
                    </a:lnTo>
                    <a:lnTo>
                      <a:pt x="181" y="6"/>
                    </a:lnTo>
                    <a:lnTo>
                      <a:pt x="182" y="3"/>
                    </a:lnTo>
                    <a:lnTo>
                      <a:pt x="175"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78" name="Freeform 665"/>
              <p:cNvSpPr>
                <a:spLocks/>
              </p:cNvSpPr>
              <p:nvPr/>
            </p:nvSpPr>
            <p:spPr bwMode="auto">
              <a:xfrm>
                <a:off x="2097" y="827"/>
                <a:ext cx="442" cy="447"/>
              </a:xfrm>
              <a:custGeom>
                <a:avLst/>
                <a:gdLst>
                  <a:gd name="T0" fmla="*/ 0 w 350"/>
                  <a:gd name="T1" fmla="*/ 941 h 350"/>
                  <a:gd name="T2" fmla="*/ 917 w 350"/>
                  <a:gd name="T3" fmla="*/ 0 h 350"/>
                  <a:gd name="T4" fmla="*/ 1788 w 350"/>
                  <a:gd name="T5" fmla="*/ 992 h 350"/>
                  <a:gd name="T6" fmla="*/ 873 w 350"/>
                  <a:gd name="T7" fmla="*/ 1937 h 350"/>
                  <a:gd name="T8" fmla="*/ 0 w 350"/>
                  <a:gd name="T9" fmla="*/ 941 h 350"/>
                  <a:gd name="T10" fmla="*/ 0 60000 65536"/>
                  <a:gd name="T11" fmla="*/ 0 60000 65536"/>
                  <a:gd name="T12" fmla="*/ 0 60000 65536"/>
                  <a:gd name="T13" fmla="*/ 0 60000 65536"/>
                  <a:gd name="T14" fmla="*/ 0 60000 65536"/>
                  <a:gd name="T15" fmla="*/ 0 w 350"/>
                  <a:gd name="T16" fmla="*/ 0 h 350"/>
                  <a:gd name="T17" fmla="*/ 350 w 350"/>
                  <a:gd name="T18" fmla="*/ 350 h 350"/>
                </a:gdLst>
                <a:ahLst/>
                <a:cxnLst>
                  <a:cxn ang="T10">
                    <a:pos x="T0" y="T1"/>
                  </a:cxn>
                  <a:cxn ang="T11">
                    <a:pos x="T2" y="T3"/>
                  </a:cxn>
                  <a:cxn ang="T12">
                    <a:pos x="T4" y="T5"/>
                  </a:cxn>
                  <a:cxn ang="T13">
                    <a:pos x="T6" y="T7"/>
                  </a:cxn>
                  <a:cxn ang="T14">
                    <a:pos x="T8" y="T9"/>
                  </a:cxn>
                </a:cxnLst>
                <a:rect l="T15" t="T16" r="T17" b="T18"/>
                <a:pathLst>
                  <a:path w="350" h="350">
                    <a:moveTo>
                      <a:pt x="0" y="170"/>
                    </a:moveTo>
                    <a:lnTo>
                      <a:pt x="179" y="0"/>
                    </a:lnTo>
                    <a:lnTo>
                      <a:pt x="349" y="179"/>
                    </a:lnTo>
                    <a:lnTo>
                      <a:pt x="170" y="349"/>
                    </a:lnTo>
                    <a:lnTo>
                      <a:pt x="0" y="170"/>
                    </a:lnTo>
                  </a:path>
                </a:pathLst>
              </a:custGeom>
              <a:solidFill>
                <a:srgbClr val="FF3344"/>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79" name="Freeform 666"/>
              <p:cNvSpPr>
                <a:spLocks/>
              </p:cNvSpPr>
              <p:nvPr/>
            </p:nvSpPr>
            <p:spPr bwMode="auto">
              <a:xfrm>
                <a:off x="2097" y="827"/>
                <a:ext cx="450" cy="456"/>
              </a:xfrm>
              <a:custGeom>
                <a:avLst/>
                <a:gdLst>
                  <a:gd name="T0" fmla="*/ 0 w 357"/>
                  <a:gd name="T1" fmla="*/ 949 h 358"/>
                  <a:gd name="T2" fmla="*/ 920 w 357"/>
                  <a:gd name="T3" fmla="*/ 0 h 358"/>
                  <a:gd name="T4" fmla="*/ 1800 w 357"/>
                  <a:gd name="T5" fmla="*/ 995 h 358"/>
                  <a:gd name="T6" fmla="*/ 879 w 357"/>
                  <a:gd name="T7" fmla="*/ 1945 h 358"/>
                  <a:gd name="T8" fmla="*/ 0 w 357"/>
                  <a:gd name="T9" fmla="*/ 949 h 358"/>
                  <a:gd name="T10" fmla="*/ 0 60000 65536"/>
                  <a:gd name="T11" fmla="*/ 0 60000 65536"/>
                  <a:gd name="T12" fmla="*/ 0 60000 65536"/>
                  <a:gd name="T13" fmla="*/ 0 60000 65536"/>
                  <a:gd name="T14" fmla="*/ 0 60000 65536"/>
                  <a:gd name="T15" fmla="*/ 0 w 357"/>
                  <a:gd name="T16" fmla="*/ 0 h 358"/>
                  <a:gd name="T17" fmla="*/ 357 w 357"/>
                  <a:gd name="T18" fmla="*/ 358 h 358"/>
                </a:gdLst>
                <a:ahLst/>
                <a:cxnLst>
                  <a:cxn ang="T10">
                    <a:pos x="T0" y="T1"/>
                  </a:cxn>
                  <a:cxn ang="T11">
                    <a:pos x="T2" y="T3"/>
                  </a:cxn>
                  <a:cxn ang="T12">
                    <a:pos x="T4" y="T5"/>
                  </a:cxn>
                  <a:cxn ang="T13">
                    <a:pos x="T6" y="T7"/>
                  </a:cxn>
                  <a:cxn ang="T14">
                    <a:pos x="T8" y="T9"/>
                  </a:cxn>
                </a:cxnLst>
                <a:rect l="T15" t="T16" r="T17" b="T18"/>
                <a:pathLst>
                  <a:path w="357" h="358">
                    <a:moveTo>
                      <a:pt x="0" y="174"/>
                    </a:moveTo>
                    <a:lnTo>
                      <a:pt x="182" y="0"/>
                    </a:lnTo>
                    <a:lnTo>
                      <a:pt x="356" y="183"/>
                    </a:lnTo>
                    <a:lnTo>
                      <a:pt x="174" y="357"/>
                    </a:lnTo>
                    <a:lnTo>
                      <a:pt x="0" y="174"/>
                    </a:lnTo>
                  </a:path>
                </a:pathLst>
              </a:custGeom>
              <a:solidFill>
                <a:srgbClr val="FF0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80" name="Freeform 667"/>
              <p:cNvSpPr>
                <a:spLocks/>
              </p:cNvSpPr>
              <p:nvPr/>
            </p:nvSpPr>
            <p:spPr bwMode="auto">
              <a:xfrm>
                <a:off x="2312" y="1060"/>
                <a:ext cx="227" cy="325"/>
              </a:xfrm>
              <a:custGeom>
                <a:avLst/>
                <a:gdLst>
                  <a:gd name="T0" fmla="*/ 928 w 179"/>
                  <a:gd name="T1" fmla="*/ 454 h 256"/>
                  <a:gd name="T2" fmla="*/ 942 w 179"/>
                  <a:gd name="T3" fmla="*/ 0 h 256"/>
                  <a:gd name="T4" fmla="*/ 13 w 179"/>
                  <a:gd name="T5" fmla="*/ 903 h 256"/>
                  <a:gd name="T6" fmla="*/ 0 w 179"/>
                  <a:gd name="T7" fmla="*/ 1357 h 256"/>
                  <a:gd name="T8" fmla="*/ 928 w 179"/>
                  <a:gd name="T9" fmla="*/ 454 h 256"/>
                  <a:gd name="T10" fmla="*/ 0 60000 65536"/>
                  <a:gd name="T11" fmla="*/ 0 60000 65536"/>
                  <a:gd name="T12" fmla="*/ 0 60000 65536"/>
                  <a:gd name="T13" fmla="*/ 0 60000 65536"/>
                  <a:gd name="T14" fmla="*/ 0 60000 65536"/>
                  <a:gd name="T15" fmla="*/ 0 w 179"/>
                  <a:gd name="T16" fmla="*/ 0 h 256"/>
                  <a:gd name="T17" fmla="*/ 179 w 179"/>
                  <a:gd name="T18" fmla="*/ 256 h 256"/>
                </a:gdLst>
                <a:ahLst/>
                <a:cxnLst>
                  <a:cxn ang="T10">
                    <a:pos x="T0" y="T1"/>
                  </a:cxn>
                  <a:cxn ang="T11">
                    <a:pos x="T2" y="T3"/>
                  </a:cxn>
                  <a:cxn ang="T12">
                    <a:pos x="T4" y="T5"/>
                  </a:cxn>
                  <a:cxn ang="T13">
                    <a:pos x="T6" y="T7"/>
                  </a:cxn>
                  <a:cxn ang="T14">
                    <a:pos x="T8" y="T9"/>
                  </a:cxn>
                </a:cxnLst>
                <a:rect l="T15" t="T16" r="T17" b="T18"/>
                <a:pathLst>
                  <a:path w="179" h="256">
                    <a:moveTo>
                      <a:pt x="176" y="86"/>
                    </a:moveTo>
                    <a:lnTo>
                      <a:pt x="178" y="0"/>
                    </a:lnTo>
                    <a:lnTo>
                      <a:pt x="2" y="169"/>
                    </a:lnTo>
                    <a:lnTo>
                      <a:pt x="0" y="255"/>
                    </a:lnTo>
                    <a:lnTo>
                      <a:pt x="176" y="86"/>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81" name="Freeform 668"/>
              <p:cNvSpPr>
                <a:spLocks/>
              </p:cNvSpPr>
              <p:nvPr/>
            </p:nvSpPr>
            <p:spPr bwMode="auto">
              <a:xfrm>
                <a:off x="2312" y="1060"/>
                <a:ext cx="235" cy="336"/>
              </a:xfrm>
              <a:custGeom>
                <a:avLst/>
                <a:gdLst>
                  <a:gd name="T0" fmla="*/ 940 w 186"/>
                  <a:gd name="T1" fmla="*/ 498 h 263"/>
                  <a:gd name="T2" fmla="*/ 955 w 186"/>
                  <a:gd name="T3" fmla="*/ 0 h 263"/>
                  <a:gd name="T4" fmla="*/ 13 w 186"/>
                  <a:gd name="T5" fmla="*/ 959 h 263"/>
                  <a:gd name="T6" fmla="*/ 0 w 186"/>
                  <a:gd name="T7" fmla="*/ 1458 h 263"/>
                  <a:gd name="T8" fmla="*/ 940 w 186"/>
                  <a:gd name="T9" fmla="*/ 498 h 263"/>
                  <a:gd name="T10" fmla="*/ 0 60000 65536"/>
                  <a:gd name="T11" fmla="*/ 0 60000 65536"/>
                  <a:gd name="T12" fmla="*/ 0 60000 65536"/>
                  <a:gd name="T13" fmla="*/ 0 60000 65536"/>
                  <a:gd name="T14" fmla="*/ 0 60000 65536"/>
                  <a:gd name="T15" fmla="*/ 0 w 186"/>
                  <a:gd name="T16" fmla="*/ 0 h 263"/>
                  <a:gd name="T17" fmla="*/ 186 w 186"/>
                  <a:gd name="T18" fmla="*/ 263 h 263"/>
                </a:gdLst>
                <a:ahLst/>
                <a:cxnLst>
                  <a:cxn ang="T10">
                    <a:pos x="T0" y="T1"/>
                  </a:cxn>
                  <a:cxn ang="T11">
                    <a:pos x="T2" y="T3"/>
                  </a:cxn>
                  <a:cxn ang="T12">
                    <a:pos x="T4" y="T5"/>
                  </a:cxn>
                  <a:cxn ang="T13">
                    <a:pos x="T6" y="T7"/>
                  </a:cxn>
                  <a:cxn ang="T14">
                    <a:pos x="T8" y="T9"/>
                  </a:cxn>
                </a:cxnLst>
                <a:rect l="T15" t="T16" r="T17" b="T18"/>
                <a:pathLst>
                  <a:path w="186" h="263">
                    <a:moveTo>
                      <a:pt x="183" y="89"/>
                    </a:moveTo>
                    <a:lnTo>
                      <a:pt x="185" y="0"/>
                    </a:lnTo>
                    <a:lnTo>
                      <a:pt x="2" y="173"/>
                    </a:lnTo>
                    <a:lnTo>
                      <a:pt x="0" y="262"/>
                    </a:lnTo>
                    <a:lnTo>
                      <a:pt x="183"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82" name="Freeform 669"/>
              <p:cNvSpPr>
                <a:spLocks/>
              </p:cNvSpPr>
              <p:nvPr/>
            </p:nvSpPr>
            <p:spPr bwMode="auto">
              <a:xfrm>
                <a:off x="2090" y="1048"/>
                <a:ext cx="218" cy="337"/>
              </a:xfrm>
              <a:custGeom>
                <a:avLst/>
                <a:gdLst>
                  <a:gd name="T0" fmla="*/ 0 w 171"/>
                  <a:gd name="T1" fmla="*/ 463 h 265"/>
                  <a:gd name="T2" fmla="*/ 13 w 171"/>
                  <a:gd name="T3" fmla="*/ 0 h 265"/>
                  <a:gd name="T4" fmla="*/ 933 w 171"/>
                  <a:gd name="T5" fmla="*/ 954 h 265"/>
                  <a:gd name="T6" fmla="*/ 920 w 171"/>
                  <a:gd name="T7" fmla="*/ 1422 h 265"/>
                  <a:gd name="T8" fmla="*/ 0 w 171"/>
                  <a:gd name="T9" fmla="*/ 463 h 265"/>
                  <a:gd name="T10" fmla="*/ 0 60000 65536"/>
                  <a:gd name="T11" fmla="*/ 0 60000 65536"/>
                  <a:gd name="T12" fmla="*/ 0 60000 65536"/>
                  <a:gd name="T13" fmla="*/ 0 60000 65536"/>
                  <a:gd name="T14" fmla="*/ 0 60000 65536"/>
                  <a:gd name="T15" fmla="*/ 0 w 171"/>
                  <a:gd name="T16" fmla="*/ 0 h 265"/>
                  <a:gd name="T17" fmla="*/ 171 w 171"/>
                  <a:gd name="T18" fmla="*/ 265 h 265"/>
                </a:gdLst>
                <a:ahLst/>
                <a:cxnLst>
                  <a:cxn ang="T10">
                    <a:pos x="T0" y="T1"/>
                  </a:cxn>
                  <a:cxn ang="T11">
                    <a:pos x="T2" y="T3"/>
                  </a:cxn>
                  <a:cxn ang="T12">
                    <a:pos x="T4" y="T5"/>
                  </a:cxn>
                  <a:cxn ang="T13">
                    <a:pos x="T6" y="T7"/>
                  </a:cxn>
                  <a:cxn ang="T14">
                    <a:pos x="T8" y="T9"/>
                  </a:cxn>
                </a:cxnLst>
                <a:rect l="T15" t="T16" r="T17" b="T18"/>
                <a:pathLst>
                  <a:path w="171" h="265">
                    <a:moveTo>
                      <a:pt x="0" y="86"/>
                    </a:moveTo>
                    <a:lnTo>
                      <a:pt x="2" y="0"/>
                    </a:lnTo>
                    <a:lnTo>
                      <a:pt x="170" y="178"/>
                    </a:lnTo>
                    <a:lnTo>
                      <a:pt x="168" y="264"/>
                    </a:lnTo>
                    <a:lnTo>
                      <a:pt x="0" y="86"/>
                    </a:lnTo>
                  </a:path>
                </a:pathLst>
              </a:custGeom>
              <a:solidFill>
                <a:srgbClr val="E53344"/>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83" name="Freeform 670"/>
              <p:cNvSpPr>
                <a:spLocks/>
              </p:cNvSpPr>
              <p:nvPr/>
            </p:nvSpPr>
            <p:spPr bwMode="auto">
              <a:xfrm>
                <a:off x="2090" y="1048"/>
                <a:ext cx="227" cy="348"/>
              </a:xfrm>
              <a:custGeom>
                <a:avLst/>
                <a:gdLst>
                  <a:gd name="T0" fmla="*/ 0 w 178"/>
                  <a:gd name="T1" fmla="*/ 502 h 272"/>
                  <a:gd name="T2" fmla="*/ 13 w 178"/>
                  <a:gd name="T3" fmla="*/ 0 h 272"/>
                  <a:gd name="T4" fmla="*/ 970 w 178"/>
                  <a:gd name="T5" fmla="*/ 1020 h 272"/>
                  <a:gd name="T6" fmla="*/ 958 w 178"/>
                  <a:gd name="T7" fmla="*/ 1523 h 272"/>
                  <a:gd name="T8" fmla="*/ 0 w 178"/>
                  <a:gd name="T9" fmla="*/ 502 h 272"/>
                  <a:gd name="T10" fmla="*/ 0 60000 65536"/>
                  <a:gd name="T11" fmla="*/ 0 60000 65536"/>
                  <a:gd name="T12" fmla="*/ 0 60000 65536"/>
                  <a:gd name="T13" fmla="*/ 0 60000 65536"/>
                  <a:gd name="T14" fmla="*/ 0 60000 65536"/>
                  <a:gd name="T15" fmla="*/ 0 w 178"/>
                  <a:gd name="T16" fmla="*/ 0 h 272"/>
                  <a:gd name="T17" fmla="*/ 178 w 178"/>
                  <a:gd name="T18" fmla="*/ 272 h 272"/>
                </a:gdLst>
                <a:ahLst/>
                <a:cxnLst>
                  <a:cxn ang="T10">
                    <a:pos x="T0" y="T1"/>
                  </a:cxn>
                  <a:cxn ang="T11">
                    <a:pos x="T2" y="T3"/>
                  </a:cxn>
                  <a:cxn ang="T12">
                    <a:pos x="T4" y="T5"/>
                  </a:cxn>
                  <a:cxn ang="T13">
                    <a:pos x="T6" y="T7"/>
                  </a:cxn>
                  <a:cxn ang="T14">
                    <a:pos x="T8" y="T9"/>
                  </a:cxn>
                </a:cxnLst>
                <a:rect l="T15" t="T16" r="T17" b="T18"/>
                <a:pathLst>
                  <a:path w="178" h="272">
                    <a:moveTo>
                      <a:pt x="0" y="89"/>
                    </a:moveTo>
                    <a:lnTo>
                      <a:pt x="2" y="0"/>
                    </a:lnTo>
                    <a:lnTo>
                      <a:pt x="177" y="182"/>
                    </a:lnTo>
                    <a:lnTo>
                      <a:pt x="175" y="271"/>
                    </a:lnTo>
                    <a:lnTo>
                      <a:pt x="0" y="89"/>
                    </a:lnTo>
                  </a:path>
                </a:pathLst>
              </a:custGeom>
              <a:solidFill>
                <a:srgbClr val="FF0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84" name="Freeform 671"/>
              <p:cNvSpPr>
                <a:spLocks/>
              </p:cNvSpPr>
              <p:nvPr/>
            </p:nvSpPr>
            <p:spPr bwMode="auto">
              <a:xfrm>
                <a:off x="2315" y="1060"/>
                <a:ext cx="443" cy="448"/>
              </a:xfrm>
              <a:custGeom>
                <a:avLst/>
                <a:gdLst>
                  <a:gd name="T0" fmla="*/ 0 w 350"/>
                  <a:gd name="T1" fmla="*/ 959 h 350"/>
                  <a:gd name="T2" fmla="*/ 930 w 350"/>
                  <a:gd name="T3" fmla="*/ 0 h 350"/>
                  <a:gd name="T4" fmla="*/ 1816 w 350"/>
                  <a:gd name="T5" fmla="*/ 1009 h 350"/>
                  <a:gd name="T6" fmla="*/ 882 w 350"/>
                  <a:gd name="T7" fmla="*/ 1965 h 350"/>
                  <a:gd name="T8" fmla="*/ 0 w 350"/>
                  <a:gd name="T9" fmla="*/ 959 h 350"/>
                  <a:gd name="T10" fmla="*/ 0 60000 65536"/>
                  <a:gd name="T11" fmla="*/ 0 60000 65536"/>
                  <a:gd name="T12" fmla="*/ 0 60000 65536"/>
                  <a:gd name="T13" fmla="*/ 0 60000 65536"/>
                  <a:gd name="T14" fmla="*/ 0 60000 65536"/>
                  <a:gd name="T15" fmla="*/ 0 w 350"/>
                  <a:gd name="T16" fmla="*/ 0 h 350"/>
                  <a:gd name="T17" fmla="*/ 350 w 350"/>
                  <a:gd name="T18" fmla="*/ 350 h 350"/>
                </a:gdLst>
                <a:ahLst/>
                <a:cxnLst>
                  <a:cxn ang="T10">
                    <a:pos x="T0" y="T1"/>
                  </a:cxn>
                  <a:cxn ang="T11">
                    <a:pos x="T2" y="T3"/>
                  </a:cxn>
                  <a:cxn ang="T12">
                    <a:pos x="T4" y="T5"/>
                  </a:cxn>
                  <a:cxn ang="T13">
                    <a:pos x="T6" y="T7"/>
                  </a:cxn>
                  <a:cxn ang="T14">
                    <a:pos x="T8" y="T9"/>
                  </a:cxn>
                </a:cxnLst>
                <a:rect l="T15" t="T16" r="T17" b="T18"/>
                <a:pathLst>
                  <a:path w="350" h="350">
                    <a:moveTo>
                      <a:pt x="0" y="170"/>
                    </a:moveTo>
                    <a:lnTo>
                      <a:pt x="179" y="0"/>
                    </a:lnTo>
                    <a:lnTo>
                      <a:pt x="349" y="180"/>
                    </a:lnTo>
                    <a:lnTo>
                      <a:pt x="170" y="349"/>
                    </a:lnTo>
                    <a:lnTo>
                      <a:pt x="0" y="170"/>
                    </a:lnTo>
                  </a:path>
                </a:pathLst>
              </a:custGeom>
              <a:solidFill>
                <a:srgbClr val="FF0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85" name="Freeform 672"/>
              <p:cNvSpPr>
                <a:spLocks/>
              </p:cNvSpPr>
              <p:nvPr/>
            </p:nvSpPr>
            <p:spPr bwMode="auto">
              <a:xfrm>
                <a:off x="2315" y="1060"/>
                <a:ext cx="452" cy="457"/>
              </a:xfrm>
              <a:custGeom>
                <a:avLst/>
                <a:gdLst>
                  <a:gd name="T0" fmla="*/ 0 w 357"/>
                  <a:gd name="T1" fmla="*/ 981 h 357"/>
                  <a:gd name="T2" fmla="*/ 946 w 357"/>
                  <a:gd name="T3" fmla="*/ 0 h 357"/>
                  <a:gd name="T4" fmla="*/ 1856 w 357"/>
                  <a:gd name="T5" fmla="*/ 1032 h 357"/>
                  <a:gd name="T6" fmla="*/ 908 w 357"/>
                  <a:gd name="T7" fmla="*/ 2008 h 357"/>
                  <a:gd name="T8" fmla="*/ 0 w 357"/>
                  <a:gd name="T9" fmla="*/ 981 h 357"/>
                  <a:gd name="T10" fmla="*/ 0 60000 65536"/>
                  <a:gd name="T11" fmla="*/ 0 60000 65536"/>
                  <a:gd name="T12" fmla="*/ 0 60000 65536"/>
                  <a:gd name="T13" fmla="*/ 0 60000 65536"/>
                  <a:gd name="T14" fmla="*/ 0 60000 65536"/>
                  <a:gd name="T15" fmla="*/ 0 w 357"/>
                  <a:gd name="T16" fmla="*/ 0 h 357"/>
                  <a:gd name="T17" fmla="*/ 357 w 357"/>
                  <a:gd name="T18" fmla="*/ 357 h 357"/>
                </a:gdLst>
                <a:ahLst/>
                <a:cxnLst>
                  <a:cxn ang="T10">
                    <a:pos x="T0" y="T1"/>
                  </a:cxn>
                  <a:cxn ang="T11">
                    <a:pos x="T2" y="T3"/>
                  </a:cxn>
                  <a:cxn ang="T12">
                    <a:pos x="T4" y="T5"/>
                  </a:cxn>
                  <a:cxn ang="T13">
                    <a:pos x="T6" y="T7"/>
                  </a:cxn>
                  <a:cxn ang="T14">
                    <a:pos x="T8" y="T9"/>
                  </a:cxn>
                </a:cxnLst>
                <a:rect l="T15" t="T16" r="T17" b="T18"/>
                <a:pathLst>
                  <a:path w="357" h="357">
                    <a:moveTo>
                      <a:pt x="0" y="174"/>
                    </a:moveTo>
                    <a:lnTo>
                      <a:pt x="182" y="0"/>
                    </a:lnTo>
                    <a:lnTo>
                      <a:pt x="356" y="183"/>
                    </a:lnTo>
                    <a:lnTo>
                      <a:pt x="174" y="356"/>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86" name="Freeform 673"/>
              <p:cNvSpPr>
                <a:spLocks/>
              </p:cNvSpPr>
              <p:nvPr/>
            </p:nvSpPr>
            <p:spPr bwMode="auto">
              <a:xfrm>
                <a:off x="2531" y="1294"/>
                <a:ext cx="227" cy="328"/>
              </a:xfrm>
              <a:custGeom>
                <a:avLst/>
                <a:gdLst>
                  <a:gd name="T0" fmla="*/ 928 w 179"/>
                  <a:gd name="T1" fmla="*/ 480 h 257"/>
                  <a:gd name="T2" fmla="*/ 942 w 179"/>
                  <a:gd name="T3" fmla="*/ 0 h 257"/>
                  <a:gd name="T4" fmla="*/ 13 w 179"/>
                  <a:gd name="T5" fmla="*/ 924 h 257"/>
                  <a:gd name="T6" fmla="*/ 0 w 179"/>
                  <a:gd name="T7" fmla="*/ 1413 h 257"/>
                  <a:gd name="T8" fmla="*/ 928 w 179"/>
                  <a:gd name="T9" fmla="*/ 480 h 257"/>
                  <a:gd name="T10" fmla="*/ 0 60000 65536"/>
                  <a:gd name="T11" fmla="*/ 0 60000 65536"/>
                  <a:gd name="T12" fmla="*/ 0 60000 65536"/>
                  <a:gd name="T13" fmla="*/ 0 60000 65536"/>
                  <a:gd name="T14" fmla="*/ 0 60000 65536"/>
                  <a:gd name="T15" fmla="*/ 0 w 179"/>
                  <a:gd name="T16" fmla="*/ 0 h 257"/>
                  <a:gd name="T17" fmla="*/ 179 w 179"/>
                  <a:gd name="T18" fmla="*/ 257 h 257"/>
                </a:gdLst>
                <a:ahLst/>
                <a:cxnLst>
                  <a:cxn ang="T10">
                    <a:pos x="T0" y="T1"/>
                  </a:cxn>
                  <a:cxn ang="T11">
                    <a:pos x="T2" y="T3"/>
                  </a:cxn>
                  <a:cxn ang="T12">
                    <a:pos x="T4" y="T5"/>
                  </a:cxn>
                  <a:cxn ang="T13">
                    <a:pos x="T6" y="T7"/>
                  </a:cxn>
                  <a:cxn ang="T14">
                    <a:pos x="T8" y="T9"/>
                  </a:cxn>
                </a:cxnLst>
                <a:rect l="T15" t="T16" r="T17" b="T18"/>
                <a:pathLst>
                  <a:path w="179" h="257">
                    <a:moveTo>
                      <a:pt x="176" y="87"/>
                    </a:moveTo>
                    <a:lnTo>
                      <a:pt x="178" y="0"/>
                    </a:lnTo>
                    <a:lnTo>
                      <a:pt x="2" y="168"/>
                    </a:lnTo>
                    <a:lnTo>
                      <a:pt x="0" y="256"/>
                    </a:lnTo>
                    <a:lnTo>
                      <a:pt x="176" y="87"/>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87" name="Freeform 674"/>
              <p:cNvSpPr>
                <a:spLocks/>
              </p:cNvSpPr>
              <p:nvPr/>
            </p:nvSpPr>
            <p:spPr bwMode="auto">
              <a:xfrm>
                <a:off x="2531" y="1294"/>
                <a:ext cx="236" cy="336"/>
              </a:xfrm>
              <a:custGeom>
                <a:avLst/>
                <a:gdLst>
                  <a:gd name="T0" fmla="*/ 966 w 186"/>
                  <a:gd name="T1" fmla="*/ 481 h 264"/>
                  <a:gd name="T2" fmla="*/ 981 w 186"/>
                  <a:gd name="T3" fmla="*/ 0 h 264"/>
                  <a:gd name="T4" fmla="*/ 13 w 186"/>
                  <a:gd name="T5" fmla="*/ 934 h 264"/>
                  <a:gd name="T6" fmla="*/ 0 w 186"/>
                  <a:gd name="T7" fmla="*/ 1422 h 264"/>
                  <a:gd name="T8" fmla="*/ 966 w 186"/>
                  <a:gd name="T9" fmla="*/ 481 h 264"/>
                  <a:gd name="T10" fmla="*/ 0 60000 65536"/>
                  <a:gd name="T11" fmla="*/ 0 60000 65536"/>
                  <a:gd name="T12" fmla="*/ 0 60000 65536"/>
                  <a:gd name="T13" fmla="*/ 0 60000 65536"/>
                  <a:gd name="T14" fmla="*/ 0 60000 65536"/>
                  <a:gd name="T15" fmla="*/ 0 w 186"/>
                  <a:gd name="T16" fmla="*/ 0 h 264"/>
                  <a:gd name="T17" fmla="*/ 186 w 186"/>
                  <a:gd name="T18" fmla="*/ 264 h 264"/>
                </a:gdLst>
                <a:ahLst/>
                <a:cxnLst>
                  <a:cxn ang="T10">
                    <a:pos x="T0" y="T1"/>
                  </a:cxn>
                  <a:cxn ang="T11">
                    <a:pos x="T2" y="T3"/>
                  </a:cxn>
                  <a:cxn ang="T12">
                    <a:pos x="T4" y="T5"/>
                  </a:cxn>
                  <a:cxn ang="T13">
                    <a:pos x="T6" y="T7"/>
                  </a:cxn>
                  <a:cxn ang="T14">
                    <a:pos x="T8" y="T9"/>
                  </a:cxn>
                </a:cxnLst>
                <a:rect l="T15" t="T16" r="T17" b="T18"/>
                <a:pathLst>
                  <a:path w="186" h="264">
                    <a:moveTo>
                      <a:pt x="183" y="89"/>
                    </a:moveTo>
                    <a:lnTo>
                      <a:pt x="185" y="0"/>
                    </a:lnTo>
                    <a:lnTo>
                      <a:pt x="2" y="173"/>
                    </a:lnTo>
                    <a:lnTo>
                      <a:pt x="0" y="263"/>
                    </a:lnTo>
                    <a:lnTo>
                      <a:pt x="183"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88" name="Freeform 675"/>
              <p:cNvSpPr>
                <a:spLocks/>
              </p:cNvSpPr>
              <p:nvPr/>
            </p:nvSpPr>
            <p:spPr bwMode="auto">
              <a:xfrm>
                <a:off x="2312" y="1282"/>
                <a:ext cx="216" cy="340"/>
              </a:xfrm>
              <a:custGeom>
                <a:avLst/>
                <a:gdLst>
                  <a:gd name="T0" fmla="*/ 0 w 171"/>
                  <a:gd name="T1" fmla="*/ 481 h 266"/>
                  <a:gd name="T2" fmla="*/ 13 w 171"/>
                  <a:gd name="T3" fmla="*/ 0 h 266"/>
                  <a:gd name="T4" fmla="*/ 875 w 171"/>
                  <a:gd name="T5" fmla="*/ 985 h 266"/>
                  <a:gd name="T6" fmla="*/ 863 w 171"/>
                  <a:gd name="T7" fmla="*/ 1476 h 266"/>
                  <a:gd name="T8" fmla="*/ 0 w 171"/>
                  <a:gd name="T9" fmla="*/ 481 h 266"/>
                  <a:gd name="T10" fmla="*/ 0 60000 65536"/>
                  <a:gd name="T11" fmla="*/ 0 60000 65536"/>
                  <a:gd name="T12" fmla="*/ 0 60000 65536"/>
                  <a:gd name="T13" fmla="*/ 0 60000 65536"/>
                  <a:gd name="T14" fmla="*/ 0 60000 65536"/>
                  <a:gd name="T15" fmla="*/ 0 w 171"/>
                  <a:gd name="T16" fmla="*/ 0 h 266"/>
                  <a:gd name="T17" fmla="*/ 171 w 171"/>
                  <a:gd name="T18" fmla="*/ 266 h 266"/>
                </a:gdLst>
                <a:ahLst/>
                <a:cxnLst>
                  <a:cxn ang="T10">
                    <a:pos x="T0" y="T1"/>
                  </a:cxn>
                  <a:cxn ang="T11">
                    <a:pos x="T2" y="T3"/>
                  </a:cxn>
                  <a:cxn ang="T12">
                    <a:pos x="T4" y="T5"/>
                  </a:cxn>
                  <a:cxn ang="T13">
                    <a:pos x="T6" y="T7"/>
                  </a:cxn>
                  <a:cxn ang="T14">
                    <a:pos x="T8" y="T9"/>
                  </a:cxn>
                </a:cxnLst>
                <a:rect l="T15" t="T16" r="T17" b="T18"/>
                <a:pathLst>
                  <a:path w="171" h="266">
                    <a:moveTo>
                      <a:pt x="0" y="86"/>
                    </a:moveTo>
                    <a:lnTo>
                      <a:pt x="2" y="0"/>
                    </a:lnTo>
                    <a:lnTo>
                      <a:pt x="170" y="177"/>
                    </a:lnTo>
                    <a:lnTo>
                      <a:pt x="168" y="265"/>
                    </a:lnTo>
                    <a:lnTo>
                      <a:pt x="0" y="86"/>
                    </a:lnTo>
                  </a:path>
                </a:pathLst>
              </a:custGeom>
              <a:solidFill>
                <a:srgbClr val="E53344"/>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89" name="Freeform 676"/>
              <p:cNvSpPr>
                <a:spLocks/>
              </p:cNvSpPr>
              <p:nvPr/>
            </p:nvSpPr>
            <p:spPr bwMode="auto">
              <a:xfrm>
                <a:off x="2312" y="1282"/>
                <a:ext cx="224" cy="348"/>
              </a:xfrm>
              <a:custGeom>
                <a:avLst/>
                <a:gdLst>
                  <a:gd name="T0" fmla="*/ 0 w 178"/>
                  <a:gd name="T1" fmla="*/ 487 h 273"/>
                  <a:gd name="T2" fmla="*/ 13 w 178"/>
                  <a:gd name="T3" fmla="*/ 0 h 273"/>
                  <a:gd name="T4" fmla="*/ 887 w 178"/>
                  <a:gd name="T5" fmla="*/ 996 h 273"/>
                  <a:gd name="T6" fmla="*/ 875 w 178"/>
                  <a:gd name="T7" fmla="*/ 1486 h 273"/>
                  <a:gd name="T8" fmla="*/ 0 w 178"/>
                  <a:gd name="T9" fmla="*/ 487 h 273"/>
                  <a:gd name="T10" fmla="*/ 0 60000 65536"/>
                  <a:gd name="T11" fmla="*/ 0 60000 65536"/>
                  <a:gd name="T12" fmla="*/ 0 60000 65536"/>
                  <a:gd name="T13" fmla="*/ 0 60000 65536"/>
                  <a:gd name="T14" fmla="*/ 0 60000 65536"/>
                  <a:gd name="T15" fmla="*/ 0 w 178"/>
                  <a:gd name="T16" fmla="*/ 0 h 273"/>
                  <a:gd name="T17" fmla="*/ 178 w 178"/>
                  <a:gd name="T18" fmla="*/ 273 h 273"/>
                </a:gdLst>
                <a:ahLst/>
                <a:cxnLst>
                  <a:cxn ang="T10">
                    <a:pos x="T0" y="T1"/>
                  </a:cxn>
                  <a:cxn ang="T11">
                    <a:pos x="T2" y="T3"/>
                  </a:cxn>
                  <a:cxn ang="T12">
                    <a:pos x="T4" y="T5"/>
                  </a:cxn>
                  <a:cxn ang="T13">
                    <a:pos x="T6" y="T7"/>
                  </a:cxn>
                  <a:cxn ang="T14">
                    <a:pos x="T8" y="T9"/>
                  </a:cxn>
                </a:cxnLst>
                <a:rect l="T15" t="T16" r="T17" b="T18"/>
                <a:pathLst>
                  <a:path w="178" h="273">
                    <a:moveTo>
                      <a:pt x="0" y="89"/>
                    </a:moveTo>
                    <a:lnTo>
                      <a:pt x="2" y="0"/>
                    </a:lnTo>
                    <a:lnTo>
                      <a:pt x="177" y="182"/>
                    </a:lnTo>
                    <a:lnTo>
                      <a:pt x="175" y="272"/>
                    </a:lnTo>
                    <a:lnTo>
                      <a:pt x="0" y="89"/>
                    </a:lnTo>
                  </a:path>
                </a:pathLst>
              </a:custGeom>
              <a:solidFill>
                <a:srgbClr val="FF0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90" name="Freeform 677"/>
              <p:cNvSpPr>
                <a:spLocks/>
              </p:cNvSpPr>
              <p:nvPr/>
            </p:nvSpPr>
            <p:spPr bwMode="auto">
              <a:xfrm>
                <a:off x="2534" y="1294"/>
                <a:ext cx="443" cy="446"/>
              </a:xfrm>
              <a:custGeom>
                <a:avLst/>
                <a:gdLst>
                  <a:gd name="T0" fmla="*/ 0 w 350"/>
                  <a:gd name="T1" fmla="*/ 941 h 349"/>
                  <a:gd name="T2" fmla="*/ 930 w 350"/>
                  <a:gd name="T3" fmla="*/ 0 h 349"/>
                  <a:gd name="T4" fmla="*/ 1816 w 350"/>
                  <a:gd name="T5" fmla="*/ 998 h 349"/>
                  <a:gd name="T6" fmla="*/ 882 w 350"/>
                  <a:gd name="T7" fmla="*/ 1939 h 349"/>
                  <a:gd name="T8" fmla="*/ 0 w 350"/>
                  <a:gd name="T9" fmla="*/ 941 h 349"/>
                  <a:gd name="T10" fmla="*/ 0 60000 65536"/>
                  <a:gd name="T11" fmla="*/ 0 60000 65536"/>
                  <a:gd name="T12" fmla="*/ 0 60000 65536"/>
                  <a:gd name="T13" fmla="*/ 0 60000 65536"/>
                  <a:gd name="T14" fmla="*/ 0 60000 65536"/>
                  <a:gd name="T15" fmla="*/ 0 w 350"/>
                  <a:gd name="T16" fmla="*/ 0 h 349"/>
                  <a:gd name="T17" fmla="*/ 350 w 350"/>
                  <a:gd name="T18" fmla="*/ 349 h 349"/>
                </a:gdLst>
                <a:ahLst/>
                <a:cxnLst>
                  <a:cxn ang="T10">
                    <a:pos x="T0" y="T1"/>
                  </a:cxn>
                  <a:cxn ang="T11">
                    <a:pos x="T2" y="T3"/>
                  </a:cxn>
                  <a:cxn ang="T12">
                    <a:pos x="T4" y="T5"/>
                  </a:cxn>
                  <a:cxn ang="T13">
                    <a:pos x="T6" y="T7"/>
                  </a:cxn>
                  <a:cxn ang="T14">
                    <a:pos x="T8" y="T9"/>
                  </a:cxn>
                </a:cxnLst>
                <a:rect l="T15" t="T16" r="T17" b="T18"/>
                <a:pathLst>
                  <a:path w="350" h="349">
                    <a:moveTo>
                      <a:pt x="0" y="169"/>
                    </a:moveTo>
                    <a:lnTo>
                      <a:pt x="179" y="0"/>
                    </a:lnTo>
                    <a:lnTo>
                      <a:pt x="349" y="179"/>
                    </a:lnTo>
                    <a:lnTo>
                      <a:pt x="170" y="348"/>
                    </a:lnTo>
                    <a:lnTo>
                      <a:pt x="0" y="169"/>
                    </a:lnTo>
                  </a:path>
                </a:pathLst>
              </a:custGeom>
              <a:solidFill>
                <a:srgbClr val="FF0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91" name="Freeform 678"/>
              <p:cNvSpPr>
                <a:spLocks/>
              </p:cNvSpPr>
              <p:nvPr/>
            </p:nvSpPr>
            <p:spPr bwMode="auto">
              <a:xfrm>
                <a:off x="2534" y="1294"/>
                <a:ext cx="452" cy="455"/>
              </a:xfrm>
              <a:custGeom>
                <a:avLst/>
                <a:gdLst>
                  <a:gd name="T0" fmla="*/ 0 w 357"/>
                  <a:gd name="T1" fmla="*/ 961 h 356"/>
                  <a:gd name="T2" fmla="*/ 946 w 357"/>
                  <a:gd name="T3" fmla="*/ 0 h 356"/>
                  <a:gd name="T4" fmla="*/ 1856 w 357"/>
                  <a:gd name="T5" fmla="*/ 1016 h 356"/>
                  <a:gd name="T6" fmla="*/ 908 w 357"/>
                  <a:gd name="T7" fmla="*/ 1976 h 356"/>
                  <a:gd name="T8" fmla="*/ 0 w 357"/>
                  <a:gd name="T9" fmla="*/ 961 h 356"/>
                  <a:gd name="T10" fmla="*/ 0 60000 65536"/>
                  <a:gd name="T11" fmla="*/ 0 60000 65536"/>
                  <a:gd name="T12" fmla="*/ 0 60000 65536"/>
                  <a:gd name="T13" fmla="*/ 0 60000 65536"/>
                  <a:gd name="T14" fmla="*/ 0 60000 65536"/>
                  <a:gd name="T15" fmla="*/ 0 w 357"/>
                  <a:gd name="T16" fmla="*/ 0 h 356"/>
                  <a:gd name="T17" fmla="*/ 357 w 357"/>
                  <a:gd name="T18" fmla="*/ 356 h 356"/>
                </a:gdLst>
                <a:ahLst/>
                <a:cxnLst>
                  <a:cxn ang="T10">
                    <a:pos x="T0" y="T1"/>
                  </a:cxn>
                  <a:cxn ang="T11">
                    <a:pos x="T2" y="T3"/>
                  </a:cxn>
                  <a:cxn ang="T12">
                    <a:pos x="T4" y="T5"/>
                  </a:cxn>
                  <a:cxn ang="T13">
                    <a:pos x="T6" y="T7"/>
                  </a:cxn>
                  <a:cxn ang="T14">
                    <a:pos x="T8" y="T9"/>
                  </a:cxn>
                </a:cxnLst>
                <a:rect l="T15" t="T16" r="T17" b="T18"/>
                <a:pathLst>
                  <a:path w="357" h="356">
                    <a:moveTo>
                      <a:pt x="0" y="173"/>
                    </a:moveTo>
                    <a:lnTo>
                      <a:pt x="182" y="0"/>
                    </a:lnTo>
                    <a:lnTo>
                      <a:pt x="356" y="182"/>
                    </a:lnTo>
                    <a:lnTo>
                      <a:pt x="174" y="355"/>
                    </a:lnTo>
                    <a:lnTo>
                      <a:pt x="0" y="17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92" name="Freeform 679"/>
              <p:cNvSpPr>
                <a:spLocks/>
              </p:cNvSpPr>
              <p:nvPr/>
            </p:nvSpPr>
            <p:spPr bwMode="auto">
              <a:xfrm>
                <a:off x="2750" y="1526"/>
                <a:ext cx="227" cy="328"/>
              </a:xfrm>
              <a:custGeom>
                <a:avLst/>
                <a:gdLst>
                  <a:gd name="T0" fmla="*/ 933 w 179"/>
                  <a:gd name="T1" fmla="*/ 488 h 256"/>
                  <a:gd name="T2" fmla="*/ 942 w 179"/>
                  <a:gd name="T3" fmla="*/ 0 h 256"/>
                  <a:gd name="T4" fmla="*/ 13 w 179"/>
                  <a:gd name="T5" fmla="*/ 949 h 256"/>
                  <a:gd name="T6" fmla="*/ 0 w 179"/>
                  <a:gd name="T7" fmla="*/ 1447 h 256"/>
                  <a:gd name="T8" fmla="*/ 933 w 179"/>
                  <a:gd name="T9" fmla="*/ 488 h 256"/>
                  <a:gd name="T10" fmla="*/ 0 60000 65536"/>
                  <a:gd name="T11" fmla="*/ 0 60000 65536"/>
                  <a:gd name="T12" fmla="*/ 0 60000 65536"/>
                  <a:gd name="T13" fmla="*/ 0 60000 65536"/>
                  <a:gd name="T14" fmla="*/ 0 60000 65536"/>
                  <a:gd name="T15" fmla="*/ 0 w 179"/>
                  <a:gd name="T16" fmla="*/ 0 h 256"/>
                  <a:gd name="T17" fmla="*/ 179 w 179"/>
                  <a:gd name="T18" fmla="*/ 256 h 256"/>
                </a:gdLst>
                <a:ahLst/>
                <a:cxnLst>
                  <a:cxn ang="T10">
                    <a:pos x="T0" y="T1"/>
                  </a:cxn>
                  <a:cxn ang="T11">
                    <a:pos x="T2" y="T3"/>
                  </a:cxn>
                  <a:cxn ang="T12">
                    <a:pos x="T4" y="T5"/>
                  </a:cxn>
                  <a:cxn ang="T13">
                    <a:pos x="T6" y="T7"/>
                  </a:cxn>
                  <a:cxn ang="T14">
                    <a:pos x="T8" y="T9"/>
                  </a:cxn>
                </a:cxnLst>
                <a:rect l="T15" t="T16" r="T17" b="T18"/>
                <a:pathLst>
                  <a:path w="179" h="256">
                    <a:moveTo>
                      <a:pt x="177" y="86"/>
                    </a:moveTo>
                    <a:lnTo>
                      <a:pt x="178" y="0"/>
                    </a:lnTo>
                    <a:lnTo>
                      <a:pt x="2" y="168"/>
                    </a:lnTo>
                    <a:lnTo>
                      <a:pt x="0" y="255"/>
                    </a:lnTo>
                    <a:lnTo>
                      <a:pt x="177" y="86"/>
                    </a:lnTo>
                  </a:path>
                </a:pathLst>
              </a:custGeom>
              <a:solidFill>
                <a:srgbClr val="FF596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93" name="Freeform 680"/>
              <p:cNvSpPr>
                <a:spLocks/>
              </p:cNvSpPr>
              <p:nvPr/>
            </p:nvSpPr>
            <p:spPr bwMode="auto">
              <a:xfrm>
                <a:off x="2750" y="1526"/>
                <a:ext cx="236" cy="336"/>
              </a:xfrm>
              <a:custGeom>
                <a:avLst/>
                <a:gdLst>
                  <a:gd name="T0" fmla="*/ 974 w 186"/>
                  <a:gd name="T1" fmla="*/ 498 h 263"/>
                  <a:gd name="T2" fmla="*/ 981 w 186"/>
                  <a:gd name="T3" fmla="*/ 0 h 263"/>
                  <a:gd name="T4" fmla="*/ 13 w 186"/>
                  <a:gd name="T5" fmla="*/ 957 h 263"/>
                  <a:gd name="T6" fmla="*/ 0 w 186"/>
                  <a:gd name="T7" fmla="*/ 1458 h 263"/>
                  <a:gd name="T8" fmla="*/ 974 w 186"/>
                  <a:gd name="T9" fmla="*/ 498 h 263"/>
                  <a:gd name="T10" fmla="*/ 0 60000 65536"/>
                  <a:gd name="T11" fmla="*/ 0 60000 65536"/>
                  <a:gd name="T12" fmla="*/ 0 60000 65536"/>
                  <a:gd name="T13" fmla="*/ 0 60000 65536"/>
                  <a:gd name="T14" fmla="*/ 0 60000 65536"/>
                  <a:gd name="T15" fmla="*/ 0 w 186"/>
                  <a:gd name="T16" fmla="*/ 0 h 263"/>
                  <a:gd name="T17" fmla="*/ 186 w 186"/>
                  <a:gd name="T18" fmla="*/ 263 h 263"/>
                </a:gdLst>
                <a:ahLst/>
                <a:cxnLst>
                  <a:cxn ang="T10">
                    <a:pos x="T0" y="T1"/>
                  </a:cxn>
                  <a:cxn ang="T11">
                    <a:pos x="T2" y="T3"/>
                  </a:cxn>
                  <a:cxn ang="T12">
                    <a:pos x="T4" y="T5"/>
                  </a:cxn>
                  <a:cxn ang="T13">
                    <a:pos x="T6" y="T7"/>
                  </a:cxn>
                  <a:cxn ang="T14">
                    <a:pos x="T8" y="T9"/>
                  </a:cxn>
                </a:cxnLst>
                <a:rect l="T15" t="T16" r="T17" b="T18"/>
                <a:pathLst>
                  <a:path w="186" h="263">
                    <a:moveTo>
                      <a:pt x="184" y="89"/>
                    </a:moveTo>
                    <a:lnTo>
                      <a:pt x="185" y="0"/>
                    </a:lnTo>
                    <a:lnTo>
                      <a:pt x="2" y="172"/>
                    </a:lnTo>
                    <a:lnTo>
                      <a:pt x="0" y="262"/>
                    </a:lnTo>
                    <a:lnTo>
                      <a:pt x="184" y="89"/>
                    </a:lnTo>
                  </a:path>
                </a:pathLst>
              </a:custGeom>
              <a:solidFill>
                <a:srgbClr val="FF0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94" name="Freeform 681"/>
              <p:cNvSpPr>
                <a:spLocks/>
              </p:cNvSpPr>
              <p:nvPr/>
            </p:nvSpPr>
            <p:spPr bwMode="auto">
              <a:xfrm>
                <a:off x="2531" y="1514"/>
                <a:ext cx="215" cy="340"/>
              </a:xfrm>
              <a:custGeom>
                <a:avLst/>
                <a:gdLst>
                  <a:gd name="T0" fmla="*/ 0 w 170"/>
                  <a:gd name="T1" fmla="*/ 488 h 266"/>
                  <a:gd name="T2" fmla="*/ 13 w 170"/>
                  <a:gd name="T3" fmla="*/ 0 h 266"/>
                  <a:gd name="T4" fmla="*/ 878 w 170"/>
                  <a:gd name="T5" fmla="*/ 985 h 266"/>
                  <a:gd name="T6" fmla="*/ 864 w 170"/>
                  <a:gd name="T7" fmla="*/ 1476 h 266"/>
                  <a:gd name="T8" fmla="*/ 0 w 170"/>
                  <a:gd name="T9" fmla="*/ 488 h 266"/>
                  <a:gd name="T10" fmla="*/ 0 60000 65536"/>
                  <a:gd name="T11" fmla="*/ 0 60000 65536"/>
                  <a:gd name="T12" fmla="*/ 0 60000 65536"/>
                  <a:gd name="T13" fmla="*/ 0 60000 65536"/>
                  <a:gd name="T14" fmla="*/ 0 60000 65536"/>
                  <a:gd name="T15" fmla="*/ 0 w 170"/>
                  <a:gd name="T16" fmla="*/ 0 h 266"/>
                  <a:gd name="T17" fmla="*/ 170 w 170"/>
                  <a:gd name="T18" fmla="*/ 266 h 266"/>
                </a:gdLst>
                <a:ahLst/>
                <a:cxnLst>
                  <a:cxn ang="T10">
                    <a:pos x="T0" y="T1"/>
                  </a:cxn>
                  <a:cxn ang="T11">
                    <a:pos x="T2" y="T3"/>
                  </a:cxn>
                  <a:cxn ang="T12">
                    <a:pos x="T4" y="T5"/>
                  </a:cxn>
                  <a:cxn ang="T13">
                    <a:pos x="T6" y="T7"/>
                  </a:cxn>
                  <a:cxn ang="T14">
                    <a:pos x="T8" y="T9"/>
                  </a:cxn>
                </a:cxnLst>
                <a:rect l="T15" t="T16" r="T17" b="T18"/>
                <a:pathLst>
                  <a:path w="170" h="266">
                    <a:moveTo>
                      <a:pt x="0" y="88"/>
                    </a:moveTo>
                    <a:lnTo>
                      <a:pt x="2" y="0"/>
                    </a:lnTo>
                    <a:lnTo>
                      <a:pt x="169" y="177"/>
                    </a:lnTo>
                    <a:lnTo>
                      <a:pt x="167" y="265"/>
                    </a:lnTo>
                    <a:lnTo>
                      <a:pt x="0" y="88"/>
                    </a:lnTo>
                  </a:path>
                </a:pathLst>
              </a:custGeom>
              <a:solidFill>
                <a:srgbClr val="E53344"/>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95" name="Freeform 682"/>
              <p:cNvSpPr>
                <a:spLocks/>
              </p:cNvSpPr>
              <p:nvPr/>
            </p:nvSpPr>
            <p:spPr bwMode="auto">
              <a:xfrm>
                <a:off x="2531" y="1514"/>
                <a:ext cx="225" cy="348"/>
              </a:xfrm>
              <a:custGeom>
                <a:avLst/>
                <a:gdLst>
                  <a:gd name="T0" fmla="*/ 0 w 178"/>
                  <a:gd name="T1" fmla="*/ 492 h 273"/>
                  <a:gd name="T2" fmla="*/ 13 w 178"/>
                  <a:gd name="T3" fmla="*/ 0 h 273"/>
                  <a:gd name="T4" fmla="*/ 915 w 178"/>
                  <a:gd name="T5" fmla="*/ 996 h 273"/>
                  <a:gd name="T6" fmla="*/ 901 w 178"/>
                  <a:gd name="T7" fmla="*/ 1486 h 273"/>
                  <a:gd name="T8" fmla="*/ 0 w 178"/>
                  <a:gd name="T9" fmla="*/ 492 h 273"/>
                  <a:gd name="T10" fmla="*/ 0 60000 65536"/>
                  <a:gd name="T11" fmla="*/ 0 60000 65536"/>
                  <a:gd name="T12" fmla="*/ 0 60000 65536"/>
                  <a:gd name="T13" fmla="*/ 0 60000 65536"/>
                  <a:gd name="T14" fmla="*/ 0 60000 65536"/>
                  <a:gd name="T15" fmla="*/ 0 w 178"/>
                  <a:gd name="T16" fmla="*/ 0 h 273"/>
                  <a:gd name="T17" fmla="*/ 178 w 178"/>
                  <a:gd name="T18" fmla="*/ 273 h 273"/>
                </a:gdLst>
                <a:ahLst/>
                <a:cxnLst>
                  <a:cxn ang="T10">
                    <a:pos x="T0" y="T1"/>
                  </a:cxn>
                  <a:cxn ang="T11">
                    <a:pos x="T2" y="T3"/>
                  </a:cxn>
                  <a:cxn ang="T12">
                    <a:pos x="T4" y="T5"/>
                  </a:cxn>
                  <a:cxn ang="T13">
                    <a:pos x="T6" y="T7"/>
                  </a:cxn>
                  <a:cxn ang="T14">
                    <a:pos x="T8" y="T9"/>
                  </a:cxn>
                </a:cxnLst>
                <a:rect l="T15" t="T16" r="T17" b="T18"/>
                <a:pathLst>
                  <a:path w="178" h="273">
                    <a:moveTo>
                      <a:pt x="0" y="90"/>
                    </a:moveTo>
                    <a:lnTo>
                      <a:pt x="2" y="0"/>
                    </a:lnTo>
                    <a:lnTo>
                      <a:pt x="177" y="182"/>
                    </a:lnTo>
                    <a:lnTo>
                      <a:pt x="175" y="272"/>
                    </a:lnTo>
                    <a:lnTo>
                      <a:pt x="0" y="90"/>
                    </a:lnTo>
                  </a:path>
                </a:pathLst>
              </a:custGeom>
              <a:solidFill>
                <a:srgbClr val="FF0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96" name="Freeform 683"/>
              <p:cNvSpPr>
                <a:spLocks/>
              </p:cNvSpPr>
              <p:nvPr/>
            </p:nvSpPr>
            <p:spPr bwMode="auto">
              <a:xfrm>
                <a:off x="2525" y="1746"/>
                <a:ext cx="444" cy="449"/>
              </a:xfrm>
              <a:custGeom>
                <a:avLst/>
                <a:gdLst>
                  <a:gd name="T0" fmla="*/ 0 w 352"/>
                  <a:gd name="T1" fmla="*/ 959 h 351"/>
                  <a:gd name="T2" fmla="*/ 908 w 352"/>
                  <a:gd name="T3" fmla="*/ 0 h 351"/>
                  <a:gd name="T4" fmla="*/ 1784 w 352"/>
                  <a:gd name="T5" fmla="*/ 1004 h 351"/>
                  <a:gd name="T6" fmla="*/ 869 w 352"/>
                  <a:gd name="T7" fmla="*/ 1964 h 351"/>
                  <a:gd name="T8" fmla="*/ 0 w 352"/>
                  <a:gd name="T9" fmla="*/ 959 h 351"/>
                  <a:gd name="T10" fmla="*/ 0 60000 65536"/>
                  <a:gd name="T11" fmla="*/ 0 60000 65536"/>
                  <a:gd name="T12" fmla="*/ 0 60000 65536"/>
                  <a:gd name="T13" fmla="*/ 0 60000 65536"/>
                  <a:gd name="T14" fmla="*/ 0 60000 65536"/>
                  <a:gd name="T15" fmla="*/ 0 w 352"/>
                  <a:gd name="T16" fmla="*/ 0 h 351"/>
                  <a:gd name="T17" fmla="*/ 352 w 352"/>
                  <a:gd name="T18" fmla="*/ 351 h 351"/>
                </a:gdLst>
                <a:ahLst/>
                <a:cxnLst>
                  <a:cxn ang="T10">
                    <a:pos x="T0" y="T1"/>
                  </a:cxn>
                  <a:cxn ang="T11">
                    <a:pos x="T2" y="T3"/>
                  </a:cxn>
                  <a:cxn ang="T12">
                    <a:pos x="T4" y="T5"/>
                  </a:cxn>
                  <a:cxn ang="T13">
                    <a:pos x="T6" y="T7"/>
                  </a:cxn>
                  <a:cxn ang="T14">
                    <a:pos x="T8" y="T9"/>
                  </a:cxn>
                </a:cxnLst>
                <a:rect l="T15" t="T16" r="T17" b="T18"/>
                <a:pathLst>
                  <a:path w="352" h="351">
                    <a:moveTo>
                      <a:pt x="0" y="171"/>
                    </a:moveTo>
                    <a:lnTo>
                      <a:pt x="179" y="0"/>
                    </a:lnTo>
                    <a:lnTo>
                      <a:pt x="351" y="179"/>
                    </a:lnTo>
                    <a:lnTo>
                      <a:pt x="171" y="350"/>
                    </a:lnTo>
                    <a:lnTo>
                      <a:pt x="0" y="171"/>
                    </a:lnTo>
                  </a:path>
                </a:pathLst>
              </a:custGeom>
              <a:solidFill>
                <a:srgbClr val="FF0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97" name="Freeform 684"/>
              <p:cNvSpPr>
                <a:spLocks/>
              </p:cNvSpPr>
              <p:nvPr/>
            </p:nvSpPr>
            <p:spPr bwMode="auto">
              <a:xfrm>
                <a:off x="2525" y="1746"/>
                <a:ext cx="452" cy="458"/>
              </a:xfrm>
              <a:custGeom>
                <a:avLst/>
                <a:gdLst>
                  <a:gd name="T0" fmla="*/ 0 w 359"/>
                  <a:gd name="T1" fmla="*/ 977 h 358"/>
                  <a:gd name="T2" fmla="*/ 918 w 359"/>
                  <a:gd name="T3" fmla="*/ 0 h 358"/>
                  <a:gd name="T4" fmla="*/ 1797 w 359"/>
                  <a:gd name="T5" fmla="*/ 1026 h 358"/>
                  <a:gd name="T6" fmla="*/ 871 w 359"/>
                  <a:gd name="T7" fmla="*/ 2003 h 358"/>
                  <a:gd name="T8" fmla="*/ 0 w 359"/>
                  <a:gd name="T9" fmla="*/ 977 h 358"/>
                  <a:gd name="T10" fmla="*/ 0 60000 65536"/>
                  <a:gd name="T11" fmla="*/ 0 60000 65536"/>
                  <a:gd name="T12" fmla="*/ 0 60000 65536"/>
                  <a:gd name="T13" fmla="*/ 0 60000 65536"/>
                  <a:gd name="T14" fmla="*/ 0 60000 65536"/>
                  <a:gd name="T15" fmla="*/ 0 w 359"/>
                  <a:gd name="T16" fmla="*/ 0 h 358"/>
                  <a:gd name="T17" fmla="*/ 359 w 359"/>
                  <a:gd name="T18" fmla="*/ 358 h 358"/>
                </a:gdLst>
                <a:ahLst/>
                <a:cxnLst>
                  <a:cxn ang="T10">
                    <a:pos x="T0" y="T1"/>
                  </a:cxn>
                  <a:cxn ang="T11">
                    <a:pos x="T2" y="T3"/>
                  </a:cxn>
                  <a:cxn ang="T12">
                    <a:pos x="T4" y="T5"/>
                  </a:cxn>
                  <a:cxn ang="T13">
                    <a:pos x="T6" y="T7"/>
                  </a:cxn>
                  <a:cxn ang="T14">
                    <a:pos x="T8" y="T9"/>
                  </a:cxn>
                </a:cxnLst>
                <a:rect l="T15" t="T16" r="T17" b="T18"/>
                <a:pathLst>
                  <a:path w="359" h="358">
                    <a:moveTo>
                      <a:pt x="0" y="174"/>
                    </a:moveTo>
                    <a:lnTo>
                      <a:pt x="183" y="0"/>
                    </a:lnTo>
                    <a:lnTo>
                      <a:pt x="358" y="183"/>
                    </a:lnTo>
                    <a:lnTo>
                      <a:pt x="174" y="357"/>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98" name="Freeform 685"/>
              <p:cNvSpPr>
                <a:spLocks/>
              </p:cNvSpPr>
              <p:nvPr/>
            </p:nvSpPr>
            <p:spPr bwMode="auto">
              <a:xfrm>
                <a:off x="2743" y="1981"/>
                <a:ext cx="226" cy="328"/>
              </a:xfrm>
              <a:custGeom>
                <a:avLst/>
                <a:gdLst>
                  <a:gd name="T0" fmla="*/ 869 w 180"/>
                  <a:gd name="T1" fmla="*/ 480 h 257"/>
                  <a:gd name="T2" fmla="*/ 878 w 180"/>
                  <a:gd name="T3" fmla="*/ 0 h 257"/>
                  <a:gd name="T4" fmla="*/ 13 w 180"/>
                  <a:gd name="T5" fmla="*/ 933 h 257"/>
                  <a:gd name="T6" fmla="*/ 0 w 180"/>
                  <a:gd name="T7" fmla="*/ 1413 h 257"/>
                  <a:gd name="T8" fmla="*/ 869 w 180"/>
                  <a:gd name="T9" fmla="*/ 480 h 257"/>
                  <a:gd name="T10" fmla="*/ 0 60000 65536"/>
                  <a:gd name="T11" fmla="*/ 0 60000 65536"/>
                  <a:gd name="T12" fmla="*/ 0 60000 65536"/>
                  <a:gd name="T13" fmla="*/ 0 60000 65536"/>
                  <a:gd name="T14" fmla="*/ 0 60000 65536"/>
                  <a:gd name="T15" fmla="*/ 0 w 180"/>
                  <a:gd name="T16" fmla="*/ 0 h 257"/>
                  <a:gd name="T17" fmla="*/ 180 w 180"/>
                  <a:gd name="T18" fmla="*/ 257 h 257"/>
                </a:gdLst>
                <a:ahLst/>
                <a:cxnLst>
                  <a:cxn ang="T10">
                    <a:pos x="T0" y="T1"/>
                  </a:cxn>
                  <a:cxn ang="T11">
                    <a:pos x="T2" y="T3"/>
                  </a:cxn>
                  <a:cxn ang="T12">
                    <a:pos x="T4" y="T5"/>
                  </a:cxn>
                  <a:cxn ang="T13">
                    <a:pos x="T6" y="T7"/>
                  </a:cxn>
                  <a:cxn ang="T14">
                    <a:pos x="T8" y="T9"/>
                  </a:cxn>
                </a:cxnLst>
                <a:rect l="T15" t="T16" r="T17" b="T18"/>
                <a:pathLst>
                  <a:path w="180" h="257">
                    <a:moveTo>
                      <a:pt x="177" y="87"/>
                    </a:moveTo>
                    <a:lnTo>
                      <a:pt x="179" y="0"/>
                    </a:lnTo>
                    <a:lnTo>
                      <a:pt x="2" y="169"/>
                    </a:lnTo>
                    <a:lnTo>
                      <a:pt x="0" y="256"/>
                    </a:lnTo>
                    <a:lnTo>
                      <a:pt x="177" y="87"/>
                    </a:lnTo>
                  </a:path>
                </a:pathLst>
              </a:custGeom>
              <a:solidFill>
                <a:srgbClr val="FF596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599" name="Freeform 686"/>
              <p:cNvSpPr>
                <a:spLocks/>
              </p:cNvSpPr>
              <p:nvPr/>
            </p:nvSpPr>
            <p:spPr bwMode="auto">
              <a:xfrm>
                <a:off x="2743" y="1981"/>
                <a:ext cx="234" cy="338"/>
              </a:xfrm>
              <a:custGeom>
                <a:avLst/>
                <a:gdLst>
                  <a:gd name="T0" fmla="*/ 882 w 187"/>
                  <a:gd name="T1" fmla="*/ 502 h 264"/>
                  <a:gd name="T2" fmla="*/ 896 w 187"/>
                  <a:gd name="T3" fmla="*/ 0 h 264"/>
                  <a:gd name="T4" fmla="*/ 13 w 187"/>
                  <a:gd name="T5" fmla="*/ 983 h 264"/>
                  <a:gd name="T6" fmla="*/ 0 w 187"/>
                  <a:gd name="T7" fmla="*/ 1484 h 264"/>
                  <a:gd name="T8" fmla="*/ 882 w 187"/>
                  <a:gd name="T9" fmla="*/ 502 h 264"/>
                  <a:gd name="T10" fmla="*/ 0 60000 65536"/>
                  <a:gd name="T11" fmla="*/ 0 60000 65536"/>
                  <a:gd name="T12" fmla="*/ 0 60000 65536"/>
                  <a:gd name="T13" fmla="*/ 0 60000 65536"/>
                  <a:gd name="T14" fmla="*/ 0 60000 65536"/>
                  <a:gd name="T15" fmla="*/ 0 w 187"/>
                  <a:gd name="T16" fmla="*/ 0 h 264"/>
                  <a:gd name="T17" fmla="*/ 187 w 187"/>
                  <a:gd name="T18" fmla="*/ 264 h 264"/>
                </a:gdLst>
                <a:ahLst/>
                <a:cxnLst>
                  <a:cxn ang="T10">
                    <a:pos x="T0" y="T1"/>
                  </a:cxn>
                  <a:cxn ang="T11">
                    <a:pos x="T2" y="T3"/>
                  </a:cxn>
                  <a:cxn ang="T12">
                    <a:pos x="T4" y="T5"/>
                  </a:cxn>
                  <a:cxn ang="T13">
                    <a:pos x="T6" y="T7"/>
                  </a:cxn>
                  <a:cxn ang="T14">
                    <a:pos x="T8" y="T9"/>
                  </a:cxn>
                </a:cxnLst>
                <a:rect l="T15" t="T16" r="T17" b="T18"/>
                <a:pathLst>
                  <a:path w="187" h="264">
                    <a:moveTo>
                      <a:pt x="184" y="89"/>
                    </a:moveTo>
                    <a:lnTo>
                      <a:pt x="186" y="0"/>
                    </a:lnTo>
                    <a:lnTo>
                      <a:pt x="2" y="174"/>
                    </a:lnTo>
                    <a:lnTo>
                      <a:pt x="0" y="263"/>
                    </a:lnTo>
                    <a:lnTo>
                      <a:pt x="184" y="89"/>
                    </a:lnTo>
                  </a:path>
                </a:pathLst>
              </a:custGeom>
              <a:solidFill>
                <a:srgbClr val="FF0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00" name="Freeform 687"/>
              <p:cNvSpPr>
                <a:spLocks/>
              </p:cNvSpPr>
              <p:nvPr/>
            </p:nvSpPr>
            <p:spPr bwMode="auto">
              <a:xfrm>
                <a:off x="2521" y="1970"/>
                <a:ext cx="215" cy="339"/>
              </a:xfrm>
              <a:custGeom>
                <a:avLst/>
                <a:gdLst>
                  <a:gd name="T0" fmla="*/ 0 w 170"/>
                  <a:gd name="T1" fmla="*/ 481 h 265"/>
                  <a:gd name="T2" fmla="*/ 13 w 170"/>
                  <a:gd name="T3" fmla="*/ 0 h 265"/>
                  <a:gd name="T4" fmla="*/ 878 w 170"/>
                  <a:gd name="T5" fmla="*/ 1000 h 265"/>
                  <a:gd name="T6" fmla="*/ 864 w 170"/>
                  <a:gd name="T7" fmla="*/ 1479 h 265"/>
                  <a:gd name="T8" fmla="*/ 0 w 170"/>
                  <a:gd name="T9" fmla="*/ 481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2" y="0"/>
                    </a:lnTo>
                    <a:lnTo>
                      <a:pt x="169" y="178"/>
                    </a:lnTo>
                    <a:lnTo>
                      <a:pt x="167" y="264"/>
                    </a:lnTo>
                    <a:lnTo>
                      <a:pt x="0" y="86"/>
                    </a:lnTo>
                  </a:path>
                </a:pathLst>
              </a:custGeom>
              <a:solidFill>
                <a:srgbClr val="AA5B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01" name="Freeform 688"/>
              <p:cNvSpPr>
                <a:spLocks/>
              </p:cNvSpPr>
              <p:nvPr/>
            </p:nvSpPr>
            <p:spPr bwMode="auto">
              <a:xfrm>
                <a:off x="2521" y="1970"/>
                <a:ext cx="225" cy="349"/>
              </a:xfrm>
              <a:custGeom>
                <a:avLst/>
                <a:gdLst>
                  <a:gd name="T0" fmla="*/ 0 w 177"/>
                  <a:gd name="T1" fmla="*/ 507 h 272"/>
                  <a:gd name="T2" fmla="*/ 13 w 177"/>
                  <a:gd name="T3" fmla="*/ 0 h 272"/>
                  <a:gd name="T4" fmla="*/ 946 w 177"/>
                  <a:gd name="T5" fmla="*/ 1043 h 272"/>
                  <a:gd name="T6" fmla="*/ 932 w 177"/>
                  <a:gd name="T7" fmla="*/ 1554 h 272"/>
                  <a:gd name="T8" fmla="*/ 0 w 177"/>
                  <a:gd name="T9" fmla="*/ 507 h 272"/>
                  <a:gd name="T10" fmla="*/ 0 60000 65536"/>
                  <a:gd name="T11" fmla="*/ 0 60000 65536"/>
                  <a:gd name="T12" fmla="*/ 0 60000 65536"/>
                  <a:gd name="T13" fmla="*/ 0 60000 65536"/>
                  <a:gd name="T14" fmla="*/ 0 60000 65536"/>
                  <a:gd name="T15" fmla="*/ 0 w 177"/>
                  <a:gd name="T16" fmla="*/ 0 h 272"/>
                  <a:gd name="T17" fmla="*/ 177 w 177"/>
                  <a:gd name="T18" fmla="*/ 272 h 272"/>
                </a:gdLst>
                <a:ahLst/>
                <a:cxnLst>
                  <a:cxn ang="T10">
                    <a:pos x="T0" y="T1"/>
                  </a:cxn>
                  <a:cxn ang="T11">
                    <a:pos x="T2" y="T3"/>
                  </a:cxn>
                  <a:cxn ang="T12">
                    <a:pos x="T4" y="T5"/>
                  </a:cxn>
                  <a:cxn ang="T13">
                    <a:pos x="T6" y="T7"/>
                  </a:cxn>
                  <a:cxn ang="T14">
                    <a:pos x="T8" y="T9"/>
                  </a:cxn>
                </a:cxnLst>
                <a:rect l="T15" t="T16" r="T17" b="T18"/>
                <a:pathLst>
                  <a:path w="177" h="272">
                    <a:moveTo>
                      <a:pt x="0" y="89"/>
                    </a:moveTo>
                    <a:lnTo>
                      <a:pt x="2" y="0"/>
                    </a:lnTo>
                    <a:lnTo>
                      <a:pt x="176" y="182"/>
                    </a:lnTo>
                    <a:lnTo>
                      <a:pt x="174"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02" name="Freeform 689"/>
              <p:cNvSpPr>
                <a:spLocks/>
              </p:cNvSpPr>
              <p:nvPr/>
            </p:nvSpPr>
            <p:spPr bwMode="auto">
              <a:xfrm>
                <a:off x="2294" y="1970"/>
                <a:ext cx="442" cy="446"/>
              </a:xfrm>
              <a:custGeom>
                <a:avLst/>
                <a:gdLst>
                  <a:gd name="T0" fmla="*/ 0 w 350"/>
                  <a:gd name="T1" fmla="*/ 941 h 349"/>
                  <a:gd name="T2" fmla="*/ 917 w 350"/>
                  <a:gd name="T3" fmla="*/ 0 h 349"/>
                  <a:gd name="T4" fmla="*/ 1788 w 350"/>
                  <a:gd name="T5" fmla="*/ 998 h 349"/>
                  <a:gd name="T6" fmla="*/ 873 w 350"/>
                  <a:gd name="T7" fmla="*/ 1939 h 349"/>
                  <a:gd name="T8" fmla="*/ 0 w 350"/>
                  <a:gd name="T9" fmla="*/ 941 h 349"/>
                  <a:gd name="T10" fmla="*/ 0 60000 65536"/>
                  <a:gd name="T11" fmla="*/ 0 60000 65536"/>
                  <a:gd name="T12" fmla="*/ 0 60000 65536"/>
                  <a:gd name="T13" fmla="*/ 0 60000 65536"/>
                  <a:gd name="T14" fmla="*/ 0 60000 65536"/>
                  <a:gd name="T15" fmla="*/ 0 w 350"/>
                  <a:gd name="T16" fmla="*/ 0 h 349"/>
                  <a:gd name="T17" fmla="*/ 350 w 350"/>
                  <a:gd name="T18" fmla="*/ 349 h 349"/>
                </a:gdLst>
                <a:ahLst/>
                <a:cxnLst>
                  <a:cxn ang="T10">
                    <a:pos x="T0" y="T1"/>
                  </a:cxn>
                  <a:cxn ang="T11">
                    <a:pos x="T2" y="T3"/>
                  </a:cxn>
                  <a:cxn ang="T12">
                    <a:pos x="T4" y="T5"/>
                  </a:cxn>
                  <a:cxn ang="T13">
                    <a:pos x="T6" y="T7"/>
                  </a:cxn>
                  <a:cxn ang="T14">
                    <a:pos x="T8" y="T9"/>
                  </a:cxn>
                </a:cxnLst>
                <a:rect l="T15" t="T16" r="T17" b="T18"/>
                <a:pathLst>
                  <a:path w="350" h="349">
                    <a:moveTo>
                      <a:pt x="0" y="169"/>
                    </a:moveTo>
                    <a:lnTo>
                      <a:pt x="179" y="0"/>
                    </a:lnTo>
                    <a:lnTo>
                      <a:pt x="349" y="179"/>
                    </a:lnTo>
                    <a:lnTo>
                      <a:pt x="170" y="348"/>
                    </a:lnTo>
                    <a:lnTo>
                      <a:pt x="0" y="169"/>
                    </a:lnTo>
                  </a:path>
                </a:pathLst>
              </a:custGeom>
              <a:solidFill>
                <a:srgbClr val="AA5B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03" name="Freeform 690"/>
              <p:cNvSpPr>
                <a:spLocks/>
              </p:cNvSpPr>
              <p:nvPr/>
            </p:nvSpPr>
            <p:spPr bwMode="auto">
              <a:xfrm>
                <a:off x="2294" y="1970"/>
                <a:ext cx="452" cy="455"/>
              </a:xfrm>
              <a:custGeom>
                <a:avLst/>
                <a:gdLst>
                  <a:gd name="T0" fmla="*/ 0 w 357"/>
                  <a:gd name="T1" fmla="*/ 961 h 356"/>
                  <a:gd name="T2" fmla="*/ 946 w 357"/>
                  <a:gd name="T3" fmla="*/ 0 h 356"/>
                  <a:gd name="T4" fmla="*/ 1856 w 357"/>
                  <a:gd name="T5" fmla="*/ 1016 h 356"/>
                  <a:gd name="T6" fmla="*/ 908 w 357"/>
                  <a:gd name="T7" fmla="*/ 1976 h 356"/>
                  <a:gd name="T8" fmla="*/ 0 w 357"/>
                  <a:gd name="T9" fmla="*/ 961 h 356"/>
                  <a:gd name="T10" fmla="*/ 0 60000 65536"/>
                  <a:gd name="T11" fmla="*/ 0 60000 65536"/>
                  <a:gd name="T12" fmla="*/ 0 60000 65536"/>
                  <a:gd name="T13" fmla="*/ 0 60000 65536"/>
                  <a:gd name="T14" fmla="*/ 0 60000 65536"/>
                  <a:gd name="T15" fmla="*/ 0 w 357"/>
                  <a:gd name="T16" fmla="*/ 0 h 356"/>
                  <a:gd name="T17" fmla="*/ 357 w 357"/>
                  <a:gd name="T18" fmla="*/ 356 h 356"/>
                </a:gdLst>
                <a:ahLst/>
                <a:cxnLst>
                  <a:cxn ang="T10">
                    <a:pos x="T0" y="T1"/>
                  </a:cxn>
                  <a:cxn ang="T11">
                    <a:pos x="T2" y="T3"/>
                  </a:cxn>
                  <a:cxn ang="T12">
                    <a:pos x="T4" y="T5"/>
                  </a:cxn>
                  <a:cxn ang="T13">
                    <a:pos x="T6" y="T7"/>
                  </a:cxn>
                  <a:cxn ang="T14">
                    <a:pos x="T8" y="T9"/>
                  </a:cxn>
                </a:cxnLst>
                <a:rect l="T15" t="T16" r="T17" b="T18"/>
                <a:pathLst>
                  <a:path w="357" h="356">
                    <a:moveTo>
                      <a:pt x="0" y="173"/>
                    </a:moveTo>
                    <a:lnTo>
                      <a:pt x="182" y="0"/>
                    </a:lnTo>
                    <a:lnTo>
                      <a:pt x="356" y="182"/>
                    </a:lnTo>
                    <a:lnTo>
                      <a:pt x="174" y="355"/>
                    </a:lnTo>
                    <a:lnTo>
                      <a:pt x="0" y="17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04" name="Freeform 691"/>
              <p:cNvSpPr>
                <a:spLocks/>
              </p:cNvSpPr>
              <p:nvPr/>
            </p:nvSpPr>
            <p:spPr bwMode="auto">
              <a:xfrm>
                <a:off x="2510" y="2203"/>
                <a:ext cx="226" cy="328"/>
              </a:xfrm>
              <a:custGeom>
                <a:avLst/>
                <a:gdLst>
                  <a:gd name="T0" fmla="*/ 932 w 178"/>
                  <a:gd name="T1" fmla="*/ 480 h 257"/>
                  <a:gd name="T2" fmla="*/ 943 w 178"/>
                  <a:gd name="T3" fmla="*/ 0 h 257"/>
                  <a:gd name="T4" fmla="*/ 13 w 178"/>
                  <a:gd name="T5" fmla="*/ 924 h 257"/>
                  <a:gd name="T6" fmla="*/ 0 w 178"/>
                  <a:gd name="T7" fmla="*/ 1413 h 257"/>
                  <a:gd name="T8" fmla="*/ 932 w 178"/>
                  <a:gd name="T9" fmla="*/ 480 h 257"/>
                  <a:gd name="T10" fmla="*/ 0 60000 65536"/>
                  <a:gd name="T11" fmla="*/ 0 60000 65536"/>
                  <a:gd name="T12" fmla="*/ 0 60000 65536"/>
                  <a:gd name="T13" fmla="*/ 0 60000 65536"/>
                  <a:gd name="T14" fmla="*/ 0 60000 65536"/>
                  <a:gd name="T15" fmla="*/ 0 w 178"/>
                  <a:gd name="T16" fmla="*/ 0 h 257"/>
                  <a:gd name="T17" fmla="*/ 178 w 178"/>
                  <a:gd name="T18" fmla="*/ 257 h 257"/>
                </a:gdLst>
                <a:ahLst/>
                <a:cxnLst>
                  <a:cxn ang="T10">
                    <a:pos x="T0" y="T1"/>
                  </a:cxn>
                  <a:cxn ang="T11">
                    <a:pos x="T2" y="T3"/>
                  </a:cxn>
                  <a:cxn ang="T12">
                    <a:pos x="T4" y="T5"/>
                  </a:cxn>
                  <a:cxn ang="T13">
                    <a:pos x="T6" y="T7"/>
                  </a:cxn>
                  <a:cxn ang="T14">
                    <a:pos x="T8" y="T9"/>
                  </a:cxn>
                </a:cxnLst>
                <a:rect l="T15" t="T16" r="T17" b="T18"/>
                <a:pathLst>
                  <a:path w="178" h="257">
                    <a:moveTo>
                      <a:pt x="175" y="87"/>
                    </a:moveTo>
                    <a:lnTo>
                      <a:pt x="177" y="0"/>
                    </a:lnTo>
                    <a:lnTo>
                      <a:pt x="2" y="168"/>
                    </a:lnTo>
                    <a:lnTo>
                      <a:pt x="0" y="256"/>
                    </a:lnTo>
                    <a:lnTo>
                      <a:pt x="175" y="87"/>
                    </a:lnTo>
                  </a:path>
                </a:pathLst>
              </a:custGeom>
              <a:solidFill>
                <a:srgbClr val="AA5B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05" name="Freeform 692"/>
              <p:cNvSpPr>
                <a:spLocks/>
              </p:cNvSpPr>
              <p:nvPr/>
            </p:nvSpPr>
            <p:spPr bwMode="auto">
              <a:xfrm>
                <a:off x="2510" y="2203"/>
                <a:ext cx="236" cy="337"/>
              </a:xfrm>
              <a:custGeom>
                <a:avLst/>
                <a:gdLst>
                  <a:gd name="T0" fmla="*/ 1001 w 185"/>
                  <a:gd name="T1" fmla="*/ 494 h 264"/>
                  <a:gd name="T2" fmla="*/ 1015 w 185"/>
                  <a:gd name="T3" fmla="*/ 0 h 264"/>
                  <a:gd name="T4" fmla="*/ 13 w 185"/>
                  <a:gd name="T5" fmla="*/ 956 h 264"/>
                  <a:gd name="T6" fmla="*/ 0 w 185"/>
                  <a:gd name="T7" fmla="*/ 1457 h 264"/>
                  <a:gd name="T8" fmla="*/ 1001 w 185"/>
                  <a:gd name="T9" fmla="*/ 494 h 264"/>
                  <a:gd name="T10" fmla="*/ 0 60000 65536"/>
                  <a:gd name="T11" fmla="*/ 0 60000 65536"/>
                  <a:gd name="T12" fmla="*/ 0 60000 65536"/>
                  <a:gd name="T13" fmla="*/ 0 60000 65536"/>
                  <a:gd name="T14" fmla="*/ 0 60000 65536"/>
                  <a:gd name="T15" fmla="*/ 0 w 185"/>
                  <a:gd name="T16" fmla="*/ 0 h 264"/>
                  <a:gd name="T17" fmla="*/ 185 w 185"/>
                  <a:gd name="T18" fmla="*/ 264 h 264"/>
                </a:gdLst>
                <a:ahLst/>
                <a:cxnLst>
                  <a:cxn ang="T10">
                    <a:pos x="T0" y="T1"/>
                  </a:cxn>
                  <a:cxn ang="T11">
                    <a:pos x="T2" y="T3"/>
                  </a:cxn>
                  <a:cxn ang="T12">
                    <a:pos x="T4" y="T5"/>
                  </a:cxn>
                  <a:cxn ang="T13">
                    <a:pos x="T6" y="T7"/>
                  </a:cxn>
                  <a:cxn ang="T14">
                    <a:pos x="T8" y="T9"/>
                  </a:cxn>
                </a:cxnLst>
                <a:rect l="T15" t="T16" r="T17" b="T18"/>
                <a:pathLst>
                  <a:path w="185" h="264">
                    <a:moveTo>
                      <a:pt x="182" y="89"/>
                    </a:moveTo>
                    <a:lnTo>
                      <a:pt x="184" y="0"/>
                    </a:lnTo>
                    <a:lnTo>
                      <a:pt x="2" y="173"/>
                    </a:lnTo>
                    <a:lnTo>
                      <a:pt x="0" y="263"/>
                    </a:lnTo>
                    <a:lnTo>
                      <a:pt x="182"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06" name="Freeform 693"/>
              <p:cNvSpPr>
                <a:spLocks/>
              </p:cNvSpPr>
              <p:nvPr/>
            </p:nvSpPr>
            <p:spPr bwMode="auto">
              <a:xfrm>
                <a:off x="2291" y="2190"/>
                <a:ext cx="216" cy="341"/>
              </a:xfrm>
              <a:custGeom>
                <a:avLst/>
                <a:gdLst>
                  <a:gd name="T0" fmla="*/ 0 w 170"/>
                  <a:gd name="T1" fmla="*/ 488 h 267"/>
                  <a:gd name="T2" fmla="*/ 13 w 170"/>
                  <a:gd name="T3" fmla="*/ 0 h 267"/>
                  <a:gd name="T4" fmla="*/ 905 w 170"/>
                  <a:gd name="T5" fmla="*/ 985 h 267"/>
                  <a:gd name="T6" fmla="*/ 893 w 170"/>
                  <a:gd name="T7" fmla="*/ 1475 h 267"/>
                  <a:gd name="T8" fmla="*/ 0 w 170"/>
                  <a:gd name="T9" fmla="*/ 488 h 267"/>
                  <a:gd name="T10" fmla="*/ 0 60000 65536"/>
                  <a:gd name="T11" fmla="*/ 0 60000 65536"/>
                  <a:gd name="T12" fmla="*/ 0 60000 65536"/>
                  <a:gd name="T13" fmla="*/ 0 60000 65536"/>
                  <a:gd name="T14" fmla="*/ 0 60000 65536"/>
                  <a:gd name="T15" fmla="*/ 0 w 170"/>
                  <a:gd name="T16" fmla="*/ 0 h 267"/>
                  <a:gd name="T17" fmla="*/ 170 w 170"/>
                  <a:gd name="T18" fmla="*/ 267 h 267"/>
                </a:gdLst>
                <a:ahLst/>
                <a:cxnLst>
                  <a:cxn ang="T10">
                    <a:pos x="T0" y="T1"/>
                  </a:cxn>
                  <a:cxn ang="T11">
                    <a:pos x="T2" y="T3"/>
                  </a:cxn>
                  <a:cxn ang="T12">
                    <a:pos x="T4" y="T5"/>
                  </a:cxn>
                  <a:cxn ang="T13">
                    <a:pos x="T6" y="T7"/>
                  </a:cxn>
                  <a:cxn ang="T14">
                    <a:pos x="T8" y="T9"/>
                  </a:cxn>
                </a:cxnLst>
                <a:rect l="T15" t="T16" r="T17" b="T18"/>
                <a:pathLst>
                  <a:path w="170" h="267">
                    <a:moveTo>
                      <a:pt x="0" y="88"/>
                    </a:moveTo>
                    <a:lnTo>
                      <a:pt x="2" y="0"/>
                    </a:lnTo>
                    <a:lnTo>
                      <a:pt x="169" y="178"/>
                    </a:lnTo>
                    <a:lnTo>
                      <a:pt x="167" y="266"/>
                    </a:lnTo>
                    <a:lnTo>
                      <a:pt x="0" y="8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07" name="Freeform 694"/>
              <p:cNvSpPr>
                <a:spLocks/>
              </p:cNvSpPr>
              <p:nvPr/>
            </p:nvSpPr>
            <p:spPr bwMode="auto">
              <a:xfrm>
                <a:off x="2291" y="2190"/>
                <a:ext cx="225" cy="350"/>
              </a:xfrm>
              <a:custGeom>
                <a:avLst/>
                <a:gdLst>
                  <a:gd name="T0" fmla="*/ 0 w 177"/>
                  <a:gd name="T1" fmla="*/ 501 h 274"/>
                  <a:gd name="T2" fmla="*/ 13 w 177"/>
                  <a:gd name="T3" fmla="*/ 0 h 274"/>
                  <a:gd name="T4" fmla="*/ 946 w 177"/>
                  <a:gd name="T5" fmla="*/ 1017 h 274"/>
                  <a:gd name="T6" fmla="*/ 932 w 177"/>
                  <a:gd name="T7" fmla="*/ 1518 h 274"/>
                  <a:gd name="T8" fmla="*/ 0 w 177"/>
                  <a:gd name="T9" fmla="*/ 501 h 274"/>
                  <a:gd name="T10" fmla="*/ 0 60000 65536"/>
                  <a:gd name="T11" fmla="*/ 0 60000 65536"/>
                  <a:gd name="T12" fmla="*/ 0 60000 65536"/>
                  <a:gd name="T13" fmla="*/ 0 60000 65536"/>
                  <a:gd name="T14" fmla="*/ 0 60000 65536"/>
                  <a:gd name="T15" fmla="*/ 0 w 177"/>
                  <a:gd name="T16" fmla="*/ 0 h 274"/>
                  <a:gd name="T17" fmla="*/ 177 w 177"/>
                  <a:gd name="T18" fmla="*/ 274 h 274"/>
                </a:gdLst>
                <a:ahLst/>
                <a:cxnLst>
                  <a:cxn ang="T10">
                    <a:pos x="T0" y="T1"/>
                  </a:cxn>
                  <a:cxn ang="T11">
                    <a:pos x="T2" y="T3"/>
                  </a:cxn>
                  <a:cxn ang="T12">
                    <a:pos x="T4" y="T5"/>
                  </a:cxn>
                  <a:cxn ang="T13">
                    <a:pos x="T6" y="T7"/>
                  </a:cxn>
                  <a:cxn ang="T14">
                    <a:pos x="T8" y="T9"/>
                  </a:cxn>
                </a:cxnLst>
                <a:rect l="T15" t="T16" r="T17" b="T18"/>
                <a:pathLst>
                  <a:path w="177" h="274">
                    <a:moveTo>
                      <a:pt x="0" y="90"/>
                    </a:moveTo>
                    <a:lnTo>
                      <a:pt x="2" y="0"/>
                    </a:lnTo>
                    <a:lnTo>
                      <a:pt x="176" y="183"/>
                    </a:lnTo>
                    <a:lnTo>
                      <a:pt x="174" y="273"/>
                    </a:lnTo>
                    <a:lnTo>
                      <a:pt x="0"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08" name="Freeform 695"/>
              <p:cNvSpPr>
                <a:spLocks/>
              </p:cNvSpPr>
              <p:nvPr/>
            </p:nvSpPr>
            <p:spPr bwMode="auto">
              <a:xfrm>
                <a:off x="2063" y="2190"/>
                <a:ext cx="444" cy="451"/>
              </a:xfrm>
              <a:custGeom>
                <a:avLst/>
                <a:gdLst>
                  <a:gd name="T0" fmla="*/ 0 w 350"/>
                  <a:gd name="T1" fmla="*/ 974 h 352"/>
                  <a:gd name="T2" fmla="*/ 945 w 350"/>
                  <a:gd name="T3" fmla="*/ 0 h 352"/>
                  <a:gd name="T4" fmla="*/ 1846 w 350"/>
                  <a:gd name="T5" fmla="*/ 1010 h 352"/>
                  <a:gd name="T6" fmla="*/ 899 w 350"/>
                  <a:gd name="T7" fmla="*/ 1991 h 352"/>
                  <a:gd name="T8" fmla="*/ 0 w 350"/>
                  <a:gd name="T9" fmla="*/ 974 h 352"/>
                  <a:gd name="T10" fmla="*/ 0 60000 65536"/>
                  <a:gd name="T11" fmla="*/ 0 60000 65536"/>
                  <a:gd name="T12" fmla="*/ 0 60000 65536"/>
                  <a:gd name="T13" fmla="*/ 0 60000 65536"/>
                  <a:gd name="T14" fmla="*/ 0 60000 65536"/>
                  <a:gd name="T15" fmla="*/ 0 w 350"/>
                  <a:gd name="T16" fmla="*/ 0 h 352"/>
                  <a:gd name="T17" fmla="*/ 350 w 350"/>
                  <a:gd name="T18" fmla="*/ 352 h 352"/>
                </a:gdLst>
                <a:ahLst/>
                <a:cxnLst>
                  <a:cxn ang="T10">
                    <a:pos x="T0" y="T1"/>
                  </a:cxn>
                  <a:cxn ang="T11">
                    <a:pos x="T2" y="T3"/>
                  </a:cxn>
                  <a:cxn ang="T12">
                    <a:pos x="T4" y="T5"/>
                  </a:cxn>
                  <a:cxn ang="T13">
                    <a:pos x="T6" y="T7"/>
                  </a:cxn>
                  <a:cxn ang="T14">
                    <a:pos x="T8" y="T9"/>
                  </a:cxn>
                </a:cxnLst>
                <a:rect l="T15" t="T16" r="T17" b="T18"/>
                <a:pathLst>
                  <a:path w="350" h="352">
                    <a:moveTo>
                      <a:pt x="0" y="172"/>
                    </a:moveTo>
                    <a:lnTo>
                      <a:pt x="179" y="0"/>
                    </a:lnTo>
                    <a:lnTo>
                      <a:pt x="349" y="179"/>
                    </a:lnTo>
                    <a:lnTo>
                      <a:pt x="170" y="351"/>
                    </a:lnTo>
                    <a:lnTo>
                      <a:pt x="0" y="172"/>
                    </a:lnTo>
                  </a:path>
                </a:pathLst>
              </a:custGeom>
              <a:solidFill>
                <a:srgbClr val="AA5B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09" name="Freeform 696"/>
              <p:cNvSpPr>
                <a:spLocks/>
              </p:cNvSpPr>
              <p:nvPr/>
            </p:nvSpPr>
            <p:spPr bwMode="auto">
              <a:xfrm>
                <a:off x="2063" y="2190"/>
                <a:ext cx="453" cy="458"/>
              </a:xfrm>
              <a:custGeom>
                <a:avLst/>
                <a:gdLst>
                  <a:gd name="T0" fmla="*/ 0 w 357"/>
                  <a:gd name="T1" fmla="*/ 958 h 359"/>
                  <a:gd name="T2" fmla="*/ 964 w 357"/>
                  <a:gd name="T3" fmla="*/ 0 h 359"/>
                  <a:gd name="T4" fmla="*/ 1887 w 357"/>
                  <a:gd name="T5" fmla="*/ 1004 h 359"/>
                  <a:gd name="T6" fmla="*/ 920 w 357"/>
                  <a:gd name="T7" fmla="*/ 1971 h 359"/>
                  <a:gd name="T8" fmla="*/ 0 w 357"/>
                  <a:gd name="T9" fmla="*/ 958 h 359"/>
                  <a:gd name="T10" fmla="*/ 0 60000 65536"/>
                  <a:gd name="T11" fmla="*/ 0 60000 65536"/>
                  <a:gd name="T12" fmla="*/ 0 60000 65536"/>
                  <a:gd name="T13" fmla="*/ 0 60000 65536"/>
                  <a:gd name="T14" fmla="*/ 0 60000 65536"/>
                  <a:gd name="T15" fmla="*/ 0 w 357"/>
                  <a:gd name="T16" fmla="*/ 0 h 359"/>
                  <a:gd name="T17" fmla="*/ 357 w 357"/>
                  <a:gd name="T18" fmla="*/ 359 h 359"/>
                </a:gdLst>
                <a:ahLst/>
                <a:cxnLst>
                  <a:cxn ang="T10">
                    <a:pos x="T0" y="T1"/>
                  </a:cxn>
                  <a:cxn ang="T11">
                    <a:pos x="T2" y="T3"/>
                  </a:cxn>
                  <a:cxn ang="T12">
                    <a:pos x="T4" y="T5"/>
                  </a:cxn>
                  <a:cxn ang="T13">
                    <a:pos x="T6" y="T7"/>
                  </a:cxn>
                  <a:cxn ang="T14">
                    <a:pos x="T8" y="T9"/>
                  </a:cxn>
                </a:cxnLst>
                <a:rect l="T15" t="T16" r="T17" b="T18"/>
                <a:pathLst>
                  <a:path w="357" h="359">
                    <a:moveTo>
                      <a:pt x="0" y="175"/>
                    </a:moveTo>
                    <a:lnTo>
                      <a:pt x="182" y="0"/>
                    </a:lnTo>
                    <a:lnTo>
                      <a:pt x="356" y="183"/>
                    </a:lnTo>
                    <a:lnTo>
                      <a:pt x="174" y="358"/>
                    </a:lnTo>
                    <a:lnTo>
                      <a:pt x="0" y="17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10" name="Freeform 697"/>
              <p:cNvSpPr>
                <a:spLocks/>
              </p:cNvSpPr>
              <p:nvPr/>
            </p:nvSpPr>
            <p:spPr bwMode="auto">
              <a:xfrm>
                <a:off x="2280" y="2424"/>
                <a:ext cx="227" cy="328"/>
              </a:xfrm>
              <a:custGeom>
                <a:avLst/>
                <a:gdLst>
                  <a:gd name="T0" fmla="*/ 928 w 179"/>
                  <a:gd name="T1" fmla="*/ 472 h 258"/>
                  <a:gd name="T2" fmla="*/ 942 w 179"/>
                  <a:gd name="T3" fmla="*/ 0 h 258"/>
                  <a:gd name="T4" fmla="*/ 13 w 179"/>
                  <a:gd name="T5" fmla="*/ 917 h 258"/>
                  <a:gd name="T6" fmla="*/ 0 w 179"/>
                  <a:gd name="T7" fmla="*/ 1383 h 258"/>
                  <a:gd name="T8" fmla="*/ 928 w 179"/>
                  <a:gd name="T9" fmla="*/ 472 h 258"/>
                  <a:gd name="T10" fmla="*/ 0 60000 65536"/>
                  <a:gd name="T11" fmla="*/ 0 60000 65536"/>
                  <a:gd name="T12" fmla="*/ 0 60000 65536"/>
                  <a:gd name="T13" fmla="*/ 0 60000 65536"/>
                  <a:gd name="T14" fmla="*/ 0 60000 65536"/>
                  <a:gd name="T15" fmla="*/ 0 w 179"/>
                  <a:gd name="T16" fmla="*/ 0 h 258"/>
                  <a:gd name="T17" fmla="*/ 179 w 179"/>
                  <a:gd name="T18" fmla="*/ 258 h 258"/>
                </a:gdLst>
                <a:ahLst/>
                <a:cxnLst>
                  <a:cxn ang="T10">
                    <a:pos x="T0" y="T1"/>
                  </a:cxn>
                  <a:cxn ang="T11">
                    <a:pos x="T2" y="T3"/>
                  </a:cxn>
                  <a:cxn ang="T12">
                    <a:pos x="T4" y="T5"/>
                  </a:cxn>
                  <a:cxn ang="T13">
                    <a:pos x="T6" y="T7"/>
                  </a:cxn>
                  <a:cxn ang="T14">
                    <a:pos x="T8" y="T9"/>
                  </a:cxn>
                </a:cxnLst>
                <a:rect l="T15" t="T16" r="T17" b="T18"/>
                <a:pathLst>
                  <a:path w="179" h="258">
                    <a:moveTo>
                      <a:pt x="176" y="88"/>
                    </a:moveTo>
                    <a:lnTo>
                      <a:pt x="178" y="0"/>
                    </a:lnTo>
                    <a:lnTo>
                      <a:pt x="2" y="171"/>
                    </a:lnTo>
                    <a:lnTo>
                      <a:pt x="0" y="257"/>
                    </a:lnTo>
                    <a:lnTo>
                      <a:pt x="176" y="88"/>
                    </a:lnTo>
                  </a:path>
                </a:pathLst>
              </a:custGeom>
              <a:solidFill>
                <a:srgbClr val="AA5B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11" name="Freeform 698"/>
              <p:cNvSpPr>
                <a:spLocks/>
              </p:cNvSpPr>
              <p:nvPr/>
            </p:nvSpPr>
            <p:spPr bwMode="auto">
              <a:xfrm>
                <a:off x="2280" y="2424"/>
                <a:ext cx="236" cy="337"/>
              </a:xfrm>
              <a:custGeom>
                <a:avLst/>
                <a:gdLst>
                  <a:gd name="T0" fmla="*/ 966 w 186"/>
                  <a:gd name="T1" fmla="*/ 482 h 265"/>
                  <a:gd name="T2" fmla="*/ 981 w 186"/>
                  <a:gd name="T3" fmla="*/ 0 h 265"/>
                  <a:gd name="T4" fmla="*/ 13 w 186"/>
                  <a:gd name="T5" fmla="*/ 945 h 265"/>
                  <a:gd name="T6" fmla="*/ 0 w 186"/>
                  <a:gd name="T7" fmla="*/ 1422 h 265"/>
                  <a:gd name="T8" fmla="*/ 966 w 186"/>
                  <a:gd name="T9" fmla="*/ 482 h 265"/>
                  <a:gd name="T10" fmla="*/ 0 60000 65536"/>
                  <a:gd name="T11" fmla="*/ 0 60000 65536"/>
                  <a:gd name="T12" fmla="*/ 0 60000 65536"/>
                  <a:gd name="T13" fmla="*/ 0 60000 65536"/>
                  <a:gd name="T14" fmla="*/ 0 60000 65536"/>
                  <a:gd name="T15" fmla="*/ 0 w 186"/>
                  <a:gd name="T16" fmla="*/ 0 h 265"/>
                  <a:gd name="T17" fmla="*/ 186 w 186"/>
                  <a:gd name="T18" fmla="*/ 265 h 265"/>
                </a:gdLst>
                <a:ahLst/>
                <a:cxnLst>
                  <a:cxn ang="T10">
                    <a:pos x="T0" y="T1"/>
                  </a:cxn>
                  <a:cxn ang="T11">
                    <a:pos x="T2" y="T3"/>
                  </a:cxn>
                  <a:cxn ang="T12">
                    <a:pos x="T4" y="T5"/>
                  </a:cxn>
                  <a:cxn ang="T13">
                    <a:pos x="T6" y="T7"/>
                  </a:cxn>
                  <a:cxn ang="T14">
                    <a:pos x="T8" y="T9"/>
                  </a:cxn>
                </a:cxnLst>
                <a:rect l="T15" t="T16" r="T17" b="T18"/>
                <a:pathLst>
                  <a:path w="186" h="265">
                    <a:moveTo>
                      <a:pt x="183" y="90"/>
                    </a:moveTo>
                    <a:lnTo>
                      <a:pt x="185" y="0"/>
                    </a:lnTo>
                    <a:lnTo>
                      <a:pt x="2" y="175"/>
                    </a:lnTo>
                    <a:lnTo>
                      <a:pt x="0" y="264"/>
                    </a:lnTo>
                    <a:lnTo>
                      <a:pt x="183"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12" name="Freeform 699"/>
              <p:cNvSpPr>
                <a:spLocks/>
              </p:cNvSpPr>
              <p:nvPr/>
            </p:nvSpPr>
            <p:spPr bwMode="auto">
              <a:xfrm>
                <a:off x="2060" y="2415"/>
                <a:ext cx="216" cy="337"/>
              </a:xfrm>
              <a:custGeom>
                <a:avLst/>
                <a:gdLst>
                  <a:gd name="T0" fmla="*/ 0 w 170"/>
                  <a:gd name="T1" fmla="*/ 463 h 265"/>
                  <a:gd name="T2" fmla="*/ 13 w 170"/>
                  <a:gd name="T3" fmla="*/ 0 h 265"/>
                  <a:gd name="T4" fmla="*/ 905 w 170"/>
                  <a:gd name="T5" fmla="*/ 954 h 265"/>
                  <a:gd name="T6" fmla="*/ 893 w 170"/>
                  <a:gd name="T7" fmla="*/ 1422 h 265"/>
                  <a:gd name="T8" fmla="*/ 0 w 170"/>
                  <a:gd name="T9" fmla="*/ 463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2" y="0"/>
                    </a:lnTo>
                    <a:lnTo>
                      <a:pt x="169" y="178"/>
                    </a:lnTo>
                    <a:lnTo>
                      <a:pt x="167" y="264"/>
                    </a:lnTo>
                    <a:lnTo>
                      <a:pt x="0" y="86"/>
                    </a:lnTo>
                  </a:path>
                </a:pathLst>
              </a:custGeom>
              <a:solidFill>
                <a:srgbClr val="9142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13" name="Freeform 700"/>
              <p:cNvSpPr>
                <a:spLocks/>
              </p:cNvSpPr>
              <p:nvPr/>
            </p:nvSpPr>
            <p:spPr bwMode="auto">
              <a:xfrm>
                <a:off x="2060" y="2415"/>
                <a:ext cx="226" cy="346"/>
              </a:xfrm>
              <a:custGeom>
                <a:avLst/>
                <a:gdLst>
                  <a:gd name="T0" fmla="*/ 0 w 178"/>
                  <a:gd name="T1" fmla="*/ 480 h 272"/>
                  <a:gd name="T2" fmla="*/ 13 w 178"/>
                  <a:gd name="T3" fmla="*/ 0 h 272"/>
                  <a:gd name="T4" fmla="*/ 943 w 178"/>
                  <a:gd name="T5" fmla="*/ 982 h 272"/>
                  <a:gd name="T6" fmla="*/ 932 w 178"/>
                  <a:gd name="T7" fmla="*/ 1462 h 272"/>
                  <a:gd name="T8" fmla="*/ 0 w 178"/>
                  <a:gd name="T9" fmla="*/ 480 h 272"/>
                  <a:gd name="T10" fmla="*/ 0 60000 65536"/>
                  <a:gd name="T11" fmla="*/ 0 60000 65536"/>
                  <a:gd name="T12" fmla="*/ 0 60000 65536"/>
                  <a:gd name="T13" fmla="*/ 0 60000 65536"/>
                  <a:gd name="T14" fmla="*/ 0 60000 65536"/>
                  <a:gd name="T15" fmla="*/ 0 w 178"/>
                  <a:gd name="T16" fmla="*/ 0 h 272"/>
                  <a:gd name="T17" fmla="*/ 178 w 178"/>
                  <a:gd name="T18" fmla="*/ 272 h 272"/>
                </a:gdLst>
                <a:ahLst/>
                <a:cxnLst>
                  <a:cxn ang="T10">
                    <a:pos x="T0" y="T1"/>
                  </a:cxn>
                  <a:cxn ang="T11">
                    <a:pos x="T2" y="T3"/>
                  </a:cxn>
                  <a:cxn ang="T12">
                    <a:pos x="T4" y="T5"/>
                  </a:cxn>
                  <a:cxn ang="T13">
                    <a:pos x="T6" y="T7"/>
                  </a:cxn>
                  <a:cxn ang="T14">
                    <a:pos x="T8" y="T9"/>
                  </a:cxn>
                </a:cxnLst>
                <a:rect l="T15" t="T16" r="T17" b="T18"/>
                <a:pathLst>
                  <a:path w="178" h="272">
                    <a:moveTo>
                      <a:pt x="0" y="89"/>
                    </a:moveTo>
                    <a:lnTo>
                      <a:pt x="2" y="0"/>
                    </a:lnTo>
                    <a:lnTo>
                      <a:pt x="177" y="182"/>
                    </a:lnTo>
                    <a:lnTo>
                      <a:pt x="175"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14" name="Freeform 701"/>
              <p:cNvSpPr>
                <a:spLocks/>
              </p:cNvSpPr>
              <p:nvPr/>
            </p:nvSpPr>
            <p:spPr bwMode="auto">
              <a:xfrm>
                <a:off x="1377" y="2508"/>
                <a:ext cx="230" cy="225"/>
              </a:xfrm>
              <a:custGeom>
                <a:avLst/>
                <a:gdLst>
                  <a:gd name="T0" fmla="*/ 931 w 182"/>
                  <a:gd name="T1" fmla="*/ 17 h 176"/>
                  <a:gd name="T2" fmla="*/ 901 w 182"/>
                  <a:gd name="T3" fmla="*/ 17 h 176"/>
                  <a:gd name="T4" fmla="*/ 0 w 182"/>
                  <a:gd name="T5" fmla="*/ 946 h 176"/>
                  <a:gd name="T6" fmla="*/ 25 w 182"/>
                  <a:gd name="T7" fmla="*/ 977 h 176"/>
                  <a:gd name="T8" fmla="*/ 931 w 182"/>
                  <a:gd name="T9" fmla="*/ 46 h 176"/>
                  <a:gd name="T10" fmla="*/ 901 w 182"/>
                  <a:gd name="T11" fmla="*/ 46 h 176"/>
                  <a:gd name="T12" fmla="*/ 931 w 182"/>
                  <a:gd name="T13" fmla="*/ 17 h 176"/>
                  <a:gd name="T14" fmla="*/ 916 w 182"/>
                  <a:gd name="T15" fmla="*/ 0 h 176"/>
                  <a:gd name="T16" fmla="*/ 901 w 182"/>
                  <a:gd name="T17" fmla="*/ 17 h 176"/>
                  <a:gd name="T18" fmla="*/ 931 w 182"/>
                  <a:gd name="T19" fmla="*/ 17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3"/>
                    </a:moveTo>
                    <a:lnTo>
                      <a:pt x="175" y="3"/>
                    </a:lnTo>
                    <a:lnTo>
                      <a:pt x="0" y="170"/>
                    </a:lnTo>
                    <a:lnTo>
                      <a:pt x="5" y="175"/>
                    </a:lnTo>
                    <a:lnTo>
                      <a:pt x="181" y="8"/>
                    </a:lnTo>
                    <a:lnTo>
                      <a:pt x="175" y="8"/>
                    </a:lnTo>
                    <a:lnTo>
                      <a:pt x="181" y="3"/>
                    </a:lnTo>
                    <a:lnTo>
                      <a:pt x="178" y="0"/>
                    </a:lnTo>
                    <a:lnTo>
                      <a:pt x="175" y="3"/>
                    </a:lnTo>
                    <a:lnTo>
                      <a:pt x="181"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15" name="Freeform 702"/>
              <p:cNvSpPr>
                <a:spLocks/>
              </p:cNvSpPr>
              <p:nvPr/>
            </p:nvSpPr>
            <p:spPr bwMode="auto">
              <a:xfrm>
                <a:off x="1607" y="2512"/>
                <a:ext cx="223" cy="231"/>
              </a:xfrm>
              <a:custGeom>
                <a:avLst/>
                <a:gdLst>
                  <a:gd name="T0" fmla="*/ 876 w 177"/>
                  <a:gd name="T1" fmla="*/ 995 h 181"/>
                  <a:gd name="T2" fmla="*/ 876 w 177"/>
                  <a:gd name="T3" fmla="*/ 966 h 181"/>
                  <a:gd name="T4" fmla="*/ 31 w 177"/>
                  <a:gd name="T5" fmla="*/ 0 h 181"/>
                  <a:gd name="T6" fmla="*/ 0 w 177"/>
                  <a:gd name="T7" fmla="*/ 28 h 181"/>
                  <a:gd name="T8" fmla="*/ 847 w 177"/>
                  <a:gd name="T9" fmla="*/ 995 h 181"/>
                  <a:gd name="T10" fmla="*/ 847 w 177"/>
                  <a:gd name="T11" fmla="*/ 966 h 181"/>
                  <a:gd name="T12" fmla="*/ 876 w 177"/>
                  <a:gd name="T13" fmla="*/ 995 h 181"/>
                  <a:gd name="T14" fmla="*/ 891 w 177"/>
                  <a:gd name="T15" fmla="*/ 980 h 181"/>
                  <a:gd name="T16" fmla="*/ 876 w 177"/>
                  <a:gd name="T17" fmla="*/ 966 h 181"/>
                  <a:gd name="T18" fmla="*/ 876 w 177"/>
                  <a:gd name="T19" fmla="*/ 995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174" y="180"/>
                    </a:moveTo>
                    <a:lnTo>
                      <a:pt x="174" y="175"/>
                    </a:lnTo>
                    <a:lnTo>
                      <a:pt x="6" y="0"/>
                    </a:lnTo>
                    <a:lnTo>
                      <a:pt x="0" y="5"/>
                    </a:lnTo>
                    <a:lnTo>
                      <a:pt x="168" y="180"/>
                    </a:lnTo>
                    <a:lnTo>
                      <a:pt x="168" y="175"/>
                    </a:lnTo>
                    <a:lnTo>
                      <a:pt x="174" y="180"/>
                    </a:lnTo>
                    <a:lnTo>
                      <a:pt x="176" y="178"/>
                    </a:lnTo>
                    <a:lnTo>
                      <a:pt x="174" y="175"/>
                    </a:lnTo>
                    <a:lnTo>
                      <a:pt x="174" y="1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16" name="Freeform 703"/>
              <p:cNvSpPr>
                <a:spLocks/>
              </p:cNvSpPr>
              <p:nvPr/>
            </p:nvSpPr>
            <p:spPr bwMode="auto">
              <a:xfrm>
                <a:off x="1596" y="2746"/>
                <a:ext cx="230" cy="223"/>
              </a:xfrm>
              <a:custGeom>
                <a:avLst/>
                <a:gdLst>
                  <a:gd name="T0" fmla="*/ 0 w 182"/>
                  <a:gd name="T1" fmla="*/ 940 h 175"/>
                  <a:gd name="T2" fmla="*/ 25 w 182"/>
                  <a:gd name="T3" fmla="*/ 940 h 175"/>
                  <a:gd name="T4" fmla="*/ 931 w 182"/>
                  <a:gd name="T5" fmla="*/ 28 h 175"/>
                  <a:gd name="T6" fmla="*/ 901 w 182"/>
                  <a:gd name="T7" fmla="*/ 0 h 175"/>
                  <a:gd name="T8" fmla="*/ 0 w 182"/>
                  <a:gd name="T9" fmla="*/ 906 h 175"/>
                  <a:gd name="T10" fmla="*/ 25 w 182"/>
                  <a:gd name="T11" fmla="*/ 906 h 175"/>
                  <a:gd name="T12" fmla="*/ 0 w 182"/>
                  <a:gd name="T13" fmla="*/ 940 h 175"/>
                  <a:gd name="T14" fmla="*/ 13 w 182"/>
                  <a:gd name="T15" fmla="*/ 952 h 175"/>
                  <a:gd name="T16" fmla="*/ 25 w 182"/>
                  <a:gd name="T17" fmla="*/ 940 h 175"/>
                  <a:gd name="T18" fmla="*/ 0 w 182"/>
                  <a:gd name="T19" fmla="*/ 94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5" y="172"/>
                    </a:lnTo>
                    <a:lnTo>
                      <a:pt x="181" y="5"/>
                    </a:lnTo>
                    <a:lnTo>
                      <a:pt x="175" y="0"/>
                    </a:lnTo>
                    <a:lnTo>
                      <a:pt x="0" y="166"/>
                    </a:lnTo>
                    <a:lnTo>
                      <a:pt x="5" y="166"/>
                    </a:lnTo>
                    <a:lnTo>
                      <a:pt x="0" y="172"/>
                    </a:lnTo>
                    <a:lnTo>
                      <a:pt x="2" y="174"/>
                    </a:lnTo>
                    <a:lnTo>
                      <a:pt x="5" y="172"/>
                    </a:lnTo>
                    <a:lnTo>
                      <a:pt x="0" y="17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17" name="Freeform 704"/>
              <p:cNvSpPr>
                <a:spLocks/>
              </p:cNvSpPr>
              <p:nvPr/>
            </p:nvSpPr>
            <p:spPr bwMode="auto">
              <a:xfrm>
                <a:off x="1371" y="2733"/>
                <a:ext cx="223" cy="233"/>
              </a:xfrm>
              <a:custGeom>
                <a:avLst/>
                <a:gdLst>
                  <a:gd name="T0" fmla="*/ 16 w 177"/>
                  <a:gd name="T1" fmla="*/ 0 h 181"/>
                  <a:gd name="T2" fmla="*/ 16 w 177"/>
                  <a:gd name="T3" fmla="*/ 28 h 181"/>
                  <a:gd name="T4" fmla="*/ 861 w 177"/>
                  <a:gd name="T5" fmla="*/ 1057 h 181"/>
                  <a:gd name="T6" fmla="*/ 891 w 177"/>
                  <a:gd name="T7" fmla="*/ 1020 h 181"/>
                  <a:gd name="T8" fmla="*/ 39 w 177"/>
                  <a:gd name="T9" fmla="*/ 0 h 181"/>
                  <a:gd name="T10" fmla="*/ 39 w 177"/>
                  <a:gd name="T11" fmla="*/ 28 h 181"/>
                  <a:gd name="T12" fmla="*/ 16 w 177"/>
                  <a:gd name="T13" fmla="*/ 0 h 181"/>
                  <a:gd name="T14" fmla="*/ 0 w 177"/>
                  <a:gd name="T15" fmla="*/ 13 h 181"/>
                  <a:gd name="T16" fmla="*/ 16 w 177"/>
                  <a:gd name="T17" fmla="*/ 28 h 181"/>
                  <a:gd name="T18" fmla="*/ 16 w 177"/>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3" y="0"/>
                    </a:moveTo>
                    <a:lnTo>
                      <a:pt x="3" y="5"/>
                    </a:lnTo>
                    <a:lnTo>
                      <a:pt x="171" y="180"/>
                    </a:lnTo>
                    <a:lnTo>
                      <a:pt x="176" y="174"/>
                    </a:lnTo>
                    <a:lnTo>
                      <a:pt x="8" y="0"/>
                    </a:lnTo>
                    <a:lnTo>
                      <a:pt x="8" y="5"/>
                    </a:lnTo>
                    <a:lnTo>
                      <a:pt x="3" y="0"/>
                    </a:lnTo>
                    <a:lnTo>
                      <a:pt x="0" y="2"/>
                    </a:lnTo>
                    <a:lnTo>
                      <a:pt x="3" y="5"/>
                    </a:lnTo>
                    <a:lnTo>
                      <a:pt x="3"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18" name="Freeform 705"/>
              <p:cNvSpPr>
                <a:spLocks/>
              </p:cNvSpPr>
              <p:nvPr/>
            </p:nvSpPr>
            <p:spPr bwMode="auto">
              <a:xfrm>
                <a:off x="1376" y="2732"/>
                <a:ext cx="1" cy="3"/>
              </a:xfrm>
              <a:custGeom>
                <a:avLst/>
                <a:gdLst>
                  <a:gd name="T0" fmla="*/ 0 w 2"/>
                  <a:gd name="T1" fmla="*/ 2 h 3"/>
                  <a:gd name="T2" fmla="*/ 0 w 2"/>
                  <a:gd name="T3" fmla="*/ 1 h 3"/>
                  <a:gd name="T4" fmla="*/ 0 w 2"/>
                  <a:gd name="T5" fmla="*/ 0 h 3"/>
                  <a:gd name="T6" fmla="*/ 1 w 2"/>
                  <a:gd name="T7" fmla="*/ 0 h 3"/>
                  <a:gd name="T8" fmla="*/ 1 w 2"/>
                  <a:gd name="T9" fmla="*/ 1 h 3"/>
                  <a:gd name="T10" fmla="*/ 1 w 2"/>
                  <a:gd name="T11" fmla="*/ 0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1"/>
                    </a:lnTo>
                    <a:lnTo>
                      <a:pt x="0" y="0"/>
                    </a:lnTo>
                    <a:lnTo>
                      <a:pt x="1" y="0"/>
                    </a:lnTo>
                    <a:lnTo>
                      <a:pt x="1" y="1"/>
                    </a:lnTo>
                    <a:lnTo>
                      <a:pt x="1" y="0"/>
                    </a:lnTo>
                    <a:lnTo>
                      <a:pt x="0"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19" name="Freeform 706"/>
              <p:cNvSpPr>
                <a:spLocks/>
              </p:cNvSpPr>
              <p:nvPr/>
            </p:nvSpPr>
            <p:spPr bwMode="auto">
              <a:xfrm>
                <a:off x="1377" y="2512"/>
                <a:ext cx="230" cy="221"/>
              </a:xfrm>
              <a:custGeom>
                <a:avLst/>
                <a:gdLst>
                  <a:gd name="T0" fmla="*/ 931 w 182"/>
                  <a:gd name="T1" fmla="*/ 13 h 173"/>
                  <a:gd name="T2" fmla="*/ 901 w 182"/>
                  <a:gd name="T3" fmla="*/ 0 h 173"/>
                  <a:gd name="T4" fmla="*/ 0 w 182"/>
                  <a:gd name="T5" fmla="*/ 924 h 173"/>
                  <a:gd name="T6" fmla="*/ 25 w 182"/>
                  <a:gd name="T7" fmla="*/ 957 h 173"/>
                  <a:gd name="T8" fmla="*/ 931 w 182"/>
                  <a:gd name="T9" fmla="*/ 28 h 173"/>
                  <a:gd name="T10" fmla="*/ 901 w 182"/>
                  <a:gd name="T11" fmla="*/ 13 h 173"/>
                  <a:gd name="T12" fmla="*/ 931 w 182"/>
                  <a:gd name="T13" fmla="*/ 13 h 173"/>
                  <a:gd name="T14" fmla="*/ 0 60000 65536"/>
                  <a:gd name="T15" fmla="*/ 0 60000 65536"/>
                  <a:gd name="T16" fmla="*/ 0 60000 65536"/>
                  <a:gd name="T17" fmla="*/ 0 60000 65536"/>
                  <a:gd name="T18" fmla="*/ 0 60000 65536"/>
                  <a:gd name="T19" fmla="*/ 0 60000 65536"/>
                  <a:gd name="T20" fmla="*/ 0 60000 65536"/>
                  <a:gd name="T21" fmla="*/ 0 w 182"/>
                  <a:gd name="T22" fmla="*/ 0 h 173"/>
                  <a:gd name="T23" fmla="*/ 182 w 182"/>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3">
                    <a:moveTo>
                      <a:pt x="181" y="2"/>
                    </a:moveTo>
                    <a:lnTo>
                      <a:pt x="175" y="0"/>
                    </a:lnTo>
                    <a:lnTo>
                      <a:pt x="0" y="167"/>
                    </a:lnTo>
                    <a:lnTo>
                      <a:pt x="5" y="172"/>
                    </a:lnTo>
                    <a:lnTo>
                      <a:pt x="181" y="5"/>
                    </a:lnTo>
                    <a:lnTo>
                      <a:pt x="175" y="2"/>
                    </a:lnTo>
                    <a:lnTo>
                      <a:pt x="181"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20" name="Freeform 707"/>
              <p:cNvSpPr>
                <a:spLocks/>
              </p:cNvSpPr>
              <p:nvPr/>
            </p:nvSpPr>
            <p:spPr bwMode="auto">
              <a:xfrm>
                <a:off x="1604" y="2515"/>
                <a:ext cx="3" cy="112"/>
              </a:xfrm>
              <a:custGeom>
                <a:avLst/>
                <a:gdLst>
                  <a:gd name="T0" fmla="*/ 1 w 3"/>
                  <a:gd name="T1" fmla="*/ 543 h 86"/>
                  <a:gd name="T2" fmla="*/ 2 w 3"/>
                  <a:gd name="T3" fmla="*/ 521 h 86"/>
                  <a:gd name="T4" fmla="*/ 2 w 3"/>
                  <a:gd name="T5" fmla="*/ 0 h 86"/>
                  <a:gd name="T6" fmla="*/ 1 w 3"/>
                  <a:gd name="T7" fmla="*/ 0 h 86"/>
                  <a:gd name="T8" fmla="*/ 0 w 3"/>
                  <a:gd name="T9" fmla="*/ 521 h 86"/>
                  <a:gd name="T10" fmla="*/ 0 w 3"/>
                  <a:gd name="T11" fmla="*/ 504 h 86"/>
                  <a:gd name="T12" fmla="*/ 1 w 3"/>
                  <a:gd name="T13" fmla="*/ 543 h 86"/>
                  <a:gd name="T14" fmla="*/ 2 w 3"/>
                  <a:gd name="T15" fmla="*/ 531 h 86"/>
                  <a:gd name="T16" fmla="*/ 2 w 3"/>
                  <a:gd name="T17" fmla="*/ 521 h 86"/>
                  <a:gd name="T18" fmla="*/ 1 w 3"/>
                  <a:gd name="T19" fmla="*/ 543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1" y="85"/>
                    </a:moveTo>
                    <a:lnTo>
                      <a:pt x="2" y="82"/>
                    </a:lnTo>
                    <a:lnTo>
                      <a:pt x="2" y="0"/>
                    </a:lnTo>
                    <a:lnTo>
                      <a:pt x="1" y="0"/>
                    </a:lnTo>
                    <a:lnTo>
                      <a:pt x="0" y="82"/>
                    </a:lnTo>
                    <a:lnTo>
                      <a:pt x="0" y="79"/>
                    </a:lnTo>
                    <a:lnTo>
                      <a:pt x="1" y="85"/>
                    </a:lnTo>
                    <a:lnTo>
                      <a:pt x="2" y="83"/>
                    </a:lnTo>
                    <a:lnTo>
                      <a:pt x="2" y="82"/>
                    </a:lnTo>
                    <a:lnTo>
                      <a:pt x="1" y="8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21" name="Freeform 708"/>
              <p:cNvSpPr>
                <a:spLocks/>
              </p:cNvSpPr>
              <p:nvPr/>
            </p:nvSpPr>
            <p:spPr bwMode="auto">
              <a:xfrm>
                <a:off x="1434" y="2627"/>
                <a:ext cx="170" cy="168"/>
              </a:xfrm>
              <a:custGeom>
                <a:avLst/>
                <a:gdLst>
                  <a:gd name="T0" fmla="*/ 13 w 133"/>
                  <a:gd name="T1" fmla="*/ 661 h 133"/>
                  <a:gd name="T2" fmla="*/ 28 w 133"/>
                  <a:gd name="T3" fmla="*/ 680 h 133"/>
                  <a:gd name="T4" fmla="*/ 736 w 133"/>
                  <a:gd name="T5" fmla="*/ 32 h 133"/>
                  <a:gd name="T6" fmla="*/ 707 w 133"/>
                  <a:gd name="T7" fmla="*/ 0 h 133"/>
                  <a:gd name="T8" fmla="*/ 0 w 133"/>
                  <a:gd name="T9" fmla="*/ 647 h 133"/>
                  <a:gd name="T10" fmla="*/ 13 w 133"/>
                  <a:gd name="T11" fmla="*/ 661 h 133"/>
                  <a:gd name="T12" fmla="*/ 0 60000 65536"/>
                  <a:gd name="T13" fmla="*/ 0 60000 65536"/>
                  <a:gd name="T14" fmla="*/ 0 60000 65536"/>
                  <a:gd name="T15" fmla="*/ 0 60000 65536"/>
                  <a:gd name="T16" fmla="*/ 0 60000 65536"/>
                  <a:gd name="T17" fmla="*/ 0 60000 65536"/>
                  <a:gd name="T18" fmla="*/ 0 w 133"/>
                  <a:gd name="T19" fmla="*/ 0 h 133"/>
                  <a:gd name="T20" fmla="*/ 133 w 133"/>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33" h="133">
                    <a:moveTo>
                      <a:pt x="2" y="129"/>
                    </a:moveTo>
                    <a:lnTo>
                      <a:pt x="5" y="132"/>
                    </a:lnTo>
                    <a:lnTo>
                      <a:pt x="132" y="6"/>
                    </a:lnTo>
                    <a:lnTo>
                      <a:pt x="127" y="0"/>
                    </a:lnTo>
                    <a:lnTo>
                      <a:pt x="0" y="126"/>
                    </a:lnTo>
                    <a:lnTo>
                      <a:pt x="2" y="12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22" name="Freeform 709"/>
              <p:cNvSpPr>
                <a:spLocks/>
              </p:cNvSpPr>
              <p:nvPr/>
            </p:nvSpPr>
            <p:spPr bwMode="auto">
              <a:xfrm>
                <a:off x="1604" y="2515"/>
                <a:ext cx="3" cy="112"/>
              </a:xfrm>
              <a:custGeom>
                <a:avLst/>
                <a:gdLst>
                  <a:gd name="T0" fmla="*/ 1 w 3"/>
                  <a:gd name="T1" fmla="*/ 504 h 86"/>
                  <a:gd name="T2" fmla="*/ 2 w 3"/>
                  <a:gd name="T3" fmla="*/ 521 h 86"/>
                  <a:gd name="T4" fmla="*/ 2 w 3"/>
                  <a:gd name="T5" fmla="*/ 0 h 86"/>
                  <a:gd name="T6" fmla="*/ 1 w 3"/>
                  <a:gd name="T7" fmla="*/ 0 h 86"/>
                  <a:gd name="T8" fmla="*/ 0 w 3"/>
                  <a:gd name="T9" fmla="*/ 521 h 86"/>
                  <a:gd name="T10" fmla="*/ 0 w 3"/>
                  <a:gd name="T11" fmla="*/ 543 h 86"/>
                  <a:gd name="T12" fmla="*/ 1 w 3"/>
                  <a:gd name="T13" fmla="*/ 504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1" y="79"/>
                    </a:moveTo>
                    <a:lnTo>
                      <a:pt x="2" y="82"/>
                    </a:lnTo>
                    <a:lnTo>
                      <a:pt x="2" y="0"/>
                    </a:lnTo>
                    <a:lnTo>
                      <a:pt x="1" y="0"/>
                    </a:lnTo>
                    <a:lnTo>
                      <a:pt x="0" y="82"/>
                    </a:lnTo>
                    <a:lnTo>
                      <a:pt x="0" y="85"/>
                    </a:lnTo>
                    <a:lnTo>
                      <a:pt x="1" y="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23" name="Freeform 710"/>
              <p:cNvSpPr>
                <a:spLocks/>
              </p:cNvSpPr>
              <p:nvPr/>
            </p:nvSpPr>
            <p:spPr bwMode="auto">
              <a:xfrm>
                <a:off x="1604" y="2627"/>
                <a:ext cx="168" cy="170"/>
              </a:xfrm>
              <a:custGeom>
                <a:avLst/>
                <a:gdLst>
                  <a:gd name="T0" fmla="*/ 647 w 133"/>
                  <a:gd name="T1" fmla="*/ 671 h 134"/>
                  <a:gd name="T2" fmla="*/ 680 w 133"/>
                  <a:gd name="T3" fmla="*/ 671 h 134"/>
                  <a:gd name="T4" fmla="*/ 25 w 133"/>
                  <a:gd name="T5" fmla="*/ 0 h 134"/>
                  <a:gd name="T6" fmla="*/ 0 w 133"/>
                  <a:gd name="T7" fmla="*/ 32 h 134"/>
                  <a:gd name="T8" fmla="*/ 647 w 133"/>
                  <a:gd name="T9" fmla="*/ 702 h 134"/>
                  <a:gd name="T10" fmla="*/ 680 w 133"/>
                  <a:gd name="T11" fmla="*/ 702 h 134"/>
                  <a:gd name="T12" fmla="*/ 647 w 133"/>
                  <a:gd name="T13" fmla="*/ 671 h 134"/>
                  <a:gd name="T14" fmla="*/ 0 60000 65536"/>
                  <a:gd name="T15" fmla="*/ 0 60000 65536"/>
                  <a:gd name="T16" fmla="*/ 0 60000 65536"/>
                  <a:gd name="T17" fmla="*/ 0 60000 65536"/>
                  <a:gd name="T18" fmla="*/ 0 60000 65536"/>
                  <a:gd name="T19" fmla="*/ 0 60000 65536"/>
                  <a:gd name="T20" fmla="*/ 0 60000 65536"/>
                  <a:gd name="T21" fmla="*/ 0 w 133"/>
                  <a:gd name="T22" fmla="*/ 0 h 134"/>
                  <a:gd name="T23" fmla="*/ 133 w 133"/>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34">
                    <a:moveTo>
                      <a:pt x="126" y="127"/>
                    </a:moveTo>
                    <a:lnTo>
                      <a:pt x="132" y="127"/>
                    </a:lnTo>
                    <a:lnTo>
                      <a:pt x="5" y="0"/>
                    </a:lnTo>
                    <a:lnTo>
                      <a:pt x="0" y="6"/>
                    </a:lnTo>
                    <a:lnTo>
                      <a:pt x="126" y="133"/>
                    </a:lnTo>
                    <a:lnTo>
                      <a:pt x="132" y="133"/>
                    </a:lnTo>
                    <a:lnTo>
                      <a:pt x="126" y="127"/>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24" name="Freeform 711"/>
              <p:cNvSpPr>
                <a:spLocks/>
              </p:cNvSpPr>
              <p:nvPr/>
            </p:nvSpPr>
            <p:spPr bwMode="auto">
              <a:xfrm>
                <a:off x="1772" y="2746"/>
                <a:ext cx="54" cy="51"/>
              </a:xfrm>
              <a:custGeom>
                <a:avLst/>
                <a:gdLst>
                  <a:gd name="T0" fmla="*/ 183 w 43"/>
                  <a:gd name="T1" fmla="*/ 22 h 40"/>
                  <a:gd name="T2" fmla="*/ 183 w 43"/>
                  <a:gd name="T3" fmla="*/ 0 h 40"/>
                  <a:gd name="T4" fmla="*/ 0 w 43"/>
                  <a:gd name="T5" fmla="*/ 184 h 40"/>
                  <a:gd name="T6" fmla="*/ 25 w 43"/>
                  <a:gd name="T7" fmla="*/ 218 h 40"/>
                  <a:gd name="T8" fmla="*/ 208 w 43"/>
                  <a:gd name="T9" fmla="*/ 22 h 40"/>
                  <a:gd name="T10" fmla="*/ 208 w 43"/>
                  <a:gd name="T11" fmla="*/ 0 h 40"/>
                  <a:gd name="T12" fmla="*/ 183 w 43"/>
                  <a:gd name="T13" fmla="*/ 22 h 40"/>
                  <a:gd name="T14" fmla="*/ 0 60000 65536"/>
                  <a:gd name="T15" fmla="*/ 0 60000 65536"/>
                  <a:gd name="T16" fmla="*/ 0 60000 65536"/>
                  <a:gd name="T17" fmla="*/ 0 60000 65536"/>
                  <a:gd name="T18" fmla="*/ 0 60000 65536"/>
                  <a:gd name="T19" fmla="*/ 0 60000 65536"/>
                  <a:gd name="T20" fmla="*/ 0 60000 65536"/>
                  <a:gd name="T21" fmla="*/ 0 w 43"/>
                  <a:gd name="T22" fmla="*/ 0 h 40"/>
                  <a:gd name="T23" fmla="*/ 43 w 43"/>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0">
                    <a:moveTo>
                      <a:pt x="37" y="4"/>
                    </a:moveTo>
                    <a:lnTo>
                      <a:pt x="37" y="0"/>
                    </a:lnTo>
                    <a:lnTo>
                      <a:pt x="0" y="34"/>
                    </a:lnTo>
                    <a:lnTo>
                      <a:pt x="5" y="39"/>
                    </a:lnTo>
                    <a:lnTo>
                      <a:pt x="42" y="4"/>
                    </a:lnTo>
                    <a:lnTo>
                      <a:pt x="42" y="0"/>
                    </a:lnTo>
                    <a:lnTo>
                      <a:pt x="37" y="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25" name="Freeform 712"/>
              <p:cNvSpPr>
                <a:spLocks/>
              </p:cNvSpPr>
              <p:nvPr/>
            </p:nvSpPr>
            <p:spPr bwMode="auto">
              <a:xfrm>
                <a:off x="1607" y="2512"/>
                <a:ext cx="219" cy="231"/>
              </a:xfrm>
              <a:custGeom>
                <a:avLst/>
                <a:gdLst>
                  <a:gd name="T0" fmla="*/ 31 w 174"/>
                  <a:gd name="T1" fmla="*/ 13 h 181"/>
                  <a:gd name="T2" fmla="*/ 0 w 174"/>
                  <a:gd name="T3" fmla="*/ 28 h 181"/>
                  <a:gd name="T4" fmla="*/ 833 w 174"/>
                  <a:gd name="T5" fmla="*/ 995 h 181"/>
                  <a:gd name="T6" fmla="*/ 865 w 174"/>
                  <a:gd name="T7" fmla="*/ 966 h 181"/>
                  <a:gd name="T8" fmla="*/ 31 w 174"/>
                  <a:gd name="T9" fmla="*/ 0 h 181"/>
                  <a:gd name="T10" fmla="*/ 0 w 174"/>
                  <a:gd name="T11" fmla="*/ 13 h 181"/>
                  <a:gd name="T12" fmla="*/ 31 w 174"/>
                  <a:gd name="T13" fmla="*/ 13 h 181"/>
                  <a:gd name="T14" fmla="*/ 0 60000 65536"/>
                  <a:gd name="T15" fmla="*/ 0 60000 65536"/>
                  <a:gd name="T16" fmla="*/ 0 60000 65536"/>
                  <a:gd name="T17" fmla="*/ 0 60000 65536"/>
                  <a:gd name="T18" fmla="*/ 0 60000 65536"/>
                  <a:gd name="T19" fmla="*/ 0 60000 65536"/>
                  <a:gd name="T20" fmla="*/ 0 60000 65536"/>
                  <a:gd name="T21" fmla="*/ 0 w 174"/>
                  <a:gd name="T22" fmla="*/ 0 h 181"/>
                  <a:gd name="T23" fmla="*/ 174 w 174"/>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1">
                    <a:moveTo>
                      <a:pt x="6" y="2"/>
                    </a:moveTo>
                    <a:lnTo>
                      <a:pt x="0" y="5"/>
                    </a:lnTo>
                    <a:lnTo>
                      <a:pt x="167" y="180"/>
                    </a:lnTo>
                    <a:lnTo>
                      <a:pt x="173" y="175"/>
                    </a:lnTo>
                    <a:lnTo>
                      <a:pt x="6" y="0"/>
                    </a:lnTo>
                    <a:lnTo>
                      <a:pt x="0" y="2"/>
                    </a:lnTo>
                    <a:lnTo>
                      <a:pt x="6"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26" name="Freeform 713"/>
              <p:cNvSpPr>
                <a:spLocks/>
              </p:cNvSpPr>
              <p:nvPr/>
            </p:nvSpPr>
            <p:spPr bwMode="auto">
              <a:xfrm>
                <a:off x="1824" y="2746"/>
                <a:ext cx="2" cy="108"/>
              </a:xfrm>
              <a:custGeom>
                <a:avLst/>
                <a:gdLst>
                  <a:gd name="T0" fmla="*/ 1 w 2"/>
                  <a:gd name="T1" fmla="*/ 22 h 85"/>
                  <a:gd name="T2" fmla="*/ 0 w 2"/>
                  <a:gd name="T3" fmla="*/ 13 h 85"/>
                  <a:gd name="T4" fmla="*/ 0 w 2"/>
                  <a:gd name="T5" fmla="*/ 452 h 85"/>
                  <a:gd name="T6" fmla="*/ 1 w 2"/>
                  <a:gd name="T7" fmla="*/ 452 h 85"/>
                  <a:gd name="T8" fmla="*/ 1 w 2"/>
                  <a:gd name="T9" fmla="*/ 13 h 85"/>
                  <a:gd name="T10" fmla="*/ 0 w 2"/>
                  <a:gd name="T11" fmla="*/ 0 h 85"/>
                  <a:gd name="T12" fmla="*/ 1 w 2"/>
                  <a:gd name="T13" fmla="*/ 22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1" y="4"/>
                    </a:moveTo>
                    <a:lnTo>
                      <a:pt x="0" y="2"/>
                    </a:lnTo>
                    <a:lnTo>
                      <a:pt x="0" y="84"/>
                    </a:lnTo>
                    <a:lnTo>
                      <a:pt x="1" y="84"/>
                    </a:lnTo>
                    <a:lnTo>
                      <a:pt x="1" y="2"/>
                    </a:lnTo>
                    <a:lnTo>
                      <a:pt x="0" y="0"/>
                    </a:lnTo>
                    <a:lnTo>
                      <a:pt x="1" y="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27" name="Freeform 714"/>
              <p:cNvSpPr>
                <a:spLocks/>
              </p:cNvSpPr>
              <p:nvPr/>
            </p:nvSpPr>
            <p:spPr bwMode="auto">
              <a:xfrm>
                <a:off x="1594" y="2746"/>
                <a:ext cx="232" cy="220"/>
              </a:xfrm>
              <a:custGeom>
                <a:avLst/>
                <a:gdLst>
                  <a:gd name="T0" fmla="*/ 37 w 183"/>
                  <a:gd name="T1" fmla="*/ 945 h 172"/>
                  <a:gd name="T2" fmla="*/ 32 w 183"/>
                  <a:gd name="T3" fmla="*/ 959 h 172"/>
                  <a:gd name="T4" fmla="*/ 958 w 183"/>
                  <a:gd name="T5" fmla="*/ 28 h 172"/>
                  <a:gd name="T6" fmla="*/ 927 w 183"/>
                  <a:gd name="T7" fmla="*/ 0 h 172"/>
                  <a:gd name="T8" fmla="*/ 1 w 183"/>
                  <a:gd name="T9" fmla="*/ 922 h 172"/>
                  <a:gd name="T10" fmla="*/ 0 w 183"/>
                  <a:gd name="T11" fmla="*/ 945 h 172"/>
                  <a:gd name="T12" fmla="*/ 37 w 183"/>
                  <a:gd name="T13" fmla="*/ 945 h 172"/>
                  <a:gd name="T14" fmla="*/ 0 60000 65536"/>
                  <a:gd name="T15" fmla="*/ 0 60000 65536"/>
                  <a:gd name="T16" fmla="*/ 0 60000 65536"/>
                  <a:gd name="T17" fmla="*/ 0 60000 65536"/>
                  <a:gd name="T18" fmla="*/ 0 60000 65536"/>
                  <a:gd name="T19" fmla="*/ 0 60000 65536"/>
                  <a:gd name="T20" fmla="*/ 0 60000 65536"/>
                  <a:gd name="T21" fmla="*/ 0 w 183"/>
                  <a:gd name="T22" fmla="*/ 0 h 172"/>
                  <a:gd name="T23" fmla="*/ 183 w 183"/>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2">
                    <a:moveTo>
                      <a:pt x="7" y="169"/>
                    </a:moveTo>
                    <a:lnTo>
                      <a:pt x="6" y="171"/>
                    </a:lnTo>
                    <a:lnTo>
                      <a:pt x="182" y="5"/>
                    </a:lnTo>
                    <a:lnTo>
                      <a:pt x="176" y="0"/>
                    </a:lnTo>
                    <a:lnTo>
                      <a:pt x="1" y="165"/>
                    </a:lnTo>
                    <a:lnTo>
                      <a:pt x="0" y="169"/>
                    </a:lnTo>
                    <a:lnTo>
                      <a:pt x="7" y="16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28" name="Freeform 715"/>
              <p:cNvSpPr>
                <a:spLocks/>
              </p:cNvSpPr>
              <p:nvPr/>
            </p:nvSpPr>
            <p:spPr bwMode="auto">
              <a:xfrm>
                <a:off x="1591" y="2970"/>
                <a:ext cx="5" cy="109"/>
              </a:xfrm>
              <a:custGeom>
                <a:avLst/>
                <a:gdLst>
                  <a:gd name="T0" fmla="*/ 0 w 4"/>
                  <a:gd name="T1" fmla="*/ 457 h 85"/>
                  <a:gd name="T2" fmla="*/ 11 w 4"/>
                  <a:gd name="T3" fmla="*/ 468 h 85"/>
                  <a:gd name="T4" fmla="*/ 14 w 4"/>
                  <a:gd name="T5" fmla="*/ 0 h 85"/>
                  <a:gd name="T6" fmla="*/ 1 w 4"/>
                  <a:gd name="T7" fmla="*/ 0 h 85"/>
                  <a:gd name="T8" fmla="*/ 0 w 4"/>
                  <a:gd name="T9" fmla="*/ 468 h 85"/>
                  <a:gd name="T10" fmla="*/ 11 w 4"/>
                  <a:gd name="T11" fmla="*/ 478 h 85"/>
                  <a:gd name="T12" fmla="*/ 0 w 4"/>
                  <a:gd name="T13" fmla="*/ 457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0" y="80"/>
                    </a:moveTo>
                    <a:lnTo>
                      <a:pt x="2" y="82"/>
                    </a:lnTo>
                    <a:lnTo>
                      <a:pt x="3" y="0"/>
                    </a:lnTo>
                    <a:lnTo>
                      <a:pt x="1" y="0"/>
                    </a:lnTo>
                    <a:lnTo>
                      <a:pt x="0" y="82"/>
                    </a:lnTo>
                    <a:lnTo>
                      <a:pt x="2" y="84"/>
                    </a:lnTo>
                    <a:lnTo>
                      <a:pt x="0" y="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29" name="Freeform 716"/>
              <p:cNvSpPr>
                <a:spLocks/>
              </p:cNvSpPr>
              <p:nvPr/>
            </p:nvSpPr>
            <p:spPr bwMode="auto">
              <a:xfrm>
                <a:off x="1593" y="2859"/>
                <a:ext cx="231" cy="220"/>
              </a:xfrm>
              <a:custGeom>
                <a:avLst/>
                <a:gdLst>
                  <a:gd name="T0" fmla="*/ 928 w 182"/>
                  <a:gd name="T1" fmla="*/ 13 h 172"/>
                  <a:gd name="T2" fmla="*/ 928 w 182"/>
                  <a:gd name="T3" fmla="*/ 0 h 172"/>
                  <a:gd name="T4" fmla="*/ 0 w 182"/>
                  <a:gd name="T5" fmla="*/ 930 h 172"/>
                  <a:gd name="T6" fmla="*/ 32 w 182"/>
                  <a:gd name="T7" fmla="*/ 959 h 172"/>
                  <a:gd name="T8" fmla="*/ 963 w 182"/>
                  <a:gd name="T9" fmla="*/ 28 h 172"/>
                  <a:gd name="T10" fmla="*/ 963 w 182"/>
                  <a:gd name="T11" fmla="*/ 13 h 172"/>
                  <a:gd name="T12" fmla="*/ 928 w 182"/>
                  <a:gd name="T13" fmla="*/ 13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175" y="2"/>
                    </a:moveTo>
                    <a:lnTo>
                      <a:pt x="175" y="0"/>
                    </a:lnTo>
                    <a:lnTo>
                      <a:pt x="0" y="166"/>
                    </a:lnTo>
                    <a:lnTo>
                      <a:pt x="6" y="171"/>
                    </a:lnTo>
                    <a:lnTo>
                      <a:pt x="181" y="5"/>
                    </a:lnTo>
                    <a:lnTo>
                      <a:pt x="181" y="2"/>
                    </a:lnTo>
                    <a:lnTo>
                      <a:pt x="175"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30" name="Freeform 717"/>
              <p:cNvSpPr>
                <a:spLocks/>
              </p:cNvSpPr>
              <p:nvPr/>
            </p:nvSpPr>
            <p:spPr bwMode="auto">
              <a:xfrm>
                <a:off x="1371" y="2733"/>
                <a:ext cx="6" cy="109"/>
              </a:xfrm>
              <a:custGeom>
                <a:avLst/>
                <a:gdLst>
                  <a:gd name="T0" fmla="*/ 44 w 4"/>
                  <a:gd name="T1" fmla="*/ 0 h 85"/>
                  <a:gd name="T2" fmla="*/ 21 w 4"/>
                  <a:gd name="T3" fmla="*/ 13 h 85"/>
                  <a:gd name="T4" fmla="*/ 0 w 4"/>
                  <a:gd name="T5" fmla="*/ 478 h 85"/>
                  <a:gd name="T6" fmla="*/ 30 w 4"/>
                  <a:gd name="T7" fmla="*/ 478 h 85"/>
                  <a:gd name="T8" fmla="*/ 44 w 4"/>
                  <a:gd name="T9" fmla="*/ 13 h 85"/>
                  <a:gd name="T10" fmla="*/ 21 w 4"/>
                  <a:gd name="T11" fmla="*/ 22 h 85"/>
                  <a:gd name="T12" fmla="*/ 44 w 4"/>
                  <a:gd name="T13" fmla="*/ 0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0"/>
                    </a:moveTo>
                    <a:lnTo>
                      <a:pt x="1" y="2"/>
                    </a:lnTo>
                    <a:lnTo>
                      <a:pt x="0" y="84"/>
                    </a:lnTo>
                    <a:lnTo>
                      <a:pt x="2" y="84"/>
                    </a:lnTo>
                    <a:lnTo>
                      <a:pt x="3" y="2"/>
                    </a:lnTo>
                    <a:lnTo>
                      <a:pt x="1" y="4"/>
                    </a:lnTo>
                    <a:lnTo>
                      <a:pt x="3"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31" name="Freeform 718"/>
              <p:cNvSpPr>
                <a:spLocks/>
              </p:cNvSpPr>
              <p:nvPr/>
            </p:nvSpPr>
            <p:spPr bwMode="auto">
              <a:xfrm>
                <a:off x="1377" y="2733"/>
                <a:ext cx="219" cy="233"/>
              </a:xfrm>
              <a:custGeom>
                <a:avLst/>
                <a:gdLst>
                  <a:gd name="T0" fmla="*/ 865 w 174"/>
                  <a:gd name="T1" fmla="*/ 1043 h 181"/>
                  <a:gd name="T2" fmla="*/ 857 w 174"/>
                  <a:gd name="T3" fmla="*/ 1020 h 181"/>
                  <a:gd name="T4" fmla="*/ 25 w 174"/>
                  <a:gd name="T5" fmla="*/ 0 h 181"/>
                  <a:gd name="T6" fmla="*/ 0 w 174"/>
                  <a:gd name="T7" fmla="*/ 28 h 181"/>
                  <a:gd name="T8" fmla="*/ 833 w 174"/>
                  <a:gd name="T9" fmla="*/ 1057 h 181"/>
                  <a:gd name="T10" fmla="*/ 832 w 174"/>
                  <a:gd name="T11" fmla="*/ 1043 h 181"/>
                  <a:gd name="T12" fmla="*/ 865 w 174"/>
                  <a:gd name="T13" fmla="*/ 1043 h 181"/>
                  <a:gd name="T14" fmla="*/ 0 60000 65536"/>
                  <a:gd name="T15" fmla="*/ 0 60000 65536"/>
                  <a:gd name="T16" fmla="*/ 0 60000 65536"/>
                  <a:gd name="T17" fmla="*/ 0 60000 65536"/>
                  <a:gd name="T18" fmla="*/ 0 60000 65536"/>
                  <a:gd name="T19" fmla="*/ 0 60000 65536"/>
                  <a:gd name="T20" fmla="*/ 0 60000 65536"/>
                  <a:gd name="T21" fmla="*/ 0 w 174"/>
                  <a:gd name="T22" fmla="*/ 0 h 181"/>
                  <a:gd name="T23" fmla="*/ 174 w 174"/>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1">
                    <a:moveTo>
                      <a:pt x="173" y="178"/>
                    </a:moveTo>
                    <a:lnTo>
                      <a:pt x="172" y="174"/>
                    </a:lnTo>
                    <a:lnTo>
                      <a:pt x="5" y="0"/>
                    </a:lnTo>
                    <a:lnTo>
                      <a:pt x="0" y="5"/>
                    </a:lnTo>
                    <a:lnTo>
                      <a:pt x="167" y="180"/>
                    </a:lnTo>
                    <a:lnTo>
                      <a:pt x="166" y="178"/>
                    </a:lnTo>
                    <a:lnTo>
                      <a:pt x="173" y="17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32" name="Freeform 719"/>
              <p:cNvSpPr>
                <a:spLocks/>
              </p:cNvSpPr>
              <p:nvPr/>
            </p:nvSpPr>
            <p:spPr bwMode="auto">
              <a:xfrm>
                <a:off x="1591" y="2970"/>
                <a:ext cx="5" cy="109"/>
              </a:xfrm>
              <a:custGeom>
                <a:avLst/>
                <a:gdLst>
                  <a:gd name="T0" fmla="*/ 0 w 4"/>
                  <a:gd name="T1" fmla="*/ 478 h 85"/>
                  <a:gd name="T2" fmla="*/ 11 w 4"/>
                  <a:gd name="T3" fmla="*/ 468 h 85"/>
                  <a:gd name="T4" fmla="*/ 14 w 4"/>
                  <a:gd name="T5" fmla="*/ 0 h 85"/>
                  <a:gd name="T6" fmla="*/ 1 w 4"/>
                  <a:gd name="T7" fmla="*/ 0 h 85"/>
                  <a:gd name="T8" fmla="*/ 0 w 4"/>
                  <a:gd name="T9" fmla="*/ 468 h 85"/>
                  <a:gd name="T10" fmla="*/ 11 w 4"/>
                  <a:gd name="T11" fmla="*/ 457 h 85"/>
                  <a:gd name="T12" fmla="*/ 0 w 4"/>
                  <a:gd name="T13" fmla="*/ 478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0" y="84"/>
                    </a:moveTo>
                    <a:lnTo>
                      <a:pt x="2" y="82"/>
                    </a:lnTo>
                    <a:lnTo>
                      <a:pt x="3" y="0"/>
                    </a:lnTo>
                    <a:lnTo>
                      <a:pt x="1" y="0"/>
                    </a:lnTo>
                    <a:lnTo>
                      <a:pt x="0" y="82"/>
                    </a:lnTo>
                    <a:lnTo>
                      <a:pt x="2" y="80"/>
                    </a:lnTo>
                    <a:lnTo>
                      <a:pt x="0" y="8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33" name="Freeform 720"/>
              <p:cNvSpPr>
                <a:spLocks/>
              </p:cNvSpPr>
              <p:nvPr/>
            </p:nvSpPr>
            <p:spPr bwMode="auto">
              <a:xfrm>
                <a:off x="1371" y="2848"/>
                <a:ext cx="222" cy="231"/>
              </a:xfrm>
              <a:custGeom>
                <a:avLst/>
                <a:gdLst>
                  <a:gd name="T0" fmla="*/ 0 w 175"/>
                  <a:gd name="T1" fmla="*/ 13 h 181"/>
                  <a:gd name="T2" fmla="*/ 1 w 175"/>
                  <a:gd name="T3" fmla="*/ 28 h 181"/>
                  <a:gd name="T4" fmla="*/ 888 w 175"/>
                  <a:gd name="T5" fmla="*/ 995 h 181"/>
                  <a:gd name="T6" fmla="*/ 918 w 175"/>
                  <a:gd name="T7" fmla="*/ 966 h 181"/>
                  <a:gd name="T8" fmla="*/ 37 w 175"/>
                  <a:gd name="T9" fmla="*/ 0 h 181"/>
                  <a:gd name="T10" fmla="*/ 37 w 175"/>
                  <a:gd name="T11" fmla="*/ 13 h 181"/>
                  <a:gd name="T12" fmla="*/ 0 w 175"/>
                  <a:gd name="T13" fmla="*/ 13 h 181"/>
                  <a:gd name="T14" fmla="*/ 0 60000 65536"/>
                  <a:gd name="T15" fmla="*/ 0 60000 65536"/>
                  <a:gd name="T16" fmla="*/ 0 60000 65536"/>
                  <a:gd name="T17" fmla="*/ 0 60000 65536"/>
                  <a:gd name="T18" fmla="*/ 0 60000 65536"/>
                  <a:gd name="T19" fmla="*/ 0 60000 65536"/>
                  <a:gd name="T20" fmla="*/ 0 60000 65536"/>
                  <a:gd name="T21" fmla="*/ 0 w 175"/>
                  <a:gd name="T22" fmla="*/ 0 h 181"/>
                  <a:gd name="T23" fmla="*/ 175 w 175"/>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1">
                    <a:moveTo>
                      <a:pt x="0" y="2"/>
                    </a:moveTo>
                    <a:lnTo>
                      <a:pt x="1" y="5"/>
                    </a:lnTo>
                    <a:lnTo>
                      <a:pt x="168" y="180"/>
                    </a:lnTo>
                    <a:lnTo>
                      <a:pt x="174" y="175"/>
                    </a:lnTo>
                    <a:lnTo>
                      <a:pt x="7" y="0"/>
                    </a:lnTo>
                    <a:lnTo>
                      <a:pt x="7" y="2"/>
                    </a:lnTo>
                    <a:lnTo>
                      <a:pt x="0"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34" name="Freeform 721"/>
              <p:cNvSpPr>
                <a:spLocks/>
              </p:cNvSpPr>
              <p:nvPr/>
            </p:nvSpPr>
            <p:spPr bwMode="auto">
              <a:xfrm>
                <a:off x="1826" y="2518"/>
                <a:ext cx="228" cy="225"/>
              </a:xfrm>
              <a:custGeom>
                <a:avLst/>
                <a:gdLst>
                  <a:gd name="T0" fmla="*/ 906 w 181"/>
                  <a:gd name="T1" fmla="*/ 17 h 175"/>
                  <a:gd name="T2" fmla="*/ 879 w 181"/>
                  <a:gd name="T3" fmla="*/ 17 h 175"/>
                  <a:gd name="T4" fmla="*/ 0 w 181"/>
                  <a:gd name="T5" fmla="*/ 982 h 175"/>
                  <a:gd name="T6" fmla="*/ 31 w 181"/>
                  <a:gd name="T7" fmla="*/ 1012 h 175"/>
                  <a:gd name="T8" fmla="*/ 906 w 181"/>
                  <a:gd name="T9" fmla="*/ 46 h 175"/>
                  <a:gd name="T10" fmla="*/ 879 w 181"/>
                  <a:gd name="T11" fmla="*/ 46 h 175"/>
                  <a:gd name="T12" fmla="*/ 906 w 181"/>
                  <a:gd name="T13" fmla="*/ 17 h 175"/>
                  <a:gd name="T14" fmla="*/ 893 w 181"/>
                  <a:gd name="T15" fmla="*/ 0 h 175"/>
                  <a:gd name="T16" fmla="*/ 879 w 181"/>
                  <a:gd name="T17" fmla="*/ 17 h 175"/>
                  <a:gd name="T18" fmla="*/ 906 w 181"/>
                  <a:gd name="T19" fmla="*/ 1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5"/>
                  <a:gd name="T32" fmla="*/ 181 w 181"/>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5">
                    <a:moveTo>
                      <a:pt x="180" y="3"/>
                    </a:moveTo>
                    <a:lnTo>
                      <a:pt x="175" y="3"/>
                    </a:lnTo>
                    <a:lnTo>
                      <a:pt x="0" y="169"/>
                    </a:lnTo>
                    <a:lnTo>
                      <a:pt x="6" y="174"/>
                    </a:lnTo>
                    <a:lnTo>
                      <a:pt x="180" y="8"/>
                    </a:lnTo>
                    <a:lnTo>
                      <a:pt x="175" y="8"/>
                    </a:lnTo>
                    <a:lnTo>
                      <a:pt x="180" y="3"/>
                    </a:lnTo>
                    <a:lnTo>
                      <a:pt x="178" y="0"/>
                    </a:lnTo>
                    <a:lnTo>
                      <a:pt x="175" y="3"/>
                    </a:lnTo>
                    <a:lnTo>
                      <a:pt x="180"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35" name="Freeform 722"/>
              <p:cNvSpPr>
                <a:spLocks/>
              </p:cNvSpPr>
              <p:nvPr/>
            </p:nvSpPr>
            <p:spPr bwMode="auto">
              <a:xfrm>
                <a:off x="2058" y="2525"/>
                <a:ext cx="221" cy="232"/>
              </a:xfrm>
              <a:custGeom>
                <a:avLst/>
                <a:gdLst>
                  <a:gd name="T0" fmla="*/ 880 w 175"/>
                  <a:gd name="T1" fmla="*/ 1024 h 181"/>
                  <a:gd name="T2" fmla="*/ 880 w 175"/>
                  <a:gd name="T3" fmla="*/ 993 h 181"/>
                  <a:gd name="T4" fmla="*/ 25 w 175"/>
                  <a:gd name="T5" fmla="*/ 0 h 181"/>
                  <a:gd name="T6" fmla="*/ 0 w 175"/>
                  <a:gd name="T7" fmla="*/ 28 h 181"/>
                  <a:gd name="T8" fmla="*/ 854 w 175"/>
                  <a:gd name="T9" fmla="*/ 1024 h 181"/>
                  <a:gd name="T10" fmla="*/ 854 w 175"/>
                  <a:gd name="T11" fmla="*/ 993 h 181"/>
                  <a:gd name="T12" fmla="*/ 880 w 175"/>
                  <a:gd name="T13" fmla="*/ 1024 h 181"/>
                  <a:gd name="T14" fmla="*/ 892 w 175"/>
                  <a:gd name="T15" fmla="*/ 1009 h 181"/>
                  <a:gd name="T16" fmla="*/ 880 w 175"/>
                  <a:gd name="T17" fmla="*/ 993 h 181"/>
                  <a:gd name="T18" fmla="*/ 880 w 175"/>
                  <a:gd name="T19" fmla="*/ 1024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1"/>
                  <a:gd name="T32" fmla="*/ 175 w 175"/>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1">
                    <a:moveTo>
                      <a:pt x="172" y="180"/>
                    </a:moveTo>
                    <a:lnTo>
                      <a:pt x="172" y="175"/>
                    </a:lnTo>
                    <a:lnTo>
                      <a:pt x="5" y="0"/>
                    </a:lnTo>
                    <a:lnTo>
                      <a:pt x="0" y="5"/>
                    </a:lnTo>
                    <a:lnTo>
                      <a:pt x="167" y="180"/>
                    </a:lnTo>
                    <a:lnTo>
                      <a:pt x="167" y="175"/>
                    </a:lnTo>
                    <a:lnTo>
                      <a:pt x="172" y="180"/>
                    </a:lnTo>
                    <a:lnTo>
                      <a:pt x="174" y="178"/>
                    </a:lnTo>
                    <a:lnTo>
                      <a:pt x="172" y="175"/>
                    </a:lnTo>
                    <a:lnTo>
                      <a:pt x="172" y="1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36" name="Freeform 723"/>
              <p:cNvSpPr>
                <a:spLocks/>
              </p:cNvSpPr>
              <p:nvPr/>
            </p:nvSpPr>
            <p:spPr bwMode="auto">
              <a:xfrm>
                <a:off x="2046" y="2757"/>
                <a:ext cx="230" cy="223"/>
              </a:xfrm>
              <a:custGeom>
                <a:avLst/>
                <a:gdLst>
                  <a:gd name="T0" fmla="*/ 0 w 182"/>
                  <a:gd name="T1" fmla="*/ 940 h 175"/>
                  <a:gd name="T2" fmla="*/ 32 w 182"/>
                  <a:gd name="T3" fmla="*/ 940 h 175"/>
                  <a:gd name="T4" fmla="*/ 931 w 182"/>
                  <a:gd name="T5" fmla="*/ 28 h 175"/>
                  <a:gd name="T6" fmla="*/ 906 w 182"/>
                  <a:gd name="T7" fmla="*/ 0 h 175"/>
                  <a:gd name="T8" fmla="*/ 0 w 182"/>
                  <a:gd name="T9" fmla="*/ 906 h 175"/>
                  <a:gd name="T10" fmla="*/ 32 w 182"/>
                  <a:gd name="T11" fmla="*/ 906 h 175"/>
                  <a:gd name="T12" fmla="*/ 0 w 182"/>
                  <a:gd name="T13" fmla="*/ 940 h 175"/>
                  <a:gd name="T14" fmla="*/ 16 w 182"/>
                  <a:gd name="T15" fmla="*/ 952 h 175"/>
                  <a:gd name="T16" fmla="*/ 32 w 182"/>
                  <a:gd name="T17" fmla="*/ 940 h 175"/>
                  <a:gd name="T18" fmla="*/ 0 w 182"/>
                  <a:gd name="T19" fmla="*/ 94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6" y="172"/>
                    </a:lnTo>
                    <a:lnTo>
                      <a:pt x="181" y="5"/>
                    </a:lnTo>
                    <a:lnTo>
                      <a:pt x="176" y="0"/>
                    </a:lnTo>
                    <a:lnTo>
                      <a:pt x="0" y="166"/>
                    </a:lnTo>
                    <a:lnTo>
                      <a:pt x="6" y="166"/>
                    </a:lnTo>
                    <a:lnTo>
                      <a:pt x="0" y="172"/>
                    </a:lnTo>
                    <a:lnTo>
                      <a:pt x="3" y="174"/>
                    </a:lnTo>
                    <a:lnTo>
                      <a:pt x="6" y="172"/>
                    </a:lnTo>
                    <a:lnTo>
                      <a:pt x="0" y="17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37" name="Freeform 724"/>
              <p:cNvSpPr>
                <a:spLocks/>
              </p:cNvSpPr>
              <p:nvPr/>
            </p:nvSpPr>
            <p:spPr bwMode="auto">
              <a:xfrm>
                <a:off x="1824" y="2746"/>
                <a:ext cx="222" cy="232"/>
              </a:xfrm>
              <a:custGeom>
                <a:avLst/>
                <a:gdLst>
                  <a:gd name="T0" fmla="*/ 13 w 175"/>
                  <a:gd name="T1" fmla="*/ 0 h 182"/>
                  <a:gd name="T2" fmla="*/ 13 w 175"/>
                  <a:gd name="T3" fmla="*/ 28 h 182"/>
                  <a:gd name="T4" fmla="*/ 888 w 175"/>
                  <a:gd name="T5" fmla="*/ 989 h 182"/>
                  <a:gd name="T6" fmla="*/ 918 w 175"/>
                  <a:gd name="T7" fmla="*/ 956 h 182"/>
                  <a:gd name="T8" fmla="*/ 41 w 175"/>
                  <a:gd name="T9" fmla="*/ 0 h 182"/>
                  <a:gd name="T10" fmla="*/ 41 w 175"/>
                  <a:gd name="T11" fmla="*/ 28 h 182"/>
                  <a:gd name="T12" fmla="*/ 13 w 175"/>
                  <a:gd name="T13" fmla="*/ 0 h 182"/>
                  <a:gd name="T14" fmla="*/ 0 w 175"/>
                  <a:gd name="T15" fmla="*/ 13 h 182"/>
                  <a:gd name="T16" fmla="*/ 13 w 175"/>
                  <a:gd name="T17" fmla="*/ 28 h 182"/>
                  <a:gd name="T18" fmla="*/ 13 w 175"/>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2"/>
                  <a:gd name="T32" fmla="*/ 175 w 175"/>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2">
                    <a:moveTo>
                      <a:pt x="2" y="0"/>
                    </a:moveTo>
                    <a:lnTo>
                      <a:pt x="2" y="5"/>
                    </a:lnTo>
                    <a:lnTo>
                      <a:pt x="168" y="181"/>
                    </a:lnTo>
                    <a:lnTo>
                      <a:pt x="174" y="175"/>
                    </a:lnTo>
                    <a:lnTo>
                      <a:pt x="8" y="0"/>
                    </a:lnTo>
                    <a:lnTo>
                      <a:pt x="8" y="5"/>
                    </a:lnTo>
                    <a:lnTo>
                      <a:pt x="2" y="0"/>
                    </a:lnTo>
                    <a:lnTo>
                      <a:pt x="0" y="2"/>
                    </a:lnTo>
                    <a:lnTo>
                      <a:pt x="2" y="5"/>
                    </a:lnTo>
                    <a:lnTo>
                      <a:pt x="2"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38" name="Freeform 725"/>
              <p:cNvSpPr>
                <a:spLocks/>
              </p:cNvSpPr>
              <p:nvPr/>
            </p:nvSpPr>
            <p:spPr bwMode="auto">
              <a:xfrm>
                <a:off x="1824" y="2743"/>
                <a:ext cx="2" cy="4"/>
              </a:xfrm>
              <a:custGeom>
                <a:avLst/>
                <a:gdLst>
                  <a:gd name="T0" fmla="*/ 0 w 1"/>
                  <a:gd name="T1" fmla="*/ 3 h 4"/>
                  <a:gd name="T2" fmla="*/ 0 w 1"/>
                  <a:gd name="T3" fmla="*/ 2 h 4"/>
                  <a:gd name="T4" fmla="*/ 0 w 1"/>
                  <a:gd name="T5" fmla="*/ 1 h 4"/>
                  <a:gd name="T6" fmla="*/ 0 w 1"/>
                  <a:gd name="T7" fmla="*/ 0 h 4"/>
                  <a:gd name="T8" fmla="*/ 0 w 1"/>
                  <a:gd name="T9" fmla="*/ 1 h 4"/>
                  <a:gd name="T10" fmla="*/ 0 w 1"/>
                  <a:gd name="T11" fmla="*/ 0 h 4"/>
                  <a:gd name="T12" fmla="*/ 0 w 1"/>
                  <a:gd name="T13" fmla="*/ 3 h 4"/>
                  <a:gd name="T14" fmla="*/ 0 60000 65536"/>
                  <a:gd name="T15" fmla="*/ 0 60000 65536"/>
                  <a:gd name="T16" fmla="*/ 0 60000 65536"/>
                  <a:gd name="T17" fmla="*/ 0 60000 65536"/>
                  <a:gd name="T18" fmla="*/ 0 60000 65536"/>
                  <a:gd name="T19" fmla="*/ 0 60000 65536"/>
                  <a:gd name="T20" fmla="*/ 0 60000 65536"/>
                  <a:gd name="T21" fmla="*/ 0 w 1"/>
                  <a:gd name="T22" fmla="*/ 0 h 4"/>
                  <a:gd name="T23" fmla="*/ 1 w 1"/>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4">
                    <a:moveTo>
                      <a:pt x="0" y="3"/>
                    </a:moveTo>
                    <a:lnTo>
                      <a:pt x="0" y="2"/>
                    </a:lnTo>
                    <a:lnTo>
                      <a:pt x="0" y="1"/>
                    </a:lnTo>
                    <a:lnTo>
                      <a:pt x="0" y="0"/>
                    </a:lnTo>
                    <a:lnTo>
                      <a:pt x="0" y="1"/>
                    </a:lnTo>
                    <a:lnTo>
                      <a:pt x="0" y="0"/>
                    </a:lnTo>
                    <a:lnTo>
                      <a:pt x="0"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39" name="Freeform 726"/>
              <p:cNvSpPr>
                <a:spLocks/>
              </p:cNvSpPr>
              <p:nvPr/>
            </p:nvSpPr>
            <p:spPr bwMode="auto">
              <a:xfrm>
                <a:off x="1826" y="2525"/>
                <a:ext cx="232" cy="218"/>
              </a:xfrm>
              <a:custGeom>
                <a:avLst/>
                <a:gdLst>
                  <a:gd name="T0" fmla="*/ 958 w 183"/>
                  <a:gd name="T1" fmla="*/ 13 h 171"/>
                  <a:gd name="T2" fmla="*/ 927 w 183"/>
                  <a:gd name="T3" fmla="*/ 0 h 171"/>
                  <a:gd name="T4" fmla="*/ 0 w 183"/>
                  <a:gd name="T5" fmla="*/ 904 h 171"/>
                  <a:gd name="T6" fmla="*/ 32 w 183"/>
                  <a:gd name="T7" fmla="*/ 933 h 171"/>
                  <a:gd name="T8" fmla="*/ 952 w 183"/>
                  <a:gd name="T9" fmla="*/ 28 h 171"/>
                  <a:gd name="T10" fmla="*/ 919 w 183"/>
                  <a:gd name="T11" fmla="*/ 13 h 171"/>
                  <a:gd name="T12" fmla="*/ 958 w 183"/>
                  <a:gd name="T13" fmla="*/ 13 h 171"/>
                  <a:gd name="T14" fmla="*/ 0 60000 65536"/>
                  <a:gd name="T15" fmla="*/ 0 60000 65536"/>
                  <a:gd name="T16" fmla="*/ 0 60000 65536"/>
                  <a:gd name="T17" fmla="*/ 0 60000 65536"/>
                  <a:gd name="T18" fmla="*/ 0 60000 65536"/>
                  <a:gd name="T19" fmla="*/ 0 60000 65536"/>
                  <a:gd name="T20" fmla="*/ 0 60000 65536"/>
                  <a:gd name="T21" fmla="*/ 0 w 183"/>
                  <a:gd name="T22" fmla="*/ 0 h 171"/>
                  <a:gd name="T23" fmla="*/ 183 w 183"/>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1">
                    <a:moveTo>
                      <a:pt x="182" y="2"/>
                    </a:moveTo>
                    <a:lnTo>
                      <a:pt x="176" y="0"/>
                    </a:lnTo>
                    <a:lnTo>
                      <a:pt x="0" y="165"/>
                    </a:lnTo>
                    <a:lnTo>
                      <a:pt x="6" y="170"/>
                    </a:lnTo>
                    <a:lnTo>
                      <a:pt x="181" y="5"/>
                    </a:lnTo>
                    <a:lnTo>
                      <a:pt x="175" y="2"/>
                    </a:lnTo>
                    <a:lnTo>
                      <a:pt x="182"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40" name="Freeform 727"/>
              <p:cNvSpPr>
                <a:spLocks/>
              </p:cNvSpPr>
              <p:nvPr/>
            </p:nvSpPr>
            <p:spPr bwMode="auto">
              <a:xfrm>
                <a:off x="2052" y="2528"/>
                <a:ext cx="6" cy="111"/>
              </a:xfrm>
              <a:custGeom>
                <a:avLst/>
                <a:gdLst>
                  <a:gd name="T0" fmla="*/ 30 w 4"/>
                  <a:gd name="T1" fmla="*/ 473 h 87"/>
                  <a:gd name="T2" fmla="*/ 30 w 4"/>
                  <a:gd name="T3" fmla="*/ 454 h 87"/>
                  <a:gd name="T4" fmla="*/ 44 w 4"/>
                  <a:gd name="T5" fmla="*/ 0 h 87"/>
                  <a:gd name="T6" fmla="*/ 21 w 4"/>
                  <a:gd name="T7" fmla="*/ 0 h 87"/>
                  <a:gd name="T8" fmla="*/ 0 w 4"/>
                  <a:gd name="T9" fmla="*/ 454 h 87"/>
                  <a:gd name="T10" fmla="*/ 0 w 4"/>
                  <a:gd name="T11" fmla="*/ 439 h 87"/>
                  <a:gd name="T12" fmla="*/ 30 w 4"/>
                  <a:gd name="T13" fmla="*/ 473 h 87"/>
                  <a:gd name="T14" fmla="*/ 30 w 4"/>
                  <a:gd name="T15" fmla="*/ 464 h 87"/>
                  <a:gd name="T16" fmla="*/ 30 w 4"/>
                  <a:gd name="T17" fmla="*/ 454 h 87"/>
                  <a:gd name="T18" fmla="*/ 30 w 4"/>
                  <a:gd name="T19" fmla="*/ 473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7"/>
                  <a:gd name="T32" fmla="*/ 4 w 4"/>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7">
                    <a:moveTo>
                      <a:pt x="2" y="86"/>
                    </a:moveTo>
                    <a:lnTo>
                      <a:pt x="2" y="83"/>
                    </a:lnTo>
                    <a:lnTo>
                      <a:pt x="3" y="0"/>
                    </a:lnTo>
                    <a:lnTo>
                      <a:pt x="1" y="0"/>
                    </a:lnTo>
                    <a:lnTo>
                      <a:pt x="0" y="83"/>
                    </a:lnTo>
                    <a:lnTo>
                      <a:pt x="0" y="80"/>
                    </a:lnTo>
                    <a:lnTo>
                      <a:pt x="2" y="86"/>
                    </a:lnTo>
                    <a:lnTo>
                      <a:pt x="2" y="84"/>
                    </a:lnTo>
                    <a:lnTo>
                      <a:pt x="2" y="83"/>
                    </a:lnTo>
                    <a:lnTo>
                      <a:pt x="2" y="86"/>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41" name="Freeform 728"/>
              <p:cNvSpPr>
                <a:spLocks/>
              </p:cNvSpPr>
              <p:nvPr/>
            </p:nvSpPr>
            <p:spPr bwMode="auto">
              <a:xfrm>
                <a:off x="1884" y="2639"/>
                <a:ext cx="168" cy="169"/>
              </a:xfrm>
              <a:custGeom>
                <a:avLst/>
                <a:gdLst>
                  <a:gd name="T0" fmla="*/ 16 w 133"/>
                  <a:gd name="T1" fmla="*/ 726 h 132"/>
                  <a:gd name="T2" fmla="*/ 32 w 133"/>
                  <a:gd name="T3" fmla="*/ 739 h 132"/>
                  <a:gd name="T4" fmla="*/ 680 w 133"/>
                  <a:gd name="T5" fmla="*/ 36 h 132"/>
                  <a:gd name="T6" fmla="*/ 647 w 133"/>
                  <a:gd name="T7" fmla="*/ 0 h 132"/>
                  <a:gd name="T8" fmla="*/ 0 w 133"/>
                  <a:gd name="T9" fmla="*/ 703 h 132"/>
                  <a:gd name="T10" fmla="*/ 16 w 133"/>
                  <a:gd name="T11" fmla="*/ 726 h 132"/>
                  <a:gd name="T12" fmla="*/ 0 60000 65536"/>
                  <a:gd name="T13" fmla="*/ 0 60000 65536"/>
                  <a:gd name="T14" fmla="*/ 0 60000 65536"/>
                  <a:gd name="T15" fmla="*/ 0 60000 65536"/>
                  <a:gd name="T16" fmla="*/ 0 60000 65536"/>
                  <a:gd name="T17" fmla="*/ 0 60000 65536"/>
                  <a:gd name="T18" fmla="*/ 0 w 133"/>
                  <a:gd name="T19" fmla="*/ 0 h 132"/>
                  <a:gd name="T20" fmla="*/ 133 w 133"/>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133" h="132">
                    <a:moveTo>
                      <a:pt x="3" y="129"/>
                    </a:moveTo>
                    <a:lnTo>
                      <a:pt x="6" y="131"/>
                    </a:lnTo>
                    <a:lnTo>
                      <a:pt x="132" y="6"/>
                    </a:lnTo>
                    <a:lnTo>
                      <a:pt x="126" y="0"/>
                    </a:lnTo>
                    <a:lnTo>
                      <a:pt x="0" y="125"/>
                    </a:lnTo>
                    <a:lnTo>
                      <a:pt x="3" y="12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42" name="Freeform 729"/>
              <p:cNvSpPr>
                <a:spLocks/>
              </p:cNvSpPr>
              <p:nvPr/>
            </p:nvSpPr>
            <p:spPr bwMode="auto">
              <a:xfrm>
                <a:off x="2051" y="2528"/>
                <a:ext cx="7" cy="111"/>
              </a:xfrm>
              <a:custGeom>
                <a:avLst/>
                <a:gdLst>
                  <a:gd name="T0" fmla="*/ 29 w 5"/>
                  <a:gd name="T1" fmla="*/ 439 h 87"/>
                  <a:gd name="T2" fmla="*/ 29 w 5"/>
                  <a:gd name="T3" fmla="*/ 454 h 87"/>
                  <a:gd name="T4" fmla="*/ 41 w 5"/>
                  <a:gd name="T5" fmla="*/ 0 h 87"/>
                  <a:gd name="T6" fmla="*/ 1 w 5"/>
                  <a:gd name="T7" fmla="*/ 0 h 87"/>
                  <a:gd name="T8" fmla="*/ 0 w 5"/>
                  <a:gd name="T9" fmla="*/ 454 h 87"/>
                  <a:gd name="T10" fmla="*/ 0 w 5"/>
                  <a:gd name="T11" fmla="*/ 473 h 87"/>
                  <a:gd name="T12" fmla="*/ 0 w 5"/>
                  <a:gd name="T13" fmla="*/ 454 h 87"/>
                  <a:gd name="T14" fmla="*/ 0 w 5"/>
                  <a:gd name="T15" fmla="*/ 464 h 87"/>
                  <a:gd name="T16" fmla="*/ 0 w 5"/>
                  <a:gd name="T17" fmla="*/ 473 h 87"/>
                  <a:gd name="T18" fmla="*/ 29 w 5"/>
                  <a:gd name="T19" fmla="*/ 439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7"/>
                  <a:gd name="T32" fmla="*/ 5 w 5"/>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7">
                    <a:moveTo>
                      <a:pt x="3" y="80"/>
                    </a:moveTo>
                    <a:lnTo>
                      <a:pt x="3" y="83"/>
                    </a:lnTo>
                    <a:lnTo>
                      <a:pt x="4" y="0"/>
                    </a:lnTo>
                    <a:lnTo>
                      <a:pt x="1" y="0"/>
                    </a:lnTo>
                    <a:lnTo>
                      <a:pt x="0" y="83"/>
                    </a:lnTo>
                    <a:lnTo>
                      <a:pt x="0" y="86"/>
                    </a:lnTo>
                    <a:lnTo>
                      <a:pt x="0" y="83"/>
                    </a:lnTo>
                    <a:lnTo>
                      <a:pt x="0" y="84"/>
                    </a:lnTo>
                    <a:lnTo>
                      <a:pt x="0" y="86"/>
                    </a:lnTo>
                    <a:lnTo>
                      <a:pt x="3" y="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43" name="Freeform 730"/>
              <p:cNvSpPr>
                <a:spLocks/>
              </p:cNvSpPr>
              <p:nvPr/>
            </p:nvSpPr>
            <p:spPr bwMode="auto">
              <a:xfrm>
                <a:off x="2052" y="2639"/>
                <a:ext cx="167" cy="175"/>
              </a:xfrm>
              <a:custGeom>
                <a:avLst/>
                <a:gdLst>
                  <a:gd name="T0" fmla="*/ 648 w 132"/>
                  <a:gd name="T1" fmla="*/ 684 h 138"/>
                  <a:gd name="T2" fmla="*/ 682 w 132"/>
                  <a:gd name="T3" fmla="*/ 684 h 138"/>
                  <a:gd name="T4" fmla="*/ 32 w 132"/>
                  <a:gd name="T5" fmla="*/ 0 h 138"/>
                  <a:gd name="T6" fmla="*/ 0 w 132"/>
                  <a:gd name="T7" fmla="*/ 32 h 138"/>
                  <a:gd name="T8" fmla="*/ 648 w 132"/>
                  <a:gd name="T9" fmla="*/ 713 h 138"/>
                  <a:gd name="T10" fmla="*/ 682 w 132"/>
                  <a:gd name="T11" fmla="*/ 713 h 138"/>
                  <a:gd name="T12" fmla="*/ 648 w 132"/>
                  <a:gd name="T13" fmla="*/ 713 h 138"/>
                  <a:gd name="T14" fmla="*/ 668 w 132"/>
                  <a:gd name="T15" fmla="*/ 724 h 138"/>
                  <a:gd name="T16" fmla="*/ 682 w 132"/>
                  <a:gd name="T17" fmla="*/ 713 h 138"/>
                  <a:gd name="T18" fmla="*/ 648 w 132"/>
                  <a:gd name="T19" fmla="*/ 684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138"/>
                  <a:gd name="T32" fmla="*/ 132 w 132"/>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138">
                    <a:moveTo>
                      <a:pt x="125" y="129"/>
                    </a:moveTo>
                    <a:lnTo>
                      <a:pt x="131" y="129"/>
                    </a:lnTo>
                    <a:lnTo>
                      <a:pt x="6" y="0"/>
                    </a:lnTo>
                    <a:lnTo>
                      <a:pt x="0" y="6"/>
                    </a:lnTo>
                    <a:lnTo>
                      <a:pt x="125" y="135"/>
                    </a:lnTo>
                    <a:lnTo>
                      <a:pt x="131" y="135"/>
                    </a:lnTo>
                    <a:lnTo>
                      <a:pt x="125" y="135"/>
                    </a:lnTo>
                    <a:lnTo>
                      <a:pt x="129" y="137"/>
                    </a:lnTo>
                    <a:lnTo>
                      <a:pt x="131" y="135"/>
                    </a:lnTo>
                    <a:lnTo>
                      <a:pt x="125" y="12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44" name="Freeform 731"/>
              <p:cNvSpPr>
                <a:spLocks/>
              </p:cNvSpPr>
              <p:nvPr/>
            </p:nvSpPr>
            <p:spPr bwMode="auto">
              <a:xfrm>
                <a:off x="2219" y="2757"/>
                <a:ext cx="60" cy="54"/>
              </a:xfrm>
              <a:custGeom>
                <a:avLst/>
                <a:gdLst>
                  <a:gd name="T0" fmla="*/ 220 w 47"/>
                  <a:gd name="T1" fmla="*/ 22 h 42"/>
                  <a:gd name="T2" fmla="*/ 220 w 47"/>
                  <a:gd name="T3" fmla="*/ 0 h 42"/>
                  <a:gd name="T4" fmla="*/ 0 w 47"/>
                  <a:gd name="T5" fmla="*/ 208 h 42"/>
                  <a:gd name="T6" fmla="*/ 28 w 47"/>
                  <a:gd name="T7" fmla="*/ 238 h 42"/>
                  <a:gd name="T8" fmla="*/ 241 w 47"/>
                  <a:gd name="T9" fmla="*/ 22 h 42"/>
                  <a:gd name="T10" fmla="*/ 241 w 47"/>
                  <a:gd name="T11" fmla="*/ 0 h 42"/>
                  <a:gd name="T12" fmla="*/ 241 w 47"/>
                  <a:gd name="T13" fmla="*/ 22 h 42"/>
                  <a:gd name="T14" fmla="*/ 255 w 47"/>
                  <a:gd name="T15" fmla="*/ 13 h 42"/>
                  <a:gd name="T16" fmla="*/ 241 w 47"/>
                  <a:gd name="T17" fmla="*/ 0 h 42"/>
                  <a:gd name="T18" fmla="*/ 220 w 47"/>
                  <a:gd name="T19" fmla="*/ 22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2"/>
                  <a:gd name="T32" fmla="*/ 47 w 47"/>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2">
                    <a:moveTo>
                      <a:pt x="40" y="4"/>
                    </a:moveTo>
                    <a:lnTo>
                      <a:pt x="40" y="0"/>
                    </a:lnTo>
                    <a:lnTo>
                      <a:pt x="0" y="36"/>
                    </a:lnTo>
                    <a:lnTo>
                      <a:pt x="5" y="41"/>
                    </a:lnTo>
                    <a:lnTo>
                      <a:pt x="44" y="4"/>
                    </a:lnTo>
                    <a:lnTo>
                      <a:pt x="44" y="0"/>
                    </a:lnTo>
                    <a:lnTo>
                      <a:pt x="44" y="4"/>
                    </a:lnTo>
                    <a:lnTo>
                      <a:pt x="46" y="2"/>
                    </a:lnTo>
                    <a:lnTo>
                      <a:pt x="44" y="0"/>
                    </a:lnTo>
                    <a:lnTo>
                      <a:pt x="40" y="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45" name="Freeform 732"/>
              <p:cNvSpPr>
                <a:spLocks/>
              </p:cNvSpPr>
              <p:nvPr/>
            </p:nvSpPr>
            <p:spPr bwMode="auto">
              <a:xfrm>
                <a:off x="2057" y="2515"/>
                <a:ext cx="219" cy="242"/>
              </a:xfrm>
              <a:custGeom>
                <a:avLst/>
                <a:gdLst>
                  <a:gd name="T0" fmla="*/ 37 w 173"/>
                  <a:gd name="T1" fmla="*/ 51 h 188"/>
                  <a:gd name="T2" fmla="*/ 1 w 173"/>
                  <a:gd name="T3" fmla="*/ 66 h 188"/>
                  <a:gd name="T4" fmla="*/ 868 w 173"/>
                  <a:gd name="T5" fmla="*/ 1097 h 188"/>
                  <a:gd name="T6" fmla="*/ 898 w 173"/>
                  <a:gd name="T7" fmla="*/ 1062 h 188"/>
                  <a:gd name="T8" fmla="*/ 32 w 173"/>
                  <a:gd name="T9" fmla="*/ 40 h 188"/>
                  <a:gd name="T10" fmla="*/ 0 w 173"/>
                  <a:gd name="T11" fmla="*/ 51 h 188"/>
                  <a:gd name="T12" fmla="*/ 32 w 173"/>
                  <a:gd name="T13" fmla="*/ 40 h 188"/>
                  <a:gd name="T14" fmla="*/ 0 w 173"/>
                  <a:gd name="T15" fmla="*/ 0 h 188"/>
                  <a:gd name="T16" fmla="*/ 0 w 173"/>
                  <a:gd name="T17" fmla="*/ 51 h 188"/>
                  <a:gd name="T18" fmla="*/ 37 w 173"/>
                  <a:gd name="T19" fmla="*/ 51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188"/>
                  <a:gd name="T32" fmla="*/ 173 w 173"/>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188">
                    <a:moveTo>
                      <a:pt x="7" y="9"/>
                    </a:moveTo>
                    <a:lnTo>
                      <a:pt x="1" y="12"/>
                    </a:lnTo>
                    <a:lnTo>
                      <a:pt x="167" y="187"/>
                    </a:lnTo>
                    <a:lnTo>
                      <a:pt x="172" y="182"/>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46" name="Freeform 733"/>
              <p:cNvSpPr>
                <a:spLocks/>
              </p:cNvSpPr>
              <p:nvPr/>
            </p:nvSpPr>
            <p:spPr bwMode="auto">
              <a:xfrm>
                <a:off x="2273" y="2757"/>
                <a:ext cx="4" cy="108"/>
              </a:xfrm>
              <a:custGeom>
                <a:avLst/>
                <a:gdLst>
                  <a:gd name="T0" fmla="*/ 3 w 4"/>
                  <a:gd name="T1" fmla="*/ 22 h 85"/>
                  <a:gd name="T2" fmla="*/ 1 w 4"/>
                  <a:gd name="T3" fmla="*/ 13 h 85"/>
                  <a:gd name="T4" fmla="*/ 0 w 4"/>
                  <a:gd name="T5" fmla="*/ 452 h 85"/>
                  <a:gd name="T6" fmla="*/ 2 w 4"/>
                  <a:gd name="T7" fmla="*/ 452 h 85"/>
                  <a:gd name="T8" fmla="*/ 3 w 4"/>
                  <a:gd name="T9" fmla="*/ 13 h 85"/>
                  <a:gd name="T10" fmla="*/ 1 w 4"/>
                  <a:gd name="T11" fmla="*/ 0 h 85"/>
                  <a:gd name="T12" fmla="*/ 3 w 4"/>
                  <a:gd name="T13" fmla="*/ 22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4"/>
                    </a:moveTo>
                    <a:lnTo>
                      <a:pt x="1" y="2"/>
                    </a:lnTo>
                    <a:lnTo>
                      <a:pt x="0" y="84"/>
                    </a:lnTo>
                    <a:lnTo>
                      <a:pt x="2" y="84"/>
                    </a:lnTo>
                    <a:lnTo>
                      <a:pt x="3" y="2"/>
                    </a:lnTo>
                    <a:lnTo>
                      <a:pt x="1" y="0"/>
                    </a:lnTo>
                    <a:lnTo>
                      <a:pt x="3" y="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47" name="Freeform 734"/>
              <p:cNvSpPr>
                <a:spLocks/>
              </p:cNvSpPr>
              <p:nvPr/>
            </p:nvSpPr>
            <p:spPr bwMode="auto">
              <a:xfrm>
                <a:off x="2046" y="2757"/>
                <a:ext cx="230" cy="221"/>
              </a:xfrm>
              <a:custGeom>
                <a:avLst/>
                <a:gdLst>
                  <a:gd name="T0" fmla="*/ 32 w 182"/>
                  <a:gd name="T1" fmla="*/ 941 h 173"/>
                  <a:gd name="T2" fmla="*/ 32 w 182"/>
                  <a:gd name="T3" fmla="*/ 957 h 173"/>
                  <a:gd name="T4" fmla="*/ 931 w 182"/>
                  <a:gd name="T5" fmla="*/ 28 h 173"/>
                  <a:gd name="T6" fmla="*/ 906 w 182"/>
                  <a:gd name="T7" fmla="*/ 0 h 173"/>
                  <a:gd name="T8" fmla="*/ 0 w 182"/>
                  <a:gd name="T9" fmla="*/ 922 h 173"/>
                  <a:gd name="T10" fmla="*/ 0 w 182"/>
                  <a:gd name="T11" fmla="*/ 941 h 173"/>
                  <a:gd name="T12" fmla="*/ 32 w 182"/>
                  <a:gd name="T13" fmla="*/ 941 h 173"/>
                  <a:gd name="T14" fmla="*/ 0 60000 65536"/>
                  <a:gd name="T15" fmla="*/ 0 60000 65536"/>
                  <a:gd name="T16" fmla="*/ 0 60000 65536"/>
                  <a:gd name="T17" fmla="*/ 0 60000 65536"/>
                  <a:gd name="T18" fmla="*/ 0 60000 65536"/>
                  <a:gd name="T19" fmla="*/ 0 60000 65536"/>
                  <a:gd name="T20" fmla="*/ 0 60000 65536"/>
                  <a:gd name="T21" fmla="*/ 0 w 182"/>
                  <a:gd name="T22" fmla="*/ 0 h 173"/>
                  <a:gd name="T23" fmla="*/ 182 w 182"/>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3">
                    <a:moveTo>
                      <a:pt x="6" y="170"/>
                    </a:moveTo>
                    <a:lnTo>
                      <a:pt x="6" y="172"/>
                    </a:lnTo>
                    <a:lnTo>
                      <a:pt x="181" y="5"/>
                    </a:lnTo>
                    <a:lnTo>
                      <a:pt x="176" y="0"/>
                    </a:lnTo>
                    <a:lnTo>
                      <a:pt x="0" y="166"/>
                    </a:lnTo>
                    <a:lnTo>
                      <a:pt x="0" y="170"/>
                    </a:lnTo>
                    <a:lnTo>
                      <a:pt x="6" y="17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48" name="Freeform 735"/>
              <p:cNvSpPr>
                <a:spLocks/>
              </p:cNvSpPr>
              <p:nvPr/>
            </p:nvSpPr>
            <p:spPr bwMode="auto">
              <a:xfrm>
                <a:off x="2041" y="2983"/>
                <a:ext cx="5" cy="110"/>
              </a:xfrm>
              <a:custGeom>
                <a:avLst/>
                <a:gdLst>
                  <a:gd name="T0" fmla="*/ 0 w 2"/>
                  <a:gd name="T1" fmla="*/ 489 h 85"/>
                  <a:gd name="T2" fmla="*/ 658 w 2"/>
                  <a:gd name="T3" fmla="*/ 496 h 85"/>
                  <a:gd name="T4" fmla="*/ 658 w 2"/>
                  <a:gd name="T5" fmla="*/ 0 h 85"/>
                  <a:gd name="T6" fmla="*/ 0 w 2"/>
                  <a:gd name="T7" fmla="*/ 0 h 85"/>
                  <a:gd name="T8" fmla="*/ 0 w 2"/>
                  <a:gd name="T9" fmla="*/ 496 h 85"/>
                  <a:gd name="T10" fmla="*/ 658 w 2"/>
                  <a:gd name="T11" fmla="*/ 511 h 85"/>
                  <a:gd name="T12" fmla="*/ 0 w 2"/>
                  <a:gd name="T13" fmla="*/ 489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0" y="80"/>
                    </a:moveTo>
                    <a:lnTo>
                      <a:pt x="1" y="82"/>
                    </a:lnTo>
                    <a:lnTo>
                      <a:pt x="1" y="0"/>
                    </a:lnTo>
                    <a:lnTo>
                      <a:pt x="0" y="0"/>
                    </a:lnTo>
                    <a:lnTo>
                      <a:pt x="0" y="82"/>
                    </a:lnTo>
                    <a:lnTo>
                      <a:pt x="1" y="84"/>
                    </a:lnTo>
                    <a:lnTo>
                      <a:pt x="0" y="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49" name="Freeform 736"/>
              <p:cNvSpPr>
                <a:spLocks/>
              </p:cNvSpPr>
              <p:nvPr/>
            </p:nvSpPr>
            <p:spPr bwMode="auto">
              <a:xfrm>
                <a:off x="2044" y="2871"/>
                <a:ext cx="230" cy="222"/>
              </a:xfrm>
              <a:custGeom>
                <a:avLst/>
                <a:gdLst>
                  <a:gd name="T0" fmla="*/ 896 w 182"/>
                  <a:gd name="T1" fmla="*/ 13 h 173"/>
                  <a:gd name="T2" fmla="*/ 901 w 182"/>
                  <a:gd name="T3" fmla="*/ 0 h 173"/>
                  <a:gd name="T4" fmla="*/ 0 w 182"/>
                  <a:gd name="T5" fmla="*/ 957 h 173"/>
                  <a:gd name="T6" fmla="*/ 25 w 182"/>
                  <a:gd name="T7" fmla="*/ 987 h 173"/>
                  <a:gd name="T8" fmla="*/ 926 w 182"/>
                  <a:gd name="T9" fmla="*/ 28 h 173"/>
                  <a:gd name="T10" fmla="*/ 931 w 182"/>
                  <a:gd name="T11" fmla="*/ 13 h 173"/>
                  <a:gd name="T12" fmla="*/ 896 w 182"/>
                  <a:gd name="T13" fmla="*/ 13 h 173"/>
                  <a:gd name="T14" fmla="*/ 0 60000 65536"/>
                  <a:gd name="T15" fmla="*/ 0 60000 65536"/>
                  <a:gd name="T16" fmla="*/ 0 60000 65536"/>
                  <a:gd name="T17" fmla="*/ 0 60000 65536"/>
                  <a:gd name="T18" fmla="*/ 0 60000 65536"/>
                  <a:gd name="T19" fmla="*/ 0 60000 65536"/>
                  <a:gd name="T20" fmla="*/ 0 60000 65536"/>
                  <a:gd name="T21" fmla="*/ 0 w 182"/>
                  <a:gd name="T22" fmla="*/ 0 h 173"/>
                  <a:gd name="T23" fmla="*/ 182 w 182"/>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3">
                    <a:moveTo>
                      <a:pt x="174" y="2"/>
                    </a:moveTo>
                    <a:lnTo>
                      <a:pt x="175" y="0"/>
                    </a:lnTo>
                    <a:lnTo>
                      <a:pt x="0" y="167"/>
                    </a:lnTo>
                    <a:lnTo>
                      <a:pt x="5" y="172"/>
                    </a:lnTo>
                    <a:lnTo>
                      <a:pt x="180" y="5"/>
                    </a:lnTo>
                    <a:lnTo>
                      <a:pt x="181" y="2"/>
                    </a:lnTo>
                    <a:lnTo>
                      <a:pt x="174"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50" name="Freeform 737"/>
              <p:cNvSpPr>
                <a:spLocks/>
              </p:cNvSpPr>
              <p:nvPr/>
            </p:nvSpPr>
            <p:spPr bwMode="auto">
              <a:xfrm>
                <a:off x="1824" y="2740"/>
                <a:ext cx="2" cy="6"/>
              </a:xfrm>
              <a:custGeom>
                <a:avLst/>
                <a:gdLst>
                  <a:gd name="T0" fmla="*/ 0 w 1"/>
                  <a:gd name="T1" fmla="*/ 21 h 4"/>
                  <a:gd name="T2" fmla="*/ 0 w 1"/>
                  <a:gd name="T3" fmla="*/ 21 h 4"/>
                  <a:gd name="T4" fmla="*/ 0 w 1"/>
                  <a:gd name="T5" fmla="*/ 30 h 4"/>
                  <a:gd name="T6" fmla="*/ 0 w 1"/>
                  <a:gd name="T7" fmla="*/ 44 h 4"/>
                  <a:gd name="T8" fmla="*/ 0 w 1"/>
                  <a:gd name="T9" fmla="*/ 44 h 4"/>
                  <a:gd name="T10" fmla="*/ 0 w 1"/>
                  <a:gd name="T11" fmla="*/ 44 h 4"/>
                  <a:gd name="T12" fmla="*/ 0 w 1"/>
                  <a:gd name="T13" fmla="*/ 21 h 4"/>
                  <a:gd name="T14" fmla="*/ 0 w 1"/>
                  <a:gd name="T15" fmla="*/ 0 h 4"/>
                  <a:gd name="T16" fmla="*/ 0 w 1"/>
                  <a:gd name="T17" fmla="*/ 21 h 4"/>
                  <a:gd name="T18" fmla="*/ 0 w 1"/>
                  <a:gd name="T19" fmla="*/ 2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4"/>
                  <a:gd name="T32" fmla="*/ 1 w 1"/>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4">
                    <a:moveTo>
                      <a:pt x="0" y="1"/>
                    </a:moveTo>
                    <a:lnTo>
                      <a:pt x="0" y="1"/>
                    </a:lnTo>
                    <a:lnTo>
                      <a:pt x="0" y="2"/>
                    </a:lnTo>
                    <a:lnTo>
                      <a:pt x="0" y="3"/>
                    </a:lnTo>
                    <a:lnTo>
                      <a:pt x="0" y="1"/>
                    </a:lnTo>
                    <a:lnTo>
                      <a:pt x="0" y="0"/>
                    </a:lnTo>
                    <a:lnTo>
                      <a:pt x="0" y="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51" name="Freeform 738"/>
              <p:cNvSpPr>
                <a:spLocks/>
              </p:cNvSpPr>
              <p:nvPr/>
            </p:nvSpPr>
            <p:spPr bwMode="auto">
              <a:xfrm>
                <a:off x="1826" y="2746"/>
                <a:ext cx="220" cy="232"/>
              </a:xfrm>
              <a:custGeom>
                <a:avLst/>
                <a:gdLst>
                  <a:gd name="T0" fmla="*/ 884 w 174"/>
                  <a:gd name="T1" fmla="*/ 980 h 182"/>
                  <a:gd name="T2" fmla="*/ 884 w 174"/>
                  <a:gd name="T3" fmla="*/ 956 h 182"/>
                  <a:gd name="T4" fmla="*/ 32 w 174"/>
                  <a:gd name="T5" fmla="*/ 0 h 182"/>
                  <a:gd name="T6" fmla="*/ 0 w 174"/>
                  <a:gd name="T7" fmla="*/ 28 h 182"/>
                  <a:gd name="T8" fmla="*/ 859 w 174"/>
                  <a:gd name="T9" fmla="*/ 989 h 182"/>
                  <a:gd name="T10" fmla="*/ 859 w 174"/>
                  <a:gd name="T11" fmla="*/ 980 h 182"/>
                  <a:gd name="T12" fmla="*/ 884 w 174"/>
                  <a:gd name="T13" fmla="*/ 980 h 182"/>
                  <a:gd name="T14" fmla="*/ 895 w 174"/>
                  <a:gd name="T15" fmla="*/ 971 h 182"/>
                  <a:gd name="T16" fmla="*/ 884 w 174"/>
                  <a:gd name="T17" fmla="*/ 956 h 182"/>
                  <a:gd name="T18" fmla="*/ 884 w 174"/>
                  <a:gd name="T19" fmla="*/ 98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2"/>
                  <a:gd name="T32" fmla="*/ 174 w 174"/>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2">
                    <a:moveTo>
                      <a:pt x="172" y="179"/>
                    </a:moveTo>
                    <a:lnTo>
                      <a:pt x="172" y="175"/>
                    </a:lnTo>
                    <a:lnTo>
                      <a:pt x="6" y="0"/>
                    </a:lnTo>
                    <a:lnTo>
                      <a:pt x="0" y="5"/>
                    </a:lnTo>
                    <a:lnTo>
                      <a:pt x="166" y="181"/>
                    </a:lnTo>
                    <a:lnTo>
                      <a:pt x="166" y="179"/>
                    </a:lnTo>
                    <a:lnTo>
                      <a:pt x="172" y="179"/>
                    </a:lnTo>
                    <a:lnTo>
                      <a:pt x="173" y="178"/>
                    </a:lnTo>
                    <a:lnTo>
                      <a:pt x="172" y="175"/>
                    </a:lnTo>
                    <a:lnTo>
                      <a:pt x="172" y="1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52" name="Freeform 739"/>
              <p:cNvSpPr>
                <a:spLocks/>
              </p:cNvSpPr>
              <p:nvPr/>
            </p:nvSpPr>
            <p:spPr bwMode="auto">
              <a:xfrm>
                <a:off x="2041" y="2983"/>
                <a:ext cx="5" cy="117"/>
              </a:xfrm>
              <a:custGeom>
                <a:avLst/>
                <a:gdLst>
                  <a:gd name="T0" fmla="*/ 0 w 2"/>
                  <a:gd name="T1" fmla="*/ 453 h 92"/>
                  <a:gd name="T2" fmla="*/ 658 w 2"/>
                  <a:gd name="T3" fmla="*/ 440 h 92"/>
                  <a:gd name="T4" fmla="*/ 658 w 2"/>
                  <a:gd name="T5" fmla="*/ 0 h 92"/>
                  <a:gd name="T6" fmla="*/ 0 w 2"/>
                  <a:gd name="T7" fmla="*/ 0 h 92"/>
                  <a:gd name="T8" fmla="*/ 0 w 2"/>
                  <a:gd name="T9" fmla="*/ 440 h 92"/>
                  <a:gd name="T10" fmla="*/ 658 w 2"/>
                  <a:gd name="T11" fmla="*/ 432 h 92"/>
                  <a:gd name="T12" fmla="*/ 0 w 2"/>
                  <a:gd name="T13" fmla="*/ 453 h 92"/>
                  <a:gd name="T14" fmla="*/ 658 w 2"/>
                  <a:gd name="T15" fmla="*/ 492 h 92"/>
                  <a:gd name="T16" fmla="*/ 658 w 2"/>
                  <a:gd name="T17" fmla="*/ 440 h 92"/>
                  <a:gd name="T18" fmla="*/ 0 w 2"/>
                  <a:gd name="T19" fmla="*/ 453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92"/>
                  <a:gd name="T32" fmla="*/ 2 w 2"/>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92">
                    <a:moveTo>
                      <a:pt x="0" y="84"/>
                    </a:moveTo>
                    <a:lnTo>
                      <a:pt x="1" y="82"/>
                    </a:lnTo>
                    <a:lnTo>
                      <a:pt x="1" y="0"/>
                    </a:lnTo>
                    <a:lnTo>
                      <a:pt x="0" y="0"/>
                    </a:lnTo>
                    <a:lnTo>
                      <a:pt x="0" y="82"/>
                    </a:lnTo>
                    <a:lnTo>
                      <a:pt x="1" y="80"/>
                    </a:lnTo>
                    <a:lnTo>
                      <a:pt x="0" y="84"/>
                    </a:lnTo>
                    <a:lnTo>
                      <a:pt x="1" y="91"/>
                    </a:lnTo>
                    <a:lnTo>
                      <a:pt x="1" y="82"/>
                    </a:lnTo>
                    <a:lnTo>
                      <a:pt x="0" y="8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53" name="Freeform 740"/>
              <p:cNvSpPr>
                <a:spLocks/>
              </p:cNvSpPr>
              <p:nvPr/>
            </p:nvSpPr>
            <p:spPr bwMode="auto">
              <a:xfrm>
                <a:off x="1824" y="2862"/>
                <a:ext cx="217" cy="231"/>
              </a:xfrm>
              <a:custGeom>
                <a:avLst/>
                <a:gdLst>
                  <a:gd name="T0" fmla="*/ 13 w 173"/>
                  <a:gd name="T1" fmla="*/ 13 h 180"/>
                  <a:gd name="T2" fmla="*/ 0 w 173"/>
                  <a:gd name="T3" fmla="*/ 28 h 180"/>
                  <a:gd name="T4" fmla="*/ 815 w 173"/>
                  <a:gd name="T5" fmla="*/ 1028 h 180"/>
                  <a:gd name="T6" fmla="*/ 840 w 173"/>
                  <a:gd name="T7" fmla="*/ 995 h 180"/>
                  <a:gd name="T8" fmla="*/ 25 w 173"/>
                  <a:gd name="T9" fmla="*/ 0 h 180"/>
                  <a:gd name="T10" fmla="*/ 13 w 173"/>
                  <a:gd name="T11" fmla="*/ 13 h 180"/>
                  <a:gd name="T12" fmla="*/ 0 60000 65536"/>
                  <a:gd name="T13" fmla="*/ 0 60000 65536"/>
                  <a:gd name="T14" fmla="*/ 0 60000 65536"/>
                  <a:gd name="T15" fmla="*/ 0 60000 65536"/>
                  <a:gd name="T16" fmla="*/ 0 60000 65536"/>
                  <a:gd name="T17" fmla="*/ 0 60000 65536"/>
                  <a:gd name="T18" fmla="*/ 0 w 173"/>
                  <a:gd name="T19" fmla="*/ 0 h 180"/>
                  <a:gd name="T20" fmla="*/ 173 w 173"/>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173" h="180">
                    <a:moveTo>
                      <a:pt x="2" y="2"/>
                    </a:moveTo>
                    <a:lnTo>
                      <a:pt x="0" y="5"/>
                    </a:lnTo>
                    <a:lnTo>
                      <a:pt x="167" y="179"/>
                    </a:lnTo>
                    <a:lnTo>
                      <a:pt x="172" y="174"/>
                    </a:lnTo>
                    <a:lnTo>
                      <a:pt x="5" y="0"/>
                    </a:lnTo>
                    <a:lnTo>
                      <a:pt x="2"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54" name="Freeform 741"/>
              <p:cNvSpPr>
                <a:spLocks/>
              </p:cNvSpPr>
              <p:nvPr/>
            </p:nvSpPr>
            <p:spPr bwMode="auto">
              <a:xfrm>
                <a:off x="495" y="1577"/>
                <a:ext cx="228" cy="225"/>
              </a:xfrm>
              <a:custGeom>
                <a:avLst/>
                <a:gdLst>
                  <a:gd name="T0" fmla="*/ 906 w 181"/>
                  <a:gd name="T1" fmla="*/ 13 h 175"/>
                  <a:gd name="T2" fmla="*/ 879 w 181"/>
                  <a:gd name="T3" fmla="*/ 13 h 175"/>
                  <a:gd name="T4" fmla="*/ 0 w 181"/>
                  <a:gd name="T5" fmla="*/ 976 h 175"/>
                  <a:gd name="T6" fmla="*/ 25 w 181"/>
                  <a:gd name="T7" fmla="*/ 1012 h 175"/>
                  <a:gd name="T8" fmla="*/ 906 w 181"/>
                  <a:gd name="T9" fmla="*/ 46 h 175"/>
                  <a:gd name="T10" fmla="*/ 879 w 181"/>
                  <a:gd name="T11" fmla="*/ 46 h 175"/>
                  <a:gd name="T12" fmla="*/ 906 w 181"/>
                  <a:gd name="T13" fmla="*/ 13 h 175"/>
                  <a:gd name="T14" fmla="*/ 893 w 181"/>
                  <a:gd name="T15" fmla="*/ 0 h 175"/>
                  <a:gd name="T16" fmla="*/ 879 w 181"/>
                  <a:gd name="T17" fmla="*/ 13 h 175"/>
                  <a:gd name="T18" fmla="*/ 906 w 181"/>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75"/>
                  <a:gd name="T32" fmla="*/ 181 w 181"/>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75">
                    <a:moveTo>
                      <a:pt x="180" y="2"/>
                    </a:moveTo>
                    <a:lnTo>
                      <a:pt x="175" y="2"/>
                    </a:lnTo>
                    <a:lnTo>
                      <a:pt x="0" y="168"/>
                    </a:lnTo>
                    <a:lnTo>
                      <a:pt x="5" y="174"/>
                    </a:lnTo>
                    <a:lnTo>
                      <a:pt x="180" y="8"/>
                    </a:lnTo>
                    <a:lnTo>
                      <a:pt x="175" y="8"/>
                    </a:lnTo>
                    <a:lnTo>
                      <a:pt x="180" y="2"/>
                    </a:lnTo>
                    <a:lnTo>
                      <a:pt x="178" y="0"/>
                    </a:lnTo>
                    <a:lnTo>
                      <a:pt x="175" y="2"/>
                    </a:lnTo>
                    <a:lnTo>
                      <a:pt x="180"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55" name="Freeform 742"/>
              <p:cNvSpPr>
                <a:spLocks/>
              </p:cNvSpPr>
              <p:nvPr/>
            </p:nvSpPr>
            <p:spPr bwMode="auto">
              <a:xfrm>
                <a:off x="725" y="1582"/>
                <a:ext cx="223" cy="229"/>
              </a:xfrm>
              <a:custGeom>
                <a:avLst/>
                <a:gdLst>
                  <a:gd name="T0" fmla="*/ 876 w 177"/>
                  <a:gd name="T1" fmla="*/ 934 h 181"/>
                  <a:gd name="T2" fmla="*/ 876 w 177"/>
                  <a:gd name="T3" fmla="*/ 907 h 181"/>
                  <a:gd name="T4" fmla="*/ 25 w 177"/>
                  <a:gd name="T5" fmla="*/ 0 h 181"/>
                  <a:gd name="T6" fmla="*/ 0 w 177"/>
                  <a:gd name="T7" fmla="*/ 32 h 181"/>
                  <a:gd name="T8" fmla="*/ 847 w 177"/>
                  <a:gd name="T9" fmla="*/ 934 h 181"/>
                  <a:gd name="T10" fmla="*/ 847 w 177"/>
                  <a:gd name="T11" fmla="*/ 907 h 181"/>
                  <a:gd name="T12" fmla="*/ 876 w 177"/>
                  <a:gd name="T13" fmla="*/ 934 h 181"/>
                  <a:gd name="T14" fmla="*/ 891 w 177"/>
                  <a:gd name="T15" fmla="*/ 925 h 181"/>
                  <a:gd name="T16" fmla="*/ 876 w 177"/>
                  <a:gd name="T17" fmla="*/ 907 h 181"/>
                  <a:gd name="T18" fmla="*/ 876 w 177"/>
                  <a:gd name="T19" fmla="*/ 934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174" y="180"/>
                    </a:moveTo>
                    <a:lnTo>
                      <a:pt x="174" y="175"/>
                    </a:lnTo>
                    <a:lnTo>
                      <a:pt x="5" y="0"/>
                    </a:lnTo>
                    <a:lnTo>
                      <a:pt x="0" y="6"/>
                    </a:lnTo>
                    <a:lnTo>
                      <a:pt x="168" y="180"/>
                    </a:lnTo>
                    <a:lnTo>
                      <a:pt x="168" y="175"/>
                    </a:lnTo>
                    <a:lnTo>
                      <a:pt x="174" y="180"/>
                    </a:lnTo>
                    <a:lnTo>
                      <a:pt x="176" y="178"/>
                    </a:lnTo>
                    <a:lnTo>
                      <a:pt x="174" y="175"/>
                    </a:lnTo>
                    <a:lnTo>
                      <a:pt x="174" y="1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56" name="Freeform 743"/>
              <p:cNvSpPr>
                <a:spLocks/>
              </p:cNvSpPr>
              <p:nvPr/>
            </p:nvSpPr>
            <p:spPr bwMode="auto">
              <a:xfrm>
                <a:off x="716" y="1814"/>
                <a:ext cx="229" cy="223"/>
              </a:xfrm>
              <a:custGeom>
                <a:avLst/>
                <a:gdLst>
                  <a:gd name="T0" fmla="*/ 0 w 182"/>
                  <a:gd name="T1" fmla="*/ 940 h 175"/>
                  <a:gd name="T2" fmla="*/ 31 w 182"/>
                  <a:gd name="T3" fmla="*/ 940 h 175"/>
                  <a:gd name="T4" fmla="*/ 903 w 182"/>
                  <a:gd name="T5" fmla="*/ 28 h 175"/>
                  <a:gd name="T6" fmla="*/ 874 w 182"/>
                  <a:gd name="T7" fmla="*/ 0 h 175"/>
                  <a:gd name="T8" fmla="*/ 0 w 182"/>
                  <a:gd name="T9" fmla="*/ 906 h 175"/>
                  <a:gd name="T10" fmla="*/ 31 w 182"/>
                  <a:gd name="T11" fmla="*/ 906 h 175"/>
                  <a:gd name="T12" fmla="*/ 0 w 182"/>
                  <a:gd name="T13" fmla="*/ 940 h 175"/>
                  <a:gd name="T14" fmla="*/ 13 w 182"/>
                  <a:gd name="T15" fmla="*/ 952 h 175"/>
                  <a:gd name="T16" fmla="*/ 31 w 182"/>
                  <a:gd name="T17" fmla="*/ 940 h 175"/>
                  <a:gd name="T18" fmla="*/ 0 w 182"/>
                  <a:gd name="T19" fmla="*/ 94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6" y="172"/>
                    </a:lnTo>
                    <a:lnTo>
                      <a:pt x="181" y="5"/>
                    </a:lnTo>
                    <a:lnTo>
                      <a:pt x="175" y="0"/>
                    </a:lnTo>
                    <a:lnTo>
                      <a:pt x="0" y="166"/>
                    </a:lnTo>
                    <a:lnTo>
                      <a:pt x="6" y="166"/>
                    </a:lnTo>
                    <a:lnTo>
                      <a:pt x="0" y="172"/>
                    </a:lnTo>
                    <a:lnTo>
                      <a:pt x="2" y="174"/>
                    </a:lnTo>
                    <a:lnTo>
                      <a:pt x="6" y="172"/>
                    </a:lnTo>
                    <a:lnTo>
                      <a:pt x="0" y="17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57" name="Freeform 744"/>
              <p:cNvSpPr>
                <a:spLocks/>
              </p:cNvSpPr>
              <p:nvPr/>
            </p:nvSpPr>
            <p:spPr bwMode="auto">
              <a:xfrm>
                <a:off x="491" y="1802"/>
                <a:ext cx="225" cy="233"/>
              </a:xfrm>
              <a:custGeom>
                <a:avLst/>
                <a:gdLst>
                  <a:gd name="T0" fmla="*/ 16 w 178"/>
                  <a:gd name="T1" fmla="*/ 0 h 183"/>
                  <a:gd name="T2" fmla="*/ 16 w 178"/>
                  <a:gd name="T3" fmla="*/ 36 h 183"/>
                  <a:gd name="T4" fmla="*/ 880 w 178"/>
                  <a:gd name="T5" fmla="*/ 989 h 183"/>
                  <a:gd name="T6" fmla="*/ 915 w 178"/>
                  <a:gd name="T7" fmla="*/ 954 h 183"/>
                  <a:gd name="T8" fmla="*/ 40 w 178"/>
                  <a:gd name="T9" fmla="*/ 0 h 183"/>
                  <a:gd name="T10" fmla="*/ 40 w 178"/>
                  <a:gd name="T11" fmla="*/ 36 h 183"/>
                  <a:gd name="T12" fmla="*/ 16 w 178"/>
                  <a:gd name="T13" fmla="*/ 0 h 183"/>
                  <a:gd name="T14" fmla="*/ 0 w 178"/>
                  <a:gd name="T15" fmla="*/ 17 h 183"/>
                  <a:gd name="T16" fmla="*/ 16 w 178"/>
                  <a:gd name="T17" fmla="*/ 36 h 183"/>
                  <a:gd name="T18" fmla="*/ 16 w 178"/>
                  <a:gd name="T19" fmla="*/ 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183"/>
                  <a:gd name="T32" fmla="*/ 178 w 178"/>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183">
                    <a:moveTo>
                      <a:pt x="3" y="0"/>
                    </a:moveTo>
                    <a:lnTo>
                      <a:pt x="3" y="6"/>
                    </a:lnTo>
                    <a:lnTo>
                      <a:pt x="171" y="182"/>
                    </a:lnTo>
                    <a:lnTo>
                      <a:pt x="177" y="176"/>
                    </a:lnTo>
                    <a:lnTo>
                      <a:pt x="8" y="0"/>
                    </a:lnTo>
                    <a:lnTo>
                      <a:pt x="8" y="6"/>
                    </a:lnTo>
                    <a:lnTo>
                      <a:pt x="3" y="0"/>
                    </a:lnTo>
                    <a:lnTo>
                      <a:pt x="0" y="3"/>
                    </a:lnTo>
                    <a:lnTo>
                      <a:pt x="3" y="6"/>
                    </a:lnTo>
                    <a:lnTo>
                      <a:pt x="3"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58" name="Freeform 745"/>
              <p:cNvSpPr>
                <a:spLocks/>
              </p:cNvSpPr>
              <p:nvPr/>
            </p:nvSpPr>
            <p:spPr bwMode="auto">
              <a:xfrm>
                <a:off x="504" y="1122"/>
                <a:ext cx="232" cy="223"/>
              </a:xfrm>
              <a:custGeom>
                <a:avLst/>
                <a:gdLst>
                  <a:gd name="T0" fmla="*/ 928 w 184"/>
                  <a:gd name="T1" fmla="*/ 16 h 176"/>
                  <a:gd name="T2" fmla="*/ 894 w 184"/>
                  <a:gd name="T3" fmla="*/ 16 h 176"/>
                  <a:gd name="T4" fmla="*/ 0 w 184"/>
                  <a:gd name="T5" fmla="*/ 884 h 176"/>
                  <a:gd name="T6" fmla="*/ 32 w 184"/>
                  <a:gd name="T7" fmla="*/ 916 h 176"/>
                  <a:gd name="T8" fmla="*/ 928 w 184"/>
                  <a:gd name="T9" fmla="*/ 41 h 176"/>
                  <a:gd name="T10" fmla="*/ 894 w 184"/>
                  <a:gd name="T11" fmla="*/ 41 h 176"/>
                  <a:gd name="T12" fmla="*/ 928 w 184"/>
                  <a:gd name="T13" fmla="*/ 16 h 176"/>
                  <a:gd name="T14" fmla="*/ 914 w 184"/>
                  <a:gd name="T15" fmla="*/ 0 h 176"/>
                  <a:gd name="T16" fmla="*/ 894 w 184"/>
                  <a:gd name="T17" fmla="*/ 16 h 176"/>
                  <a:gd name="T18" fmla="*/ 928 w 184"/>
                  <a:gd name="T19" fmla="*/ 16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76"/>
                  <a:gd name="T32" fmla="*/ 184 w 184"/>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76">
                    <a:moveTo>
                      <a:pt x="183" y="3"/>
                    </a:moveTo>
                    <a:lnTo>
                      <a:pt x="177" y="3"/>
                    </a:lnTo>
                    <a:lnTo>
                      <a:pt x="0" y="169"/>
                    </a:lnTo>
                    <a:lnTo>
                      <a:pt x="6" y="175"/>
                    </a:lnTo>
                    <a:lnTo>
                      <a:pt x="183" y="8"/>
                    </a:lnTo>
                    <a:lnTo>
                      <a:pt x="177" y="8"/>
                    </a:lnTo>
                    <a:lnTo>
                      <a:pt x="183" y="3"/>
                    </a:lnTo>
                    <a:lnTo>
                      <a:pt x="181" y="0"/>
                    </a:lnTo>
                    <a:lnTo>
                      <a:pt x="177" y="3"/>
                    </a:lnTo>
                    <a:lnTo>
                      <a:pt x="183"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59" name="Freeform 746"/>
              <p:cNvSpPr>
                <a:spLocks/>
              </p:cNvSpPr>
              <p:nvPr/>
            </p:nvSpPr>
            <p:spPr bwMode="auto">
              <a:xfrm>
                <a:off x="736" y="1125"/>
                <a:ext cx="223" cy="231"/>
              </a:xfrm>
              <a:custGeom>
                <a:avLst/>
                <a:gdLst>
                  <a:gd name="T0" fmla="*/ 906 w 176"/>
                  <a:gd name="T1" fmla="*/ 995 h 181"/>
                  <a:gd name="T2" fmla="*/ 906 w 176"/>
                  <a:gd name="T3" fmla="*/ 966 h 181"/>
                  <a:gd name="T4" fmla="*/ 32 w 176"/>
                  <a:gd name="T5" fmla="*/ 0 h 181"/>
                  <a:gd name="T6" fmla="*/ 0 w 176"/>
                  <a:gd name="T7" fmla="*/ 28 h 181"/>
                  <a:gd name="T8" fmla="*/ 878 w 176"/>
                  <a:gd name="T9" fmla="*/ 995 h 181"/>
                  <a:gd name="T10" fmla="*/ 878 w 176"/>
                  <a:gd name="T11" fmla="*/ 966 h 181"/>
                  <a:gd name="T12" fmla="*/ 906 w 176"/>
                  <a:gd name="T13" fmla="*/ 995 h 181"/>
                  <a:gd name="T14" fmla="*/ 916 w 176"/>
                  <a:gd name="T15" fmla="*/ 980 h 181"/>
                  <a:gd name="T16" fmla="*/ 906 w 176"/>
                  <a:gd name="T17" fmla="*/ 966 h 181"/>
                  <a:gd name="T18" fmla="*/ 906 w 176"/>
                  <a:gd name="T19" fmla="*/ 995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173" y="180"/>
                    </a:moveTo>
                    <a:lnTo>
                      <a:pt x="173" y="175"/>
                    </a:lnTo>
                    <a:lnTo>
                      <a:pt x="6" y="0"/>
                    </a:lnTo>
                    <a:lnTo>
                      <a:pt x="0" y="5"/>
                    </a:lnTo>
                    <a:lnTo>
                      <a:pt x="167" y="180"/>
                    </a:lnTo>
                    <a:lnTo>
                      <a:pt x="167" y="175"/>
                    </a:lnTo>
                    <a:lnTo>
                      <a:pt x="173" y="180"/>
                    </a:lnTo>
                    <a:lnTo>
                      <a:pt x="175" y="178"/>
                    </a:lnTo>
                    <a:lnTo>
                      <a:pt x="173" y="175"/>
                    </a:lnTo>
                    <a:lnTo>
                      <a:pt x="173" y="1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60" name="Freeform 747"/>
              <p:cNvSpPr>
                <a:spLocks/>
              </p:cNvSpPr>
              <p:nvPr/>
            </p:nvSpPr>
            <p:spPr bwMode="auto">
              <a:xfrm>
                <a:off x="725" y="1359"/>
                <a:ext cx="233" cy="225"/>
              </a:xfrm>
              <a:custGeom>
                <a:avLst/>
                <a:gdLst>
                  <a:gd name="T0" fmla="*/ 0 w 183"/>
                  <a:gd name="T1" fmla="*/ 968 h 176"/>
                  <a:gd name="T2" fmla="*/ 28 w 183"/>
                  <a:gd name="T3" fmla="*/ 968 h 176"/>
                  <a:gd name="T4" fmla="*/ 989 w 183"/>
                  <a:gd name="T5" fmla="*/ 28 h 176"/>
                  <a:gd name="T6" fmla="*/ 954 w 183"/>
                  <a:gd name="T7" fmla="*/ 0 h 176"/>
                  <a:gd name="T8" fmla="*/ 0 w 183"/>
                  <a:gd name="T9" fmla="*/ 929 h 176"/>
                  <a:gd name="T10" fmla="*/ 28 w 183"/>
                  <a:gd name="T11" fmla="*/ 929 h 176"/>
                  <a:gd name="T12" fmla="*/ 0 w 183"/>
                  <a:gd name="T13" fmla="*/ 968 h 176"/>
                  <a:gd name="T14" fmla="*/ 13 w 183"/>
                  <a:gd name="T15" fmla="*/ 977 h 176"/>
                  <a:gd name="T16" fmla="*/ 28 w 183"/>
                  <a:gd name="T17" fmla="*/ 968 h 176"/>
                  <a:gd name="T18" fmla="*/ 0 w 183"/>
                  <a:gd name="T19" fmla="*/ 968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6"/>
                  <a:gd name="T32" fmla="*/ 183 w 183"/>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6">
                    <a:moveTo>
                      <a:pt x="0" y="173"/>
                    </a:moveTo>
                    <a:lnTo>
                      <a:pt x="5" y="173"/>
                    </a:lnTo>
                    <a:lnTo>
                      <a:pt x="182" y="5"/>
                    </a:lnTo>
                    <a:lnTo>
                      <a:pt x="176" y="0"/>
                    </a:lnTo>
                    <a:lnTo>
                      <a:pt x="0" y="167"/>
                    </a:lnTo>
                    <a:lnTo>
                      <a:pt x="5" y="167"/>
                    </a:lnTo>
                    <a:lnTo>
                      <a:pt x="0" y="173"/>
                    </a:lnTo>
                    <a:lnTo>
                      <a:pt x="2" y="175"/>
                    </a:lnTo>
                    <a:lnTo>
                      <a:pt x="5" y="173"/>
                    </a:lnTo>
                    <a:lnTo>
                      <a:pt x="0" y="17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61" name="Freeform 748"/>
              <p:cNvSpPr>
                <a:spLocks/>
              </p:cNvSpPr>
              <p:nvPr/>
            </p:nvSpPr>
            <p:spPr bwMode="auto">
              <a:xfrm>
                <a:off x="501" y="1345"/>
                <a:ext cx="222" cy="234"/>
              </a:xfrm>
              <a:custGeom>
                <a:avLst/>
                <a:gdLst>
                  <a:gd name="T0" fmla="*/ 13 w 176"/>
                  <a:gd name="T1" fmla="*/ 0 h 183"/>
                  <a:gd name="T2" fmla="*/ 13 w 176"/>
                  <a:gd name="T3" fmla="*/ 36 h 183"/>
                  <a:gd name="T4" fmla="*/ 863 w 176"/>
                  <a:gd name="T5" fmla="*/ 1019 h 183"/>
                  <a:gd name="T6" fmla="*/ 891 w 176"/>
                  <a:gd name="T7" fmla="*/ 985 h 183"/>
                  <a:gd name="T8" fmla="*/ 40 w 176"/>
                  <a:gd name="T9" fmla="*/ 0 h 183"/>
                  <a:gd name="T10" fmla="*/ 40 w 176"/>
                  <a:gd name="T11" fmla="*/ 36 h 183"/>
                  <a:gd name="T12" fmla="*/ 13 w 176"/>
                  <a:gd name="T13" fmla="*/ 0 h 183"/>
                  <a:gd name="T14" fmla="*/ 0 w 176"/>
                  <a:gd name="T15" fmla="*/ 17 h 183"/>
                  <a:gd name="T16" fmla="*/ 13 w 176"/>
                  <a:gd name="T17" fmla="*/ 36 h 183"/>
                  <a:gd name="T18" fmla="*/ 13 w 176"/>
                  <a:gd name="T19" fmla="*/ 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3"/>
                  <a:gd name="T32" fmla="*/ 176 w 176"/>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3">
                    <a:moveTo>
                      <a:pt x="2" y="0"/>
                    </a:moveTo>
                    <a:lnTo>
                      <a:pt x="2" y="6"/>
                    </a:lnTo>
                    <a:lnTo>
                      <a:pt x="170" y="182"/>
                    </a:lnTo>
                    <a:lnTo>
                      <a:pt x="175" y="176"/>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62" name="Freeform 749"/>
              <p:cNvSpPr>
                <a:spLocks/>
              </p:cNvSpPr>
              <p:nvPr/>
            </p:nvSpPr>
            <p:spPr bwMode="auto">
              <a:xfrm>
                <a:off x="501" y="1345"/>
                <a:ext cx="5" cy="112"/>
              </a:xfrm>
              <a:custGeom>
                <a:avLst/>
                <a:gdLst>
                  <a:gd name="T0" fmla="*/ 37 w 3"/>
                  <a:gd name="T1" fmla="*/ 0 h 86"/>
                  <a:gd name="T2" fmla="*/ 37 w 3"/>
                  <a:gd name="T3" fmla="*/ 21 h 86"/>
                  <a:gd name="T4" fmla="*/ 0 w 3"/>
                  <a:gd name="T5" fmla="*/ 543 h 86"/>
                  <a:gd name="T6" fmla="*/ 62 w 3"/>
                  <a:gd name="T7" fmla="*/ 543 h 86"/>
                  <a:gd name="T8" fmla="*/ 62 w 3"/>
                  <a:gd name="T9" fmla="*/ 21 h 86"/>
                  <a:gd name="T10" fmla="*/ 62 w 3"/>
                  <a:gd name="T11" fmla="*/ 38 h 86"/>
                  <a:gd name="T12" fmla="*/ 37 w 3"/>
                  <a:gd name="T13" fmla="*/ 0 h 86"/>
                  <a:gd name="T14" fmla="*/ 37 w 3"/>
                  <a:gd name="T15" fmla="*/ 16 h 86"/>
                  <a:gd name="T16" fmla="*/ 37 w 3"/>
                  <a:gd name="T17" fmla="*/ 21 h 86"/>
                  <a:gd name="T18" fmla="*/ 37 w 3"/>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1" y="0"/>
                    </a:moveTo>
                    <a:lnTo>
                      <a:pt x="1" y="3"/>
                    </a:lnTo>
                    <a:lnTo>
                      <a:pt x="0" y="85"/>
                    </a:lnTo>
                    <a:lnTo>
                      <a:pt x="2" y="85"/>
                    </a:lnTo>
                    <a:lnTo>
                      <a:pt x="2" y="3"/>
                    </a:lnTo>
                    <a:lnTo>
                      <a:pt x="2" y="6"/>
                    </a:lnTo>
                    <a:lnTo>
                      <a:pt x="1" y="0"/>
                    </a:lnTo>
                    <a:lnTo>
                      <a:pt x="1" y="2"/>
                    </a:lnTo>
                    <a:lnTo>
                      <a:pt x="1" y="3"/>
                    </a:lnTo>
                    <a:lnTo>
                      <a:pt x="1"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63" name="Freeform 750"/>
              <p:cNvSpPr>
                <a:spLocks/>
              </p:cNvSpPr>
              <p:nvPr/>
            </p:nvSpPr>
            <p:spPr bwMode="auto">
              <a:xfrm>
                <a:off x="504" y="1118"/>
                <a:ext cx="233" cy="227"/>
              </a:xfrm>
              <a:custGeom>
                <a:avLst/>
                <a:gdLst>
                  <a:gd name="T0" fmla="*/ 918 w 185"/>
                  <a:gd name="T1" fmla="*/ 47 h 180"/>
                  <a:gd name="T2" fmla="*/ 892 w 185"/>
                  <a:gd name="T3" fmla="*/ 37 h 180"/>
                  <a:gd name="T4" fmla="*/ 0 w 185"/>
                  <a:gd name="T5" fmla="*/ 878 h 180"/>
                  <a:gd name="T6" fmla="*/ 31 w 185"/>
                  <a:gd name="T7" fmla="*/ 908 h 180"/>
                  <a:gd name="T8" fmla="*/ 918 w 185"/>
                  <a:gd name="T9" fmla="*/ 61 h 180"/>
                  <a:gd name="T10" fmla="*/ 892 w 185"/>
                  <a:gd name="T11" fmla="*/ 47 h 180"/>
                  <a:gd name="T12" fmla="*/ 918 w 185"/>
                  <a:gd name="T13" fmla="*/ 47 h 180"/>
                  <a:gd name="T14" fmla="*/ 924 w 185"/>
                  <a:gd name="T15" fmla="*/ 0 h 180"/>
                  <a:gd name="T16" fmla="*/ 892 w 185"/>
                  <a:gd name="T17" fmla="*/ 37 h 180"/>
                  <a:gd name="T18" fmla="*/ 918 w 185"/>
                  <a:gd name="T19" fmla="*/ 47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180"/>
                  <a:gd name="T32" fmla="*/ 185 w 185"/>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180">
                    <a:moveTo>
                      <a:pt x="183" y="9"/>
                    </a:moveTo>
                    <a:lnTo>
                      <a:pt x="177" y="7"/>
                    </a:lnTo>
                    <a:lnTo>
                      <a:pt x="0" y="173"/>
                    </a:lnTo>
                    <a:lnTo>
                      <a:pt x="6" y="179"/>
                    </a:lnTo>
                    <a:lnTo>
                      <a:pt x="183" y="12"/>
                    </a:lnTo>
                    <a:lnTo>
                      <a:pt x="177" y="9"/>
                    </a:lnTo>
                    <a:lnTo>
                      <a:pt x="183" y="9"/>
                    </a:lnTo>
                    <a:lnTo>
                      <a:pt x="184" y="0"/>
                    </a:lnTo>
                    <a:lnTo>
                      <a:pt x="177" y="7"/>
                    </a:lnTo>
                    <a:lnTo>
                      <a:pt x="183"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64" name="Freeform 751"/>
              <p:cNvSpPr>
                <a:spLocks/>
              </p:cNvSpPr>
              <p:nvPr/>
            </p:nvSpPr>
            <p:spPr bwMode="auto">
              <a:xfrm>
                <a:off x="731" y="1129"/>
                <a:ext cx="5" cy="109"/>
              </a:xfrm>
              <a:custGeom>
                <a:avLst/>
                <a:gdLst>
                  <a:gd name="T0" fmla="*/ 11 w 4"/>
                  <a:gd name="T1" fmla="*/ 450 h 86"/>
                  <a:gd name="T2" fmla="*/ 11 w 4"/>
                  <a:gd name="T3" fmla="*/ 432 h 86"/>
                  <a:gd name="T4" fmla="*/ 14 w 4"/>
                  <a:gd name="T5" fmla="*/ 0 h 86"/>
                  <a:gd name="T6" fmla="*/ 1 w 4"/>
                  <a:gd name="T7" fmla="*/ 0 h 86"/>
                  <a:gd name="T8" fmla="*/ 0 w 4"/>
                  <a:gd name="T9" fmla="*/ 432 h 86"/>
                  <a:gd name="T10" fmla="*/ 0 w 4"/>
                  <a:gd name="T11" fmla="*/ 416 h 86"/>
                  <a:gd name="T12" fmla="*/ 11 w 4"/>
                  <a:gd name="T13" fmla="*/ 450 h 86"/>
                  <a:gd name="T14" fmla="*/ 11 w 4"/>
                  <a:gd name="T15" fmla="*/ 437 h 86"/>
                  <a:gd name="T16" fmla="*/ 11 w 4"/>
                  <a:gd name="T17" fmla="*/ 432 h 86"/>
                  <a:gd name="T18" fmla="*/ 11 w 4"/>
                  <a:gd name="T19" fmla="*/ 45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2" y="85"/>
                    </a:moveTo>
                    <a:lnTo>
                      <a:pt x="2" y="82"/>
                    </a:lnTo>
                    <a:lnTo>
                      <a:pt x="3" y="0"/>
                    </a:lnTo>
                    <a:lnTo>
                      <a:pt x="1" y="0"/>
                    </a:lnTo>
                    <a:lnTo>
                      <a:pt x="0" y="82"/>
                    </a:lnTo>
                    <a:lnTo>
                      <a:pt x="0" y="79"/>
                    </a:lnTo>
                    <a:lnTo>
                      <a:pt x="2" y="85"/>
                    </a:lnTo>
                    <a:lnTo>
                      <a:pt x="2" y="84"/>
                    </a:lnTo>
                    <a:lnTo>
                      <a:pt x="2" y="82"/>
                    </a:lnTo>
                    <a:lnTo>
                      <a:pt x="2" y="8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65" name="Freeform 752"/>
              <p:cNvSpPr>
                <a:spLocks/>
              </p:cNvSpPr>
              <p:nvPr/>
            </p:nvSpPr>
            <p:spPr bwMode="auto">
              <a:xfrm>
                <a:off x="560" y="1238"/>
                <a:ext cx="173" cy="166"/>
              </a:xfrm>
              <a:custGeom>
                <a:avLst/>
                <a:gdLst>
                  <a:gd name="T0" fmla="*/ 13 w 136"/>
                  <a:gd name="T1" fmla="*/ 728 h 129"/>
                  <a:gd name="T2" fmla="*/ 36 w 136"/>
                  <a:gd name="T3" fmla="*/ 749 h 129"/>
                  <a:gd name="T4" fmla="*/ 731 w 136"/>
                  <a:gd name="T5" fmla="*/ 36 h 129"/>
                  <a:gd name="T6" fmla="*/ 696 w 136"/>
                  <a:gd name="T7" fmla="*/ 0 h 129"/>
                  <a:gd name="T8" fmla="*/ 0 w 136"/>
                  <a:gd name="T9" fmla="*/ 714 h 129"/>
                  <a:gd name="T10" fmla="*/ 13 w 136"/>
                  <a:gd name="T11" fmla="*/ 728 h 129"/>
                  <a:gd name="T12" fmla="*/ 0 60000 65536"/>
                  <a:gd name="T13" fmla="*/ 0 60000 65536"/>
                  <a:gd name="T14" fmla="*/ 0 60000 65536"/>
                  <a:gd name="T15" fmla="*/ 0 60000 65536"/>
                  <a:gd name="T16" fmla="*/ 0 60000 65536"/>
                  <a:gd name="T17" fmla="*/ 0 60000 65536"/>
                  <a:gd name="T18" fmla="*/ 0 w 136"/>
                  <a:gd name="T19" fmla="*/ 0 h 129"/>
                  <a:gd name="T20" fmla="*/ 136 w 136"/>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36" h="129">
                    <a:moveTo>
                      <a:pt x="2" y="125"/>
                    </a:moveTo>
                    <a:lnTo>
                      <a:pt x="6" y="128"/>
                    </a:lnTo>
                    <a:lnTo>
                      <a:pt x="135" y="6"/>
                    </a:lnTo>
                    <a:lnTo>
                      <a:pt x="129" y="0"/>
                    </a:lnTo>
                    <a:lnTo>
                      <a:pt x="0" y="122"/>
                    </a:lnTo>
                    <a:lnTo>
                      <a:pt x="2" y="12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66" name="Freeform 753"/>
              <p:cNvSpPr>
                <a:spLocks/>
              </p:cNvSpPr>
              <p:nvPr/>
            </p:nvSpPr>
            <p:spPr bwMode="auto">
              <a:xfrm>
                <a:off x="731" y="1129"/>
                <a:ext cx="5" cy="109"/>
              </a:xfrm>
              <a:custGeom>
                <a:avLst/>
                <a:gdLst>
                  <a:gd name="T0" fmla="*/ 11 w 4"/>
                  <a:gd name="T1" fmla="*/ 416 h 86"/>
                  <a:gd name="T2" fmla="*/ 11 w 4"/>
                  <a:gd name="T3" fmla="*/ 432 h 86"/>
                  <a:gd name="T4" fmla="*/ 14 w 4"/>
                  <a:gd name="T5" fmla="*/ 0 h 86"/>
                  <a:gd name="T6" fmla="*/ 1 w 4"/>
                  <a:gd name="T7" fmla="*/ 0 h 86"/>
                  <a:gd name="T8" fmla="*/ 0 w 4"/>
                  <a:gd name="T9" fmla="*/ 432 h 86"/>
                  <a:gd name="T10" fmla="*/ 0 w 4"/>
                  <a:gd name="T11" fmla="*/ 450 h 86"/>
                  <a:gd name="T12" fmla="*/ 0 w 4"/>
                  <a:gd name="T13" fmla="*/ 432 h 86"/>
                  <a:gd name="T14" fmla="*/ 0 w 4"/>
                  <a:gd name="T15" fmla="*/ 437 h 86"/>
                  <a:gd name="T16" fmla="*/ 0 w 4"/>
                  <a:gd name="T17" fmla="*/ 450 h 86"/>
                  <a:gd name="T18" fmla="*/ 11 w 4"/>
                  <a:gd name="T19" fmla="*/ 416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2" y="79"/>
                    </a:moveTo>
                    <a:lnTo>
                      <a:pt x="2" y="82"/>
                    </a:lnTo>
                    <a:lnTo>
                      <a:pt x="3" y="0"/>
                    </a:lnTo>
                    <a:lnTo>
                      <a:pt x="1" y="0"/>
                    </a:lnTo>
                    <a:lnTo>
                      <a:pt x="0" y="82"/>
                    </a:lnTo>
                    <a:lnTo>
                      <a:pt x="0" y="85"/>
                    </a:lnTo>
                    <a:lnTo>
                      <a:pt x="0" y="82"/>
                    </a:lnTo>
                    <a:lnTo>
                      <a:pt x="0" y="84"/>
                    </a:lnTo>
                    <a:lnTo>
                      <a:pt x="0" y="85"/>
                    </a:lnTo>
                    <a:lnTo>
                      <a:pt x="2" y="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67" name="Freeform 754"/>
              <p:cNvSpPr>
                <a:spLocks/>
              </p:cNvSpPr>
              <p:nvPr/>
            </p:nvSpPr>
            <p:spPr bwMode="auto">
              <a:xfrm>
                <a:off x="733" y="1238"/>
                <a:ext cx="220" cy="242"/>
              </a:xfrm>
              <a:custGeom>
                <a:avLst/>
                <a:gdLst>
                  <a:gd name="T0" fmla="*/ 828 w 175"/>
                  <a:gd name="T1" fmla="*/ 1008 h 189"/>
                  <a:gd name="T2" fmla="*/ 856 w 175"/>
                  <a:gd name="T3" fmla="*/ 987 h 189"/>
                  <a:gd name="T4" fmla="*/ 31 w 175"/>
                  <a:gd name="T5" fmla="*/ 0 h 189"/>
                  <a:gd name="T6" fmla="*/ 0 w 175"/>
                  <a:gd name="T7" fmla="*/ 36 h 189"/>
                  <a:gd name="T8" fmla="*/ 828 w 175"/>
                  <a:gd name="T9" fmla="*/ 1023 h 189"/>
                  <a:gd name="T10" fmla="*/ 865 w 175"/>
                  <a:gd name="T11" fmla="*/ 1008 h 189"/>
                  <a:gd name="T12" fmla="*/ 828 w 175"/>
                  <a:gd name="T13" fmla="*/ 1023 h 189"/>
                  <a:gd name="T14" fmla="*/ 865 w 175"/>
                  <a:gd name="T15" fmla="*/ 1064 h 189"/>
                  <a:gd name="T16" fmla="*/ 865 w 175"/>
                  <a:gd name="T17" fmla="*/ 1008 h 189"/>
                  <a:gd name="T18" fmla="*/ 828 w 175"/>
                  <a:gd name="T19" fmla="*/ 1008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9"/>
                  <a:gd name="T32" fmla="*/ 175 w 175"/>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9">
                    <a:moveTo>
                      <a:pt x="167" y="179"/>
                    </a:moveTo>
                    <a:lnTo>
                      <a:pt x="173" y="175"/>
                    </a:lnTo>
                    <a:lnTo>
                      <a:pt x="6" y="0"/>
                    </a:lnTo>
                    <a:lnTo>
                      <a:pt x="0" y="6"/>
                    </a:lnTo>
                    <a:lnTo>
                      <a:pt x="167" y="181"/>
                    </a:lnTo>
                    <a:lnTo>
                      <a:pt x="174" y="179"/>
                    </a:lnTo>
                    <a:lnTo>
                      <a:pt x="167" y="181"/>
                    </a:lnTo>
                    <a:lnTo>
                      <a:pt x="174" y="188"/>
                    </a:lnTo>
                    <a:lnTo>
                      <a:pt x="174" y="179"/>
                    </a:lnTo>
                    <a:lnTo>
                      <a:pt x="167" y="1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68" name="Freeform 755"/>
              <p:cNvSpPr>
                <a:spLocks/>
              </p:cNvSpPr>
              <p:nvPr/>
            </p:nvSpPr>
            <p:spPr bwMode="auto">
              <a:xfrm>
                <a:off x="951" y="1359"/>
                <a:ext cx="7" cy="110"/>
              </a:xfrm>
              <a:custGeom>
                <a:avLst/>
                <a:gdLst>
                  <a:gd name="T0" fmla="*/ 65 w 4"/>
                  <a:gd name="T1" fmla="*/ 22 h 86"/>
                  <a:gd name="T2" fmla="*/ 65 w 4"/>
                  <a:gd name="T3" fmla="*/ 13 h 86"/>
                  <a:gd name="T4" fmla="*/ 0 w 4"/>
                  <a:gd name="T5" fmla="*/ 477 h 86"/>
                  <a:gd name="T6" fmla="*/ 114 w 4"/>
                  <a:gd name="T7" fmla="*/ 477 h 86"/>
                  <a:gd name="T8" fmla="*/ 151 w 4"/>
                  <a:gd name="T9" fmla="*/ 13 h 86"/>
                  <a:gd name="T10" fmla="*/ 151 w 4"/>
                  <a:gd name="T11" fmla="*/ 0 h 86"/>
                  <a:gd name="T12" fmla="*/ 151 w 4"/>
                  <a:gd name="T13" fmla="*/ 13 h 86"/>
                  <a:gd name="T14" fmla="*/ 151 w 4"/>
                  <a:gd name="T15" fmla="*/ 1 h 86"/>
                  <a:gd name="T16" fmla="*/ 151 w 4"/>
                  <a:gd name="T17" fmla="*/ 0 h 86"/>
                  <a:gd name="T18" fmla="*/ 65 w 4"/>
                  <a:gd name="T19" fmla="*/ 22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1" y="4"/>
                    </a:moveTo>
                    <a:lnTo>
                      <a:pt x="1" y="2"/>
                    </a:lnTo>
                    <a:lnTo>
                      <a:pt x="0" y="85"/>
                    </a:lnTo>
                    <a:lnTo>
                      <a:pt x="2" y="85"/>
                    </a:lnTo>
                    <a:lnTo>
                      <a:pt x="3" y="2"/>
                    </a:lnTo>
                    <a:lnTo>
                      <a:pt x="3" y="0"/>
                    </a:lnTo>
                    <a:lnTo>
                      <a:pt x="3" y="2"/>
                    </a:lnTo>
                    <a:lnTo>
                      <a:pt x="3" y="1"/>
                    </a:lnTo>
                    <a:lnTo>
                      <a:pt x="3" y="0"/>
                    </a:lnTo>
                    <a:lnTo>
                      <a:pt x="1" y="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69" name="Freeform 756"/>
              <p:cNvSpPr>
                <a:spLocks/>
              </p:cNvSpPr>
              <p:nvPr/>
            </p:nvSpPr>
            <p:spPr bwMode="auto">
              <a:xfrm>
                <a:off x="736" y="1118"/>
                <a:ext cx="222" cy="238"/>
              </a:xfrm>
              <a:custGeom>
                <a:avLst/>
                <a:gdLst>
                  <a:gd name="T0" fmla="*/ 36 w 174"/>
                  <a:gd name="T1" fmla="*/ 47 h 188"/>
                  <a:gd name="T2" fmla="*/ 0 w 174"/>
                  <a:gd name="T3" fmla="*/ 61 h 188"/>
                  <a:gd name="T4" fmla="*/ 920 w 174"/>
                  <a:gd name="T5" fmla="*/ 976 h 188"/>
                  <a:gd name="T6" fmla="*/ 954 w 174"/>
                  <a:gd name="T7" fmla="*/ 946 h 188"/>
                  <a:gd name="T8" fmla="*/ 36 w 174"/>
                  <a:gd name="T9" fmla="*/ 37 h 188"/>
                  <a:gd name="T10" fmla="*/ 0 w 174"/>
                  <a:gd name="T11" fmla="*/ 47 h 188"/>
                  <a:gd name="T12" fmla="*/ 36 w 174"/>
                  <a:gd name="T13" fmla="*/ 37 h 188"/>
                  <a:gd name="T14" fmla="*/ 0 w 174"/>
                  <a:gd name="T15" fmla="*/ 0 h 188"/>
                  <a:gd name="T16" fmla="*/ 0 w 174"/>
                  <a:gd name="T17" fmla="*/ 47 h 188"/>
                  <a:gd name="T18" fmla="*/ 36 w 174"/>
                  <a:gd name="T19" fmla="*/ 47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8"/>
                  <a:gd name="T32" fmla="*/ 174 w 174"/>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8">
                    <a:moveTo>
                      <a:pt x="6" y="9"/>
                    </a:moveTo>
                    <a:lnTo>
                      <a:pt x="0" y="12"/>
                    </a:lnTo>
                    <a:lnTo>
                      <a:pt x="167" y="187"/>
                    </a:lnTo>
                    <a:lnTo>
                      <a:pt x="173" y="182"/>
                    </a:lnTo>
                    <a:lnTo>
                      <a:pt x="6" y="7"/>
                    </a:lnTo>
                    <a:lnTo>
                      <a:pt x="0" y="9"/>
                    </a:lnTo>
                    <a:lnTo>
                      <a:pt x="6" y="7"/>
                    </a:lnTo>
                    <a:lnTo>
                      <a:pt x="0" y="0"/>
                    </a:lnTo>
                    <a:lnTo>
                      <a:pt x="0" y="9"/>
                    </a:lnTo>
                    <a:lnTo>
                      <a:pt x="6"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70" name="Freeform 757"/>
              <p:cNvSpPr>
                <a:spLocks/>
              </p:cNvSpPr>
              <p:nvPr/>
            </p:nvSpPr>
            <p:spPr bwMode="auto">
              <a:xfrm>
                <a:off x="782" y="1471"/>
                <a:ext cx="171" cy="167"/>
              </a:xfrm>
              <a:custGeom>
                <a:avLst/>
                <a:gdLst>
                  <a:gd name="T0" fmla="*/ 609 w 137"/>
                  <a:gd name="T1" fmla="*/ 17 h 130"/>
                  <a:gd name="T2" fmla="*/ 609 w 137"/>
                  <a:gd name="T3" fmla="*/ 0 h 130"/>
                  <a:gd name="T4" fmla="*/ 0 w 137"/>
                  <a:gd name="T5" fmla="*/ 709 h 130"/>
                  <a:gd name="T6" fmla="*/ 26 w 137"/>
                  <a:gd name="T7" fmla="*/ 746 h 130"/>
                  <a:gd name="T8" fmla="*/ 638 w 137"/>
                  <a:gd name="T9" fmla="*/ 36 h 130"/>
                  <a:gd name="T10" fmla="*/ 643 w 137"/>
                  <a:gd name="T11" fmla="*/ 17 h 130"/>
                  <a:gd name="T12" fmla="*/ 609 w 137"/>
                  <a:gd name="T13" fmla="*/ 17 h 130"/>
                  <a:gd name="T14" fmla="*/ 0 60000 65536"/>
                  <a:gd name="T15" fmla="*/ 0 60000 65536"/>
                  <a:gd name="T16" fmla="*/ 0 60000 65536"/>
                  <a:gd name="T17" fmla="*/ 0 60000 65536"/>
                  <a:gd name="T18" fmla="*/ 0 60000 65536"/>
                  <a:gd name="T19" fmla="*/ 0 60000 65536"/>
                  <a:gd name="T20" fmla="*/ 0 60000 65536"/>
                  <a:gd name="T21" fmla="*/ 0 w 137"/>
                  <a:gd name="T22" fmla="*/ 0 h 130"/>
                  <a:gd name="T23" fmla="*/ 137 w 137"/>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30">
                    <a:moveTo>
                      <a:pt x="129" y="3"/>
                    </a:moveTo>
                    <a:lnTo>
                      <a:pt x="129" y="0"/>
                    </a:lnTo>
                    <a:lnTo>
                      <a:pt x="0" y="123"/>
                    </a:lnTo>
                    <a:lnTo>
                      <a:pt x="6" y="129"/>
                    </a:lnTo>
                    <a:lnTo>
                      <a:pt x="135" y="6"/>
                    </a:lnTo>
                    <a:lnTo>
                      <a:pt x="136" y="3"/>
                    </a:lnTo>
                    <a:lnTo>
                      <a:pt x="129"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71" name="Freeform 758"/>
              <p:cNvSpPr>
                <a:spLocks/>
              </p:cNvSpPr>
              <p:nvPr/>
            </p:nvSpPr>
            <p:spPr bwMode="auto">
              <a:xfrm>
                <a:off x="951" y="1351"/>
                <a:ext cx="7" cy="118"/>
              </a:xfrm>
              <a:custGeom>
                <a:avLst/>
                <a:gdLst>
                  <a:gd name="T0" fmla="*/ 151 w 4"/>
                  <a:gd name="T1" fmla="*/ 59 h 92"/>
                  <a:gd name="T2" fmla="*/ 65 w 4"/>
                  <a:gd name="T3" fmla="*/ 46 h 92"/>
                  <a:gd name="T4" fmla="*/ 0 w 4"/>
                  <a:gd name="T5" fmla="*/ 519 h 92"/>
                  <a:gd name="T6" fmla="*/ 114 w 4"/>
                  <a:gd name="T7" fmla="*/ 519 h 92"/>
                  <a:gd name="T8" fmla="*/ 151 w 4"/>
                  <a:gd name="T9" fmla="*/ 46 h 92"/>
                  <a:gd name="T10" fmla="*/ 65 w 4"/>
                  <a:gd name="T11" fmla="*/ 36 h 92"/>
                  <a:gd name="T12" fmla="*/ 151 w 4"/>
                  <a:gd name="T13" fmla="*/ 46 h 92"/>
                  <a:gd name="T14" fmla="*/ 151 w 4"/>
                  <a:gd name="T15" fmla="*/ 0 h 92"/>
                  <a:gd name="T16" fmla="*/ 65 w 4"/>
                  <a:gd name="T17" fmla="*/ 36 h 92"/>
                  <a:gd name="T18" fmla="*/ 151 w 4"/>
                  <a:gd name="T19" fmla="*/ 59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2"/>
                  <a:gd name="T32" fmla="*/ 4 w 4"/>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2">
                    <a:moveTo>
                      <a:pt x="3" y="10"/>
                    </a:moveTo>
                    <a:lnTo>
                      <a:pt x="1" y="8"/>
                    </a:lnTo>
                    <a:lnTo>
                      <a:pt x="0" y="91"/>
                    </a:lnTo>
                    <a:lnTo>
                      <a:pt x="2" y="91"/>
                    </a:lnTo>
                    <a:lnTo>
                      <a:pt x="3" y="8"/>
                    </a:lnTo>
                    <a:lnTo>
                      <a:pt x="1" y="6"/>
                    </a:lnTo>
                    <a:lnTo>
                      <a:pt x="3" y="8"/>
                    </a:lnTo>
                    <a:lnTo>
                      <a:pt x="3" y="0"/>
                    </a:lnTo>
                    <a:lnTo>
                      <a:pt x="1" y="6"/>
                    </a:lnTo>
                    <a:lnTo>
                      <a:pt x="3" y="1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72" name="Freeform 759"/>
              <p:cNvSpPr>
                <a:spLocks/>
              </p:cNvSpPr>
              <p:nvPr/>
            </p:nvSpPr>
            <p:spPr bwMode="auto">
              <a:xfrm>
                <a:off x="723" y="1359"/>
                <a:ext cx="235" cy="220"/>
              </a:xfrm>
              <a:custGeom>
                <a:avLst/>
                <a:gdLst>
                  <a:gd name="T0" fmla="*/ 37 w 184"/>
                  <a:gd name="T1" fmla="*/ 907 h 173"/>
                  <a:gd name="T2" fmla="*/ 36 w 184"/>
                  <a:gd name="T3" fmla="*/ 925 h 173"/>
                  <a:gd name="T4" fmla="*/ 1017 w 184"/>
                  <a:gd name="T5" fmla="*/ 28 h 173"/>
                  <a:gd name="T6" fmla="*/ 982 w 184"/>
                  <a:gd name="T7" fmla="*/ 0 h 173"/>
                  <a:gd name="T8" fmla="*/ 1 w 184"/>
                  <a:gd name="T9" fmla="*/ 893 h 173"/>
                  <a:gd name="T10" fmla="*/ 0 w 184"/>
                  <a:gd name="T11" fmla="*/ 907 h 173"/>
                  <a:gd name="T12" fmla="*/ 1 w 184"/>
                  <a:gd name="T13" fmla="*/ 893 h 173"/>
                  <a:gd name="T14" fmla="*/ 0 w 184"/>
                  <a:gd name="T15" fmla="*/ 897 h 173"/>
                  <a:gd name="T16" fmla="*/ 0 w 184"/>
                  <a:gd name="T17" fmla="*/ 907 h 173"/>
                  <a:gd name="T18" fmla="*/ 37 w 184"/>
                  <a:gd name="T19" fmla="*/ 907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73"/>
                  <a:gd name="T32" fmla="*/ 184 w 184"/>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73">
                    <a:moveTo>
                      <a:pt x="7" y="169"/>
                    </a:moveTo>
                    <a:lnTo>
                      <a:pt x="6" y="172"/>
                    </a:lnTo>
                    <a:lnTo>
                      <a:pt x="183" y="5"/>
                    </a:lnTo>
                    <a:lnTo>
                      <a:pt x="177" y="0"/>
                    </a:lnTo>
                    <a:lnTo>
                      <a:pt x="1" y="166"/>
                    </a:lnTo>
                    <a:lnTo>
                      <a:pt x="0" y="169"/>
                    </a:lnTo>
                    <a:lnTo>
                      <a:pt x="1" y="166"/>
                    </a:lnTo>
                    <a:lnTo>
                      <a:pt x="0" y="167"/>
                    </a:lnTo>
                    <a:lnTo>
                      <a:pt x="0" y="169"/>
                    </a:lnTo>
                    <a:lnTo>
                      <a:pt x="7" y="16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73" name="Freeform 760"/>
              <p:cNvSpPr>
                <a:spLocks/>
              </p:cNvSpPr>
              <p:nvPr/>
            </p:nvSpPr>
            <p:spPr bwMode="auto">
              <a:xfrm>
                <a:off x="722" y="1584"/>
                <a:ext cx="3" cy="106"/>
              </a:xfrm>
              <a:custGeom>
                <a:avLst/>
                <a:gdLst>
                  <a:gd name="T0" fmla="*/ 0 w 2"/>
                  <a:gd name="T1" fmla="*/ 453 h 83"/>
                  <a:gd name="T2" fmla="*/ 21 w 2"/>
                  <a:gd name="T3" fmla="*/ 453 h 83"/>
                  <a:gd name="T4" fmla="*/ 21 w 2"/>
                  <a:gd name="T5" fmla="*/ 0 h 83"/>
                  <a:gd name="T6" fmla="*/ 0 w 2"/>
                  <a:gd name="T7" fmla="*/ 0 h 83"/>
                  <a:gd name="T8" fmla="*/ 0 w 2"/>
                  <a:gd name="T9" fmla="*/ 453 h 83"/>
                  <a:gd name="T10" fmla="*/ 0 w 2"/>
                  <a:gd name="T11" fmla="*/ 453 h 83"/>
                  <a:gd name="T12" fmla="*/ 0 60000 65536"/>
                  <a:gd name="T13" fmla="*/ 0 60000 65536"/>
                  <a:gd name="T14" fmla="*/ 0 60000 65536"/>
                  <a:gd name="T15" fmla="*/ 0 60000 65536"/>
                  <a:gd name="T16" fmla="*/ 0 60000 65536"/>
                  <a:gd name="T17" fmla="*/ 0 60000 65536"/>
                  <a:gd name="T18" fmla="*/ 0 w 2"/>
                  <a:gd name="T19" fmla="*/ 0 h 83"/>
                  <a:gd name="T20" fmla="*/ 2 w 2"/>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 h="83">
                    <a:moveTo>
                      <a:pt x="0" y="82"/>
                    </a:moveTo>
                    <a:lnTo>
                      <a:pt x="1" y="82"/>
                    </a:lnTo>
                    <a:lnTo>
                      <a:pt x="1" y="0"/>
                    </a:lnTo>
                    <a:lnTo>
                      <a:pt x="0" y="0"/>
                    </a:lnTo>
                    <a:lnTo>
                      <a:pt x="0" y="8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74" name="Freeform 761"/>
              <p:cNvSpPr>
                <a:spLocks/>
              </p:cNvSpPr>
              <p:nvPr/>
            </p:nvSpPr>
            <p:spPr bwMode="auto">
              <a:xfrm>
                <a:off x="501" y="1461"/>
                <a:ext cx="169" cy="174"/>
              </a:xfrm>
              <a:custGeom>
                <a:avLst/>
                <a:gdLst>
                  <a:gd name="T0" fmla="*/ 0 w 133"/>
                  <a:gd name="T1" fmla="*/ 13 h 135"/>
                  <a:gd name="T2" fmla="*/ 1 w 133"/>
                  <a:gd name="T3" fmla="*/ 28 h 135"/>
                  <a:gd name="T4" fmla="*/ 673 w 133"/>
                  <a:gd name="T5" fmla="*/ 793 h 135"/>
                  <a:gd name="T6" fmla="*/ 705 w 133"/>
                  <a:gd name="T7" fmla="*/ 763 h 135"/>
                  <a:gd name="T8" fmla="*/ 36 w 133"/>
                  <a:gd name="T9" fmla="*/ 0 h 135"/>
                  <a:gd name="T10" fmla="*/ 37 w 133"/>
                  <a:gd name="T11" fmla="*/ 13 h 135"/>
                  <a:gd name="T12" fmla="*/ 0 w 133"/>
                  <a:gd name="T13" fmla="*/ 13 h 135"/>
                  <a:gd name="T14" fmla="*/ 0 60000 65536"/>
                  <a:gd name="T15" fmla="*/ 0 60000 65536"/>
                  <a:gd name="T16" fmla="*/ 0 60000 65536"/>
                  <a:gd name="T17" fmla="*/ 0 60000 65536"/>
                  <a:gd name="T18" fmla="*/ 0 60000 65536"/>
                  <a:gd name="T19" fmla="*/ 0 60000 65536"/>
                  <a:gd name="T20" fmla="*/ 0 60000 65536"/>
                  <a:gd name="T21" fmla="*/ 0 w 133"/>
                  <a:gd name="T22" fmla="*/ 0 h 135"/>
                  <a:gd name="T23" fmla="*/ 133 w 133"/>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35">
                    <a:moveTo>
                      <a:pt x="0" y="2"/>
                    </a:moveTo>
                    <a:lnTo>
                      <a:pt x="1" y="5"/>
                    </a:lnTo>
                    <a:lnTo>
                      <a:pt x="126" y="134"/>
                    </a:lnTo>
                    <a:lnTo>
                      <a:pt x="132" y="129"/>
                    </a:lnTo>
                    <a:lnTo>
                      <a:pt x="6" y="0"/>
                    </a:lnTo>
                    <a:lnTo>
                      <a:pt x="7" y="2"/>
                    </a:lnTo>
                    <a:lnTo>
                      <a:pt x="0"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75" name="Freeform 762"/>
              <p:cNvSpPr>
                <a:spLocks/>
              </p:cNvSpPr>
              <p:nvPr/>
            </p:nvSpPr>
            <p:spPr bwMode="auto">
              <a:xfrm>
                <a:off x="501" y="1339"/>
                <a:ext cx="5" cy="118"/>
              </a:xfrm>
              <a:custGeom>
                <a:avLst/>
                <a:gdLst>
                  <a:gd name="T0" fmla="*/ 62 w 3"/>
                  <a:gd name="T1" fmla="*/ 36 h 92"/>
                  <a:gd name="T2" fmla="*/ 37 w 3"/>
                  <a:gd name="T3" fmla="*/ 51 h 92"/>
                  <a:gd name="T4" fmla="*/ 0 w 3"/>
                  <a:gd name="T5" fmla="*/ 519 h 92"/>
                  <a:gd name="T6" fmla="*/ 62 w 3"/>
                  <a:gd name="T7" fmla="*/ 519 h 92"/>
                  <a:gd name="T8" fmla="*/ 62 w 3"/>
                  <a:gd name="T9" fmla="*/ 51 h 92"/>
                  <a:gd name="T10" fmla="*/ 37 w 3"/>
                  <a:gd name="T11" fmla="*/ 63 h 92"/>
                  <a:gd name="T12" fmla="*/ 62 w 3"/>
                  <a:gd name="T13" fmla="*/ 36 h 92"/>
                  <a:gd name="T14" fmla="*/ 37 w 3"/>
                  <a:gd name="T15" fmla="*/ 0 h 92"/>
                  <a:gd name="T16" fmla="*/ 37 w 3"/>
                  <a:gd name="T17" fmla="*/ 51 h 92"/>
                  <a:gd name="T18" fmla="*/ 62 w 3"/>
                  <a:gd name="T19" fmla="*/ 36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2"/>
                  <a:gd name="T32" fmla="*/ 3 w 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2">
                    <a:moveTo>
                      <a:pt x="2" y="6"/>
                    </a:moveTo>
                    <a:lnTo>
                      <a:pt x="1" y="9"/>
                    </a:lnTo>
                    <a:lnTo>
                      <a:pt x="0" y="91"/>
                    </a:lnTo>
                    <a:lnTo>
                      <a:pt x="2" y="91"/>
                    </a:lnTo>
                    <a:lnTo>
                      <a:pt x="2" y="9"/>
                    </a:lnTo>
                    <a:lnTo>
                      <a:pt x="1" y="11"/>
                    </a:lnTo>
                    <a:lnTo>
                      <a:pt x="2" y="6"/>
                    </a:lnTo>
                    <a:lnTo>
                      <a:pt x="1" y="0"/>
                    </a:lnTo>
                    <a:lnTo>
                      <a:pt x="1" y="9"/>
                    </a:lnTo>
                    <a:lnTo>
                      <a:pt x="2" y="6"/>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76" name="Freeform 763"/>
              <p:cNvSpPr>
                <a:spLocks/>
              </p:cNvSpPr>
              <p:nvPr/>
            </p:nvSpPr>
            <p:spPr bwMode="auto">
              <a:xfrm>
                <a:off x="504" y="1345"/>
                <a:ext cx="224" cy="234"/>
              </a:xfrm>
              <a:custGeom>
                <a:avLst/>
                <a:gdLst>
                  <a:gd name="T0" fmla="*/ 946 w 176"/>
                  <a:gd name="T1" fmla="*/ 1004 h 183"/>
                  <a:gd name="T2" fmla="*/ 934 w 176"/>
                  <a:gd name="T3" fmla="*/ 985 h 183"/>
                  <a:gd name="T4" fmla="*/ 36 w 176"/>
                  <a:gd name="T5" fmla="*/ 0 h 183"/>
                  <a:gd name="T6" fmla="*/ 0 w 176"/>
                  <a:gd name="T7" fmla="*/ 36 h 183"/>
                  <a:gd name="T8" fmla="*/ 907 w 176"/>
                  <a:gd name="T9" fmla="*/ 1019 h 183"/>
                  <a:gd name="T10" fmla="*/ 905 w 176"/>
                  <a:gd name="T11" fmla="*/ 1004 h 183"/>
                  <a:gd name="T12" fmla="*/ 946 w 176"/>
                  <a:gd name="T13" fmla="*/ 1004 h 183"/>
                  <a:gd name="T14" fmla="*/ 946 w 176"/>
                  <a:gd name="T15" fmla="*/ 990 h 183"/>
                  <a:gd name="T16" fmla="*/ 934 w 176"/>
                  <a:gd name="T17" fmla="*/ 985 h 183"/>
                  <a:gd name="T18" fmla="*/ 946 w 176"/>
                  <a:gd name="T19" fmla="*/ 1004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3"/>
                  <a:gd name="T32" fmla="*/ 176 w 176"/>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3">
                    <a:moveTo>
                      <a:pt x="175" y="179"/>
                    </a:moveTo>
                    <a:lnTo>
                      <a:pt x="173" y="176"/>
                    </a:lnTo>
                    <a:lnTo>
                      <a:pt x="6" y="0"/>
                    </a:lnTo>
                    <a:lnTo>
                      <a:pt x="0" y="6"/>
                    </a:lnTo>
                    <a:lnTo>
                      <a:pt x="168" y="182"/>
                    </a:lnTo>
                    <a:lnTo>
                      <a:pt x="167" y="179"/>
                    </a:lnTo>
                    <a:lnTo>
                      <a:pt x="175" y="179"/>
                    </a:lnTo>
                    <a:lnTo>
                      <a:pt x="175" y="177"/>
                    </a:lnTo>
                    <a:lnTo>
                      <a:pt x="173" y="176"/>
                    </a:lnTo>
                    <a:lnTo>
                      <a:pt x="175" y="1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77" name="Freeform 764"/>
              <p:cNvSpPr>
                <a:spLocks/>
              </p:cNvSpPr>
              <p:nvPr/>
            </p:nvSpPr>
            <p:spPr bwMode="auto">
              <a:xfrm>
                <a:off x="722" y="1584"/>
                <a:ext cx="6" cy="106"/>
              </a:xfrm>
              <a:custGeom>
                <a:avLst/>
                <a:gdLst>
                  <a:gd name="T0" fmla="*/ 128 w 3"/>
                  <a:gd name="T1" fmla="*/ 424 h 84"/>
                  <a:gd name="T2" fmla="*/ 256 w 3"/>
                  <a:gd name="T3" fmla="*/ 424 h 84"/>
                  <a:gd name="T4" fmla="*/ 256 w 3"/>
                  <a:gd name="T5" fmla="*/ 0 h 84"/>
                  <a:gd name="T6" fmla="*/ 0 w 3"/>
                  <a:gd name="T7" fmla="*/ 0 h 84"/>
                  <a:gd name="T8" fmla="*/ 0 w 3"/>
                  <a:gd name="T9" fmla="*/ 424 h 84"/>
                  <a:gd name="T10" fmla="*/ 128 w 3"/>
                  <a:gd name="T11" fmla="*/ 424 h 84"/>
                  <a:gd name="T12" fmla="*/ 0 60000 65536"/>
                  <a:gd name="T13" fmla="*/ 0 60000 65536"/>
                  <a:gd name="T14" fmla="*/ 0 60000 65536"/>
                  <a:gd name="T15" fmla="*/ 0 60000 65536"/>
                  <a:gd name="T16" fmla="*/ 0 60000 65536"/>
                  <a:gd name="T17" fmla="*/ 0 60000 65536"/>
                  <a:gd name="T18" fmla="*/ 0 w 3"/>
                  <a:gd name="T19" fmla="*/ 0 h 84"/>
                  <a:gd name="T20" fmla="*/ 3 w 3"/>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3" h="84">
                    <a:moveTo>
                      <a:pt x="1" y="83"/>
                    </a:moveTo>
                    <a:lnTo>
                      <a:pt x="2" y="83"/>
                    </a:lnTo>
                    <a:lnTo>
                      <a:pt x="2" y="0"/>
                    </a:lnTo>
                    <a:lnTo>
                      <a:pt x="0" y="0"/>
                    </a:lnTo>
                    <a:lnTo>
                      <a:pt x="0" y="83"/>
                    </a:lnTo>
                    <a:lnTo>
                      <a:pt x="1" y="8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78" name="Freeform 765"/>
              <p:cNvSpPr>
                <a:spLocks/>
              </p:cNvSpPr>
              <p:nvPr/>
            </p:nvSpPr>
            <p:spPr bwMode="auto">
              <a:xfrm>
                <a:off x="736" y="901"/>
                <a:ext cx="229" cy="223"/>
              </a:xfrm>
              <a:custGeom>
                <a:avLst/>
                <a:gdLst>
                  <a:gd name="T0" fmla="*/ 903 w 182"/>
                  <a:gd name="T1" fmla="*/ 13 h 175"/>
                  <a:gd name="T2" fmla="*/ 877 w 182"/>
                  <a:gd name="T3" fmla="*/ 13 h 175"/>
                  <a:gd name="T4" fmla="*/ 0 w 182"/>
                  <a:gd name="T5" fmla="*/ 921 h 175"/>
                  <a:gd name="T6" fmla="*/ 31 w 182"/>
                  <a:gd name="T7" fmla="*/ 952 h 175"/>
                  <a:gd name="T8" fmla="*/ 903 w 182"/>
                  <a:gd name="T9" fmla="*/ 46 h 175"/>
                  <a:gd name="T10" fmla="*/ 877 w 182"/>
                  <a:gd name="T11" fmla="*/ 46 h 175"/>
                  <a:gd name="T12" fmla="*/ 903 w 182"/>
                  <a:gd name="T13" fmla="*/ 13 h 175"/>
                  <a:gd name="T14" fmla="*/ 893 w 182"/>
                  <a:gd name="T15" fmla="*/ 0 h 175"/>
                  <a:gd name="T16" fmla="*/ 877 w 182"/>
                  <a:gd name="T17" fmla="*/ 13 h 175"/>
                  <a:gd name="T18" fmla="*/ 903 w 182"/>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181" y="2"/>
                    </a:moveTo>
                    <a:lnTo>
                      <a:pt x="176" y="2"/>
                    </a:lnTo>
                    <a:lnTo>
                      <a:pt x="0" y="169"/>
                    </a:lnTo>
                    <a:lnTo>
                      <a:pt x="6" y="174"/>
                    </a:lnTo>
                    <a:lnTo>
                      <a:pt x="181" y="8"/>
                    </a:lnTo>
                    <a:lnTo>
                      <a:pt x="176" y="8"/>
                    </a:lnTo>
                    <a:lnTo>
                      <a:pt x="181" y="2"/>
                    </a:lnTo>
                    <a:lnTo>
                      <a:pt x="179" y="0"/>
                    </a:lnTo>
                    <a:lnTo>
                      <a:pt x="176" y="2"/>
                    </a:lnTo>
                    <a:lnTo>
                      <a:pt x="181"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79" name="Freeform 766"/>
              <p:cNvSpPr>
                <a:spLocks/>
              </p:cNvSpPr>
              <p:nvPr/>
            </p:nvSpPr>
            <p:spPr bwMode="auto">
              <a:xfrm>
                <a:off x="968" y="903"/>
                <a:ext cx="222" cy="232"/>
              </a:xfrm>
              <a:custGeom>
                <a:avLst/>
                <a:gdLst>
                  <a:gd name="T0" fmla="*/ 878 w 176"/>
                  <a:gd name="T1" fmla="*/ 1024 h 181"/>
                  <a:gd name="T2" fmla="*/ 878 w 176"/>
                  <a:gd name="T3" fmla="*/ 993 h 181"/>
                  <a:gd name="T4" fmla="*/ 25 w 176"/>
                  <a:gd name="T5" fmla="*/ 0 h 181"/>
                  <a:gd name="T6" fmla="*/ 0 w 176"/>
                  <a:gd name="T7" fmla="*/ 36 h 181"/>
                  <a:gd name="T8" fmla="*/ 851 w 176"/>
                  <a:gd name="T9" fmla="*/ 1024 h 181"/>
                  <a:gd name="T10" fmla="*/ 851 w 176"/>
                  <a:gd name="T11" fmla="*/ 993 h 181"/>
                  <a:gd name="T12" fmla="*/ 878 w 176"/>
                  <a:gd name="T13" fmla="*/ 1024 h 181"/>
                  <a:gd name="T14" fmla="*/ 891 w 176"/>
                  <a:gd name="T15" fmla="*/ 1009 h 181"/>
                  <a:gd name="T16" fmla="*/ 878 w 176"/>
                  <a:gd name="T17" fmla="*/ 993 h 181"/>
                  <a:gd name="T18" fmla="*/ 878 w 176"/>
                  <a:gd name="T19" fmla="*/ 1024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1"/>
                  <a:gd name="T32" fmla="*/ 176 w 176"/>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1">
                    <a:moveTo>
                      <a:pt x="173" y="180"/>
                    </a:moveTo>
                    <a:lnTo>
                      <a:pt x="173" y="175"/>
                    </a:lnTo>
                    <a:lnTo>
                      <a:pt x="5" y="0"/>
                    </a:lnTo>
                    <a:lnTo>
                      <a:pt x="0" y="6"/>
                    </a:lnTo>
                    <a:lnTo>
                      <a:pt x="167" y="180"/>
                    </a:lnTo>
                    <a:lnTo>
                      <a:pt x="167" y="175"/>
                    </a:lnTo>
                    <a:lnTo>
                      <a:pt x="173" y="180"/>
                    </a:lnTo>
                    <a:lnTo>
                      <a:pt x="175" y="178"/>
                    </a:lnTo>
                    <a:lnTo>
                      <a:pt x="173" y="175"/>
                    </a:lnTo>
                    <a:lnTo>
                      <a:pt x="173" y="1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80" name="Freeform 767"/>
              <p:cNvSpPr>
                <a:spLocks/>
              </p:cNvSpPr>
              <p:nvPr/>
            </p:nvSpPr>
            <p:spPr bwMode="auto">
              <a:xfrm>
                <a:off x="958" y="1136"/>
                <a:ext cx="229" cy="225"/>
              </a:xfrm>
              <a:custGeom>
                <a:avLst/>
                <a:gdLst>
                  <a:gd name="T0" fmla="*/ 0 w 183"/>
                  <a:gd name="T1" fmla="*/ 959 h 176"/>
                  <a:gd name="T2" fmla="*/ 31 w 183"/>
                  <a:gd name="T3" fmla="*/ 959 h 176"/>
                  <a:gd name="T4" fmla="*/ 876 w 183"/>
                  <a:gd name="T5" fmla="*/ 28 h 176"/>
                  <a:gd name="T6" fmla="*/ 842 w 183"/>
                  <a:gd name="T7" fmla="*/ 0 h 176"/>
                  <a:gd name="T8" fmla="*/ 0 w 183"/>
                  <a:gd name="T9" fmla="*/ 929 h 176"/>
                  <a:gd name="T10" fmla="*/ 31 w 183"/>
                  <a:gd name="T11" fmla="*/ 929 h 176"/>
                  <a:gd name="T12" fmla="*/ 0 w 183"/>
                  <a:gd name="T13" fmla="*/ 959 h 176"/>
                  <a:gd name="T14" fmla="*/ 16 w 183"/>
                  <a:gd name="T15" fmla="*/ 977 h 176"/>
                  <a:gd name="T16" fmla="*/ 31 w 183"/>
                  <a:gd name="T17" fmla="*/ 959 h 176"/>
                  <a:gd name="T18" fmla="*/ 0 w 183"/>
                  <a:gd name="T19" fmla="*/ 959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6"/>
                  <a:gd name="T32" fmla="*/ 183 w 183"/>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6">
                    <a:moveTo>
                      <a:pt x="0" y="172"/>
                    </a:moveTo>
                    <a:lnTo>
                      <a:pt x="6" y="172"/>
                    </a:lnTo>
                    <a:lnTo>
                      <a:pt x="182" y="5"/>
                    </a:lnTo>
                    <a:lnTo>
                      <a:pt x="176" y="0"/>
                    </a:lnTo>
                    <a:lnTo>
                      <a:pt x="0" y="167"/>
                    </a:lnTo>
                    <a:lnTo>
                      <a:pt x="6" y="167"/>
                    </a:lnTo>
                    <a:lnTo>
                      <a:pt x="0" y="172"/>
                    </a:lnTo>
                    <a:lnTo>
                      <a:pt x="3" y="175"/>
                    </a:lnTo>
                    <a:lnTo>
                      <a:pt x="6" y="172"/>
                    </a:lnTo>
                    <a:lnTo>
                      <a:pt x="0" y="17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81" name="Freeform 768"/>
              <p:cNvSpPr>
                <a:spLocks/>
              </p:cNvSpPr>
              <p:nvPr/>
            </p:nvSpPr>
            <p:spPr bwMode="auto">
              <a:xfrm>
                <a:off x="733" y="1125"/>
                <a:ext cx="225" cy="231"/>
              </a:xfrm>
              <a:custGeom>
                <a:avLst/>
                <a:gdLst>
                  <a:gd name="T0" fmla="*/ 13 w 177"/>
                  <a:gd name="T1" fmla="*/ 0 h 181"/>
                  <a:gd name="T2" fmla="*/ 13 w 177"/>
                  <a:gd name="T3" fmla="*/ 28 h 181"/>
                  <a:gd name="T4" fmla="*/ 914 w 177"/>
                  <a:gd name="T5" fmla="*/ 995 h 181"/>
                  <a:gd name="T6" fmla="*/ 946 w 177"/>
                  <a:gd name="T7" fmla="*/ 966 h 181"/>
                  <a:gd name="T8" fmla="*/ 46 w 177"/>
                  <a:gd name="T9" fmla="*/ 0 h 181"/>
                  <a:gd name="T10" fmla="*/ 46 w 177"/>
                  <a:gd name="T11" fmla="*/ 28 h 181"/>
                  <a:gd name="T12" fmla="*/ 13 w 177"/>
                  <a:gd name="T13" fmla="*/ 0 h 181"/>
                  <a:gd name="T14" fmla="*/ 0 w 177"/>
                  <a:gd name="T15" fmla="*/ 13 h 181"/>
                  <a:gd name="T16" fmla="*/ 13 w 177"/>
                  <a:gd name="T17" fmla="*/ 28 h 181"/>
                  <a:gd name="T18" fmla="*/ 13 w 177"/>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2" y="0"/>
                    </a:moveTo>
                    <a:lnTo>
                      <a:pt x="2" y="5"/>
                    </a:lnTo>
                    <a:lnTo>
                      <a:pt x="170" y="180"/>
                    </a:lnTo>
                    <a:lnTo>
                      <a:pt x="176" y="175"/>
                    </a:lnTo>
                    <a:lnTo>
                      <a:pt x="8" y="0"/>
                    </a:lnTo>
                    <a:lnTo>
                      <a:pt x="8" y="5"/>
                    </a:lnTo>
                    <a:lnTo>
                      <a:pt x="2" y="0"/>
                    </a:lnTo>
                    <a:lnTo>
                      <a:pt x="0" y="2"/>
                    </a:lnTo>
                    <a:lnTo>
                      <a:pt x="2" y="5"/>
                    </a:lnTo>
                    <a:lnTo>
                      <a:pt x="2"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82" name="Freeform 769"/>
              <p:cNvSpPr>
                <a:spLocks/>
              </p:cNvSpPr>
              <p:nvPr/>
            </p:nvSpPr>
            <p:spPr bwMode="auto">
              <a:xfrm>
                <a:off x="733" y="1125"/>
                <a:ext cx="3" cy="110"/>
              </a:xfrm>
              <a:custGeom>
                <a:avLst/>
                <a:gdLst>
                  <a:gd name="T0" fmla="*/ 1 w 3"/>
                  <a:gd name="T1" fmla="*/ 0 h 86"/>
                  <a:gd name="T2" fmla="*/ 1 w 3"/>
                  <a:gd name="T3" fmla="*/ 13 h 86"/>
                  <a:gd name="T4" fmla="*/ 0 w 3"/>
                  <a:gd name="T5" fmla="*/ 477 h 86"/>
                  <a:gd name="T6" fmla="*/ 2 w 3"/>
                  <a:gd name="T7" fmla="*/ 477 h 86"/>
                  <a:gd name="T8" fmla="*/ 2 w 3"/>
                  <a:gd name="T9" fmla="*/ 13 h 86"/>
                  <a:gd name="T10" fmla="*/ 2 w 3"/>
                  <a:gd name="T11" fmla="*/ 22 h 86"/>
                  <a:gd name="T12" fmla="*/ 1 w 3"/>
                  <a:gd name="T13" fmla="*/ 0 h 86"/>
                  <a:gd name="T14" fmla="*/ 1 w 3"/>
                  <a:gd name="T15" fmla="*/ 1 h 86"/>
                  <a:gd name="T16" fmla="*/ 1 w 3"/>
                  <a:gd name="T17" fmla="*/ 13 h 86"/>
                  <a:gd name="T18" fmla="*/ 1 w 3"/>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1" y="0"/>
                    </a:moveTo>
                    <a:lnTo>
                      <a:pt x="1" y="2"/>
                    </a:lnTo>
                    <a:lnTo>
                      <a:pt x="0" y="85"/>
                    </a:lnTo>
                    <a:lnTo>
                      <a:pt x="2" y="85"/>
                    </a:lnTo>
                    <a:lnTo>
                      <a:pt x="2" y="2"/>
                    </a:lnTo>
                    <a:lnTo>
                      <a:pt x="2" y="4"/>
                    </a:lnTo>
                    <a:lnTo>
                      <a:pt x="1" y="0"/>
                    </a:lnTo>
                    <a:lnTo>
                      <a:pt x="1" y="1"/>
                    </a:lnTo>
                    <a:lnTo>
                      <a:pt x="1" y="2"/>
                    </a:lnTo>
                    <a:lnTo>
                      <a:pt x="1"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83" name="Freeform 770"/>
              <p:cNvSpPr>
                <a:spLocks/>
              </p:cNvSpPr>
              <p:nvPr/>
            </p:nvSpPr>
            <p:spPr bwMode="auto">
              <a:xfrm>
                <a:off x="736" y="895"/>
                <a:ext cx="232" cy="229"/>
              </a:xfrm>
              <a:custGeom>
                <a:avLst/>
                <a:gdLst>
                  <a:gd name="T0" fmla="*/ 958 w 183"/>
                  <a:gd name="T1" fmla="*/ 46 h 179"/>
                  <a:gd name="T2" fmla="*/ 927 w 183"/>
                  <a:gd name="T3" fmla="*/ 36 h 179"/>
                  <a:gd name="T4" fmla="*/ 0 w 183"/>
                  <a:gd name="T5" fmla="*/ 968 h 179"/>
                  <a:gd name="T6" fmla="*/ 32 w 183"/>
                  <a:gd name="T7" fmla="*/ 1002 h 179"/>
                  <a:gd name="T8" fmla="*/ 952 w 183"/>
                  <a:gd name="T9" fmla="*/ 65 h 179"/>
                  <a:gd name="T10" fmla="*/ 919 w 183"/>
                  <a:gd name="T11" fmla="*/ 46 h 179"/>
                  <a:gd name="T12" fmla="*/ 958 w 183"/>
                  <a:gd name="T13" fmla="*/ 46 h 179"/>
                  <a:gd name="T14" fmla="*/ 958 w 183"/>
                  <a:gd name="T15" fmla="*/ 0 h 179"/>
                  <a:gd name="T16" fmla="*/ 927 w 183"/>
                  <a:gd name="T17" fmla="*/ 36 h 179"/>
                  <a:gd name="T18" fmla="*/ 958 w 183"/>
                  <a:gd name="T19" fmla="*/ 46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9"/>
                  <a:gd name="T32" fmla="*/ 183 w 183"/>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9">
                    <a:moveTo>
                      <a:pt x="182" y="8"/>
                    </a:moveTo>
                    <a:lnTo>
                      <a:pt x="176" y="6"/>
                    </a:lnTo>
                    <a:lnTo>
                      <a:pt x="0" y="173"/>
                    </a:lnTo>
                    <a:lnTo>
                      <a:pt x="6" y="178"/>
                    </a:lnTo>
                    <a:lnTo>
                      <a:pt x="181" y="12"/>
                    </a:lnTo>
                    <a:lnTo>
                      <a:pt x="175" y="8"/>
                    </a:lnTo>
                    <a:lnTo>
                      <a:pt x="182" y="8"/>
                    </a:lnTo>
                    <a:lnTo>
                      <a:pt x="182" y="0"/>
                    </a:lnTo>
                    <a:lnTo>
                      <a:pt x="176" y="6"/>
                    </a:lnTo>
                    <a:lnTo>
                      <a:pt x="182" y="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84" name="Freeform 771"/>
              <p:cNvSpPr>
                <a:spLocks/>
              </p:cNvSpPr>
              <p:nvPr/>
            </p:nvSpPr>
            <p:spPr bwMode="auto">
              <a:xfrm>
                <a:off x="964" y="907"/>
                <a:ext cx="4" cy="109"/>
              </a:xfrm>
              <a:custGeom>
                <a:avLst/>
                <a:gdLst>
                  <a:gd name="T0" fmla="*/ 16 w 3"/>
                  <a:gd name="T1" fmla="*/ 478 h 85"/>
                  <a:gd name="T2" fmla="*/ 16 w 3"/>
                  <a:gd name="T3" fmla="*/ 468 h 85"/>
                  <a:gd name="T4" fmla="*/ 16 w 3"/>
                  <a:gd name="T5" fmla="*/ 0 h 85"/>
                  <a:gd name="T6" fmla="*/ 1 w 3"/>
                  <a:gd name="T7" fmla="*/ 0 h 85"/>
                  <a:gd name="T8" fmla="*/ 0 w 3"/>
                  <a:gd name="T9" fmla="*/ 468 h 85"/>
                  <a:gd name="T10" fmla="*/ 0 w 3"/>
                  <a:gd name="T11" fmla="*/ 457 h 85"/>
                  <a:gd name="T12" fmla="*/ 16 w 3"/>
                  <a:gd name="T13" fmla="*/ 478 h 85"/>
                  <a:gd name="T14" fmla="*/ 16 w 3"/>
                  <a:gd name="T15" fmla="*/ 471 h 85"/>
                  <a:gd name="T16" fmla="*/ 16 w 3"/>
                  <a:gd name="T17" fmla="*/ 468 h 85"/>
                  <a:gd name="T18" fmla="*/ 16 w 3"/>
                  <a:gd name="T19" fmla="*/ 478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2" y="84"/>
                    </a:moveTo>
                    <a:lnTo>
                      <a:pt x="2" y="82"/>
                    </a:lnTo>
                    <a:lnTo>
                      <a:pt x="2" y="0"/>
                    </a:lnTo>
                    <a:lnTo>
                      <a:pt x="1" y="0"/>
                    </a:lnTo>
                    <a:lnTo>
                      <a:pt x="0" y="82"/>
                    </a:lnTo>
                    <a:lnTo>
                      <a:pt x="0" y="80"/>
                    </a:lnTo>
                    <a:lnTo>
                      <a:pt x="2" y="84"/>
                    </a:lnTo>
                    <a:lnTo>
                      <a:pt x="2" y="83"/>
                    </a:lnTo>
                    <a:lnTo>
                      <a:pt x="2" y="82"/>
                    </a:lnTo>
                    <a:lnTo>
                      <a:pt x="2" y="8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85" name="Freeform 772"/>
              <p:cNvSpPr>
                <a:spLocks/>
              </p:cNvSpPr>
              <p:nvPr/>
            </p:nvSpPr>
            <p:spPr bwMode="auto">
              <a:xfrm>
                <a:off x="792" y="1017"/>
                <a:ext cx="173" cy="167"/>
              </a:xfrm>
              <a:custGeom>
                <a:avLst/>
                <a:gdLst>
                  <a:gd name="T0" fmla="*/ 16 w 138"/>
                  <a:gd name="T1" fmla="*/ 700 h 131"/>
                  <a:gd name="T2" fmla="*/ 31 w 138"/>
                  <a:gd name="T3" fmla="*/ 714 h 131"/>
                  <a:gd name="T4" fmla="*/ 669 w 138"/>
                  <a:gd name="T5" fmla="*/ 28 h 131"/>
                  <a:gd name="T6" fmla="*/ 637 w 138"/>
                  <a:gd name="T7" fmla="*/ 0 h 131"/>
                  <a:gd name="T8" fmla="*/ 0 w 138"/>
                  <a:gd name="T9" fmla="*/ 685 h 131"/>
                  <a:gd name="T10" fmla="*/ 16 w 138"/>
                  <a:gd name="T11" fmla="*/ 700 h 131"/>
                  <a:gd name="T12" fmla="*/ 0 60000 65536"/>
                  <a:gd name="T13" fmla="*/ 0 60000 65536"/>
                  <a:gd name="T14" fmla="*/ 0 60000 65536"/>
                  <a:gd name="T15" fmla="*/ 0 60000 65536"/>
                  <a:gd name="T16" fmla="*/ 0 60000 65536"/>
                  <a:gd name="T17" fmla="*/ 0 60000 65536"/>
                  <a:gd name="T18" fmla="*/ 0 w 138"/>
                  <a:gd name="T19" fmla="*/ 0 h 131"/>
                  <a:gd name="T20" fmla="*/ 138 w 138"/>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38" h="131">
                    <a:moveTo>
                      <a:pt x="3" y="128"/>
                    </a:moveTo>
                    <a:lnTo>
                      <a:pt x="6" y="130"/>
                    </a:lnTo>
                    <a:lnTo>
                      <a:pt x="137" y="5"/>
                    </a:lnTo>
                    <a:lnTo>
                      <a:pt x="131" y="0"/>
                    </a:lnTo>
                    <a:lnTo>
                      <a:pt x="0" y="125"/>
                    </a:lnTo>
                    <a:lnTo>
                      <a:pt x="3" y="12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86" name="Freeform 773"/>
              <p:cNvSpPr>
                <a:spLocks/>
              </p:cNvSpPr>
              <p:nvPr/>
            </p:nvSpPr>
            <p:spPr bwMode="auto">
              <a:xfrm>
                <a:off x="964" y="907"/>
                <a:ext cx="4" cy="109"/>
              </a:xfrm>
              <a:custGeom>
                <a:avLst/>
                <a:gdLst>
                  <a:gd name="T0" fmla="*/ 16 w 3"/>
                  <a:gd name="T1" fmla="*/ 457 h 85"/>
                  <a:gd name="T2" fmla="*/ 16 w 3"/>
                  <a:gd name="T3" fmla="*/ 468 h 85"/>
                  <a:gd name="T4" fmla="*/ 16 w 3"/>
                  <a:gd name="T5" fmla="*/ 0 h 85"/>
                  <a:gd name="T6" fmla="*/ 1 w 3"/>
                  <a:gd name="T7" fmla="*/ 0 h 85"/>
                  <a:gd name="T8" fmla="*/ 0 w 3"/>
                  <a:gd name="T9" fmla="*/ 468 h 85"/>
                  <a:gd name="T10" fmla="*/ 0 w 3"/>
                  <a:gd name="T11" fmla="*/ 478 h 85"/>
                  <a:gd name="T12" fmla="*/ 0 w 3"/>
                  <a:gd name="T13" fmla="*/ 468 h 85"/>
                  <a:gd name="T14" fmla="*/ 0 w 3"/>
                  <a:gd name="T15" fmla="*/ 471 h 85"/>
                  <a:gd name="T16" fmla="*/ 0 w 3"/>
                  <a:gd name="T17" fmla="*/ 478 h 85"/>
                  <a:gd name="T18" fmla="*/ 16 w 3"/>
                  <a:gd name="T19" fmla="*/ 457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2" y="80"/>
                    </a:moveTo>
                    <a:lnTo>
                      <a:pt x="2" y="82"/>
                    </a:lnTo>
                    <a:lnTo>
                      <a:pt x="2" y="0"/>
                    </a:lnTo>
                    <a:lnTo>
                      <a:pt x="1" y="0"/>
                    </a:lnTo>
                    <a:lnTo>
                      <a:pt x="0" y="82"/>
                    </a:lnTo>
                    <a:lnTo>
                      <a:pt x="0" y="84"/>
                    </a:lnTo>
                    <a:lnTo>
                      <a:pt x="0" y="82"/>
                    </a:lnTo>
                    <a:lnTo>
                      <a:pt x="0" y="83"/>
                    </a:lnTo>
                    <a:lnTo>
                      <a:pt x="0" y="84"/>
                    </a:lnTo>
                    <a:lnTo>
                      <a:pt x="2" y="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87" name="Freeform 774"/>
              <p:cNvSpPr>
                <a:spLocks/>
              </p:cNvSpPr>
              <p:nvPr/>
            </p:nvSpPr>
            <p:spPr bwMode="auto">
              <a:xfrm>
                <a:off x="965" y="1017"/>
                <a:ext cx="221" cy="238"/>
              </a:xfrm>
              <a:custGeom>
                <a:avLst/>
                <a:gdLst>
                  <a:gd name="T0" fmla="*/ 885 w 174"/>
                  <a:gd name="T1" fmla="*/ 928 h 188"/>
                  <a:gd name="T2" fmla="*/ 916 w 174"/>
                  <a:gd name="T3" fmla="*/ 915 h 188"/>
                  <a:gd name="T4" fmla="*/ 36 w 174"/>
                  <a:gd name="T5" fmla="*/ 0 h 188"/>
                  <a:gd name="T6" fmla="*/ 0 w 174"/>
                  <a:gd name="T7" fmla="*/ 25 h 188"/>
                  <a:gd name="T8" fmla="*/ 889 w 174"/>
                  <a:gd name="T9" fmla="*/ 944 h 188"/>
                  <a:gd name="T10" fmla="*/ 923 w 174"/>
                  <a:gd name="T11" fmla="*/ 928 h 188"/>
                  <a:gd name="T12" fmla="*/ 889 w 174"/>
                  <a:gd name="T13" fmla="*/ 944 h 188"/>
                  <a:gd name="T14" fmla="*/ 923 w 174"/>
                  <a:gd name="T15" fmla="*/ 976 h 188"/>
                  <a:gd name="T16" fmla="*/ 923 w 174"/>
                  <a:gd name="T17" fmla="*/ 928 h 188"/>
                  <a:gd name="T18" fmla="*/ 885 w 174"/>
                  <a:gd name="T19" fmla="*/ 928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8"/>
                  <a:gd name="T32" fmla="*/ 174 w 174"/>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8">
                    <a:moveTo>
                      <a:pt x="166" y="178"/>
                    </a:moveTo>
                    <a:lnTo>
                      <a:pt x="172" y="175"/>
                    </a:lnTo>
                    <a:lnTo>
                      <a:pt x="6" y="0"/>
                    </a:lnTo>
                    <a:lnTo>
                      <a:pt x="0" y="5"/>
                    </a:lnTo>
                    <a:lnTo>
                      <a:pt x="167" y="181"/>
                    </a:lnTo>
                    <a:lnTo>
                      <a:pt x="173" y="178"/>
                    </a:lnTo>
                    <a:lnTo>
                      <a:pt x="167" y="181"/>
                    </a:lnTo>
                    <a:lnTo>
                      <a:pt x="173" y="187"/>
                    </a:lnTo>
                    <a:lnTo>
                      <a:pt x="173" y="178"/>
                    </a:lnTo>
                    <a:lnTo>
                      <a:pt x="166" y="17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88" name="Freeform 775"/>
              <p:cNvSpPr>
                <a:spLocks/>
              </p:cNvSpPr>
              <p:nvPr/>
            </p:nvSpPr>
            <p:spPr bwMode="auto">
              <a:xfrm>
                <a:off x="1184" y="1136"/>
                <a:ext cx="5" cy="109"/>
              </a:xfrm>
              <a:custGeom>
                <a:avLst/>
                <a:gdLst>
                  <a:gd name="T0" fmla="*/ 1 w 4"/>
                  <a:gd name="T1" fmla="*/ 22 h 85"/>
                  <a:gd name="T2" fmla="*/ 1 w 4"/>
                  <a:gd name="T3" fmla="*/ 13 h 85"/>
                  <a:gd name="T4" fmla="*/ 0 w 4"/>
                  <a:gd name="T5" fmla="*/ 478 h 85"/>
                  <a:gd name="T6" fmla="*/ 11 w 4"/>
                  <a:gd name="T7" fmla="*/ 478 h 85"/>
                  <a:gd name="T8" fmla="*/ 14 w 4"/>
                  <a:gd name="T9" fmla="*/ 13 h 85"/>
                  <a:gd name="T10" fmla="*/ 14 w 4"/>
                  <a:gd name="T11" fmla="*/ 0 h 85"/>
                  <a:gd name="T12" fmla="*/ 14 w 4"/>
                  <a:gd name="T13" fmla="*/ 13 h 85"/>
                  <a:gd name="T14" fmla="*/ 14 w 4"/>
                  <a:gd name="T15" fmla="*/ 1 h 85"/>
                  <a:gd name="T16" fmla="*/ 14 w 4"/>
                  <a:gd name="T17" fmla="*/ 0 h 85"/>
                  <a:gd name="T18" fmla="*/ 1 w 4"/>
                  <a:gd name="T19" fmla="*/ 22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5"/>
                  <a:gd name="T32" fmla="*/ 4 w 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5">
                    <a:moveTo>
                      <a:pt x="1" y="4"/>
                    </a:moveTo>
                    <a:lnTo>
                      <a:pt x="1" y="2"/>
                    </a:lnTo>
                    <a:lnTo>
                      <a:pt x="0" y="84"/>
                    </a:lnTo>
                    <a:lnTo>
                      <a:pt x="2" y="84"/>
                    </a:lnTo>
                    <a:lnTo>
                      <a:pt x="3" y="2"/>
                    </a:lnTo>
                    <a:lnTo>
                      <a:pt x="3" y="0"/>
                    </a:lnTo>
                    <a:lnTo>
                      <a:pt x="3" y="2"/>
                    </a:lnTo>
                    <a:lnTo>
                      <a:pt x="3" y="1"/>
                    </a:lnTo>
                    <a:lnTo>
                      <a:pt x="3" y="0"/>
                    </a:lnTo>
                    <a:lnTo>
                      <a:pt x="1" y="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89" name="Freeform 776"/>
              <p:cNvSpPr>
                <a:spLocks/>
              </p:cNvSpPr>
              <p:nvPr/>
            </p:nvSpPr>
            <p:spPr bwMode="auto">
              <a:xfrm>
                <a:off x="965" y="893"/>
                <a:ext cx="222" cy="242"/>
              </a:xfrm>
              <a:custGeom>
                <a:avLst/>
                <a:gdLst>
                  <a:gd name="T0" fmla="*/ 37 w 175"/>
                  <a:gd name="T1" fmla="*/ 51 h 188"/>
                  <a:gd name="T2" fmla="*/ 1 w 175"/>
                  <a:gd name="T3" fmla="*/ 76 h 188"/>
                  <a:gd name="T4" fmla="*/ 888 w 175"/>
                  <a:gd name="T5" fmla="*/ 1097 h 188"/>
                  <a:gd name="T6" fmla="*/ 918 w 175"/>
                  <a:gd name="T7" fmla="*/ 1062 h 188"/>
                  <a:gd name="T8" fmla="*/ 32 w 175"/>
                  <a:gd name="T9" fmla="*/ 40 h 188"/>
                  <a:gd name="T10" fmla="*/ 0 w 175"/>
                  <a:gd name="T11" fmla="*/ 51 h 188"/>
                  <a:gd name="T12" fmla="*/ 32 w 175"/>
                  <a:gd name="T13" fmla="*/ 40 h 188"/>
                  <a:gd name="T14" fmla="*/ 0 w 175"/>
                  <a:gd name="T15" fmla="*/ 0 h 188"/>
                  <a:gd name="T16" fmla="*/ 0 w 175"/>
                  <a:gd name="T17" fmla="*/ 51 h 188"/>
                  <a:gd name="T18" fmla="*/ 37 w 175"/>
                  <a:gd name="T19" fmla="*/ 51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8"/>
                  <a:gd name="T32" fmla="*/ 175 w 175"/>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8">
                    <a:moveTo>
                      <a:pt x="7" y="9"/>
                    </a:moveTo>
                    <a:lnTo>
                      <a:pt x="1" y="13"/>
                    </a:lnTo>
                    <a:lnTo>
                      <a:pt x="168" y="187"/>
                    </a:lnTo>
                    <a:lnTo>
                      <a:pt x="174" y="182"/>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90" name="Freeform 777"/>
              <p:cNvSpPr>
                <a:spLocks/>
              </p:cNvSpPr>
              <p:nvPr/>
            </p:nvSpPr>
            <p:spPr bwMode="auto">
              <a:xfrm>
                <a:off x="1184" y="1136"/>
                <a:ext cx="3" cy="109"/>
              </a:xfrm>
              <a:custGeom>
                <a:avLst/>
                <a:gdLst>
                  <a:gd name="T0" fmla="*/ 2 w 3"/>
                  <a:gd name="T1" fmla="*/ 22 h 85"/>
                  <a:gd name="T2" fmla="*/ 1 w 3"/>
                  <a:gd name="T3" fmla="*/ 13 h 85"/>
                  <a:gd name="T4" fmla="*/ 0 w 3"/>
                  <a:gd name="T5" fmla="*/ 478 h 85"/>
                  <a:gd name="T6" fmla="*/ 2 w 3"/>
                  <a:gd name="T7" fmla="*/ 478 h 85"/>
                  <a:gd name="T8" fmla="*/ 2 w 3"/>
                  <a:gd name="T9" fmla="*/ 13 h 85"/>
                  <a:gd name="T10" fmla="*/ 1 w 3"/>
                  <a:gd name="T11" fmla="*/ 0 h 85"/>
                  <a:gd name="T12" fmla="*/ 2 w 3"/>
                  <a:gd name="T13" fmla="*/ 22 h 85"/>
                  <a:gd name="T14" fmla="*/ 0 60000 65536"/>
                  <a:gd name="T15" fmla="*/ 0 60000 65536"/>
                  <a:gd name="T16" fmla="*/ 0 60000 65536"/>
                  <a:gd name="T17" fmla="*/ 0 60000 65536"/>
                  <a:gd name="T18" fmla="*/ 0 60000 65536"/>
                  <a:gd name="T19" fmla="*/ 0 60000 65536"/>
                  <a:gd name="T20" fmla="*/ 0 60000 65536"/>
                  <a:gd name="T21" fmla="*/ 0 w 3"/>
                  <a:gd name="T22" fmla="*/ 0 h 85"/>
                  <a:gd name="T23" fmla="*/ 3 w 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5">
                    <a:moveTo>
                      <a:pt x="2" y="4"/>
                    </a:moveTo>
                    <a:lnTo>
                      <a:pt x="1" y="2"/>
                    </a:lnTo>
                    <a:lnTo>
                      <a:pt x="0" y="84"/>
                    </a:lnTo>
                    <a:lnTo>
                      <a:pt x="2" y="84"/>
                    </a:lnTo>
                    <a:lnTo>
                      <a:pt x="2" y="2"/>
                    </a:lnTo>
                    <a:lnTo>
                      <a:pt x="1" y="0"/>
                    </a:lnTo>
                    <a:lnTo>
                      <a:pt x="2" y="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91" name="Freeform 778"/>
              <p:cNvSpPr>
                <a:spLocks/>
              </p:cNvSpPr>
              <p:nvPr/>
            </p:nvSpPr>
            <p:spPr bwMode="auto">
              <a:xfrm>
                <a:off x="958" y="1136"/>
                <a:ext cx="229" cy="220"/>
              </a:xfrm>
              <a:custGeom>
                <a:avLst/>
                <a:gdLst>
                  <a:gd name="T0" fmla="*/ 31 w 183"/>
                  <a:gd name="T1" fmla="*/ 945 h 172"/>
                  <a:gd name="T2" fmla="*/ 31 w 183"/>
                  <a:gd name="T3" fmla="*/ 959 h 172"/>
                  <a:gd name="T4" fmla="*/ 876 w 183"/>
                  <a:gd name="T5" fmla="*/ 28 h 172"/>
                  <a:gd name="T6" fmla="*/ 842 w 183"/>
                  <a:gd name="T7" fmla="*/ 0 h 172"/>
                  <a:gd name="T8" fmla="*/ 0 w 183"/>
                  <a:gd name="T9" fmla="*/ 930 h 172"/>
                  <a:gd name="T10" fmla="*/ 0 w 183"/>
                  <a:gd name="T11" fmla="*/ 945 h 172"/>
                  <a:gd name="T12" fmla="*/ 31 w 183"/>
                  <a:gd name="T13" fmla="*/ 945 h 172"/>
                  <a:gd name="T14" fmla="*/ 0 60000 65536"/>
                  <a:gd name="T15" fmla="*/ 0 60000 65536"/>
                  <a:gd name="T16" fmla="*/ 0 60000 65536"/>
                  <a:gd name="T17" fmla="*/ 0 60000 65536"/>
                  <a:gd name="T18" fmla="*/ 0 60000 65536"/>
                  <a:gd name="T19" fmla="*/ 0 60000 65536"/>
                  <a:gd name="T20" fmla="*/ 0 60000 65536"/>
                  <a:gd name="T21" fmla="*/ 0 w 183"/>
                  <a:gd name="T22" fmla="*/ 0 h 172"/>
                  <a:gd name="T23" fmla="*/ 183 w 183"/>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2">
                    <a:moveTo>
                      <a:pt x="6" y="169"/>
                    </a:moveTo>
                    <a:lnTo>
                      <a:pt x="6" y="171"/>
                    </a:lnTo>
                    <a:lnTo>
                      <a:pt x="182" y="5"/>
                    </a:lnTo>
                    <a:lnTo>
                      <a:pt x="176" y="0"/>
                    </a:lnTo>
                    <a:lnTo>
                      <a:pt x="0" y="166"/>
                    </a:lnTo>
                    <a:lnTo>
                      <a:pt x="0" y="169"/>
                    </a:lnTo>
                    <a:lnTo>
                      <a:pt x="6" y="16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92" name="Freeform 779"/>
              <p:cNvSpPr>
                <a:spLocks/>
              </p:cNvSpPr>
              <p:nvPr/>
            </p:nvSpPr>
            <p:spPr bwMode="auto">
              <a:xfrm>
                <a:off x="951" y="1361"/>
                <a:ext cx="7" cy="110"/>
              </a:xfrm>
              <a:custGeom>
                <a:avLst/>
                <a:gdLst>
                  <a:gd name="T0" fmla="*/ 0 w 3"/>
                  <a:gd name="T1" fmla="*/ 441 h 86"/>
                  <a:gd name="T2" fmla="*/ 828 w 3"/>
                  <a:gd name="T3" fmla="*/ 467 h 86"/>
                  <a:gd name="T4" fmla="*/ 828 w 3"/>
                  <a:gd name="T5" fmla="*/ 0 h 86"/>
                  <a:gd name="T6" fmla="*/ 355 w 3"/>
                  <a:gd name="T7" fmla="*/ 0 h 86"/>
                  <a:gd name="T8" fmla="*/ 0 w 3"/>
                  <a:gd name="T9" fmla="*/ 467 h 86"/>
                  <a:gd name="T10" fmla="*/ 355 w 3"/>
                  <a:gd name="T11" fmla="*/ 477 h 86"/>
                  <a:gd name="T12" fmla="*/ 0 w 3"/>
                  <a:gd name="T13" fmla="*/ 441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79"/>
                    </a:moveTo>
                    <a:lnTo>
                      <a:pt x="2" y="83"/>
                    </a:lnTo>
                    <a:lnTo>
                      <a:pt x="2" y="0"/>
                    </a:lnTo>
                    <a:lnTo>
                      <a:pt x="1" y="0"/>
                    </a:lnTo>
                    <a:lnTo>
                      <a:pt x="0" y="83"/>
                    </a:lnTo>
                    <a:lnTo>
                      <a:pt x="1" y="85"/>
                    </a:lnTo>
                    <a:lnTo>
                      <a:pt x="0" y="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93" name="Freeform 780"/>
              <p:cNvSpPr>
                <a:spLocks/>
              </p:cNvSpPr>
              <p:nvPr/>
            </p:nvSpPr>
            <p:spPr bwMode="auto">
              <a:xfrm>
                <a:off x="951" y="1249"/>
                <a:ext cx="235" cy="222"/>
              </a:xfrm>
              <a:custGeom>
                <a:avLst/>
                <a:gdLst>
                  <a:gd name="T0" fmla="*/ 977 w 184"/>
                  <a:gd name="T1" fmla="*/ 13 h 174"/>
                  <a:gd name="T2" fmla="*/ 982 w 184"/>
                  <a:gd name="T3" fmla="*/ 0 h 174"/>
                  <a:gd name="T4" fmla="*/ 0 w 184"/>
                  <a:gd name="T5" fmla="*/ 920 h 174"/>
                  <a:gd name="T6" fmla="*/ 36 w 184"/>
                  <a:gd name="T7" fmla="*/ 954 h 174"/>
                  <a:gd name="T8" fmla="*/ 1006 w 184"/>
                  <a:gd name="T9" fmla="*/ 36 h 174"/>
                  <a:gd name="T10" fmla="*/ 1017 w 184"/>
                  <a:gd name="T11" fmla="*/ 13 h 174"/>
                  <a:gd name="T12" fmla="*/ 977 w 184"/>
                  <a:gd name="T13" fmla="*/ 13 h 174"/>
                  <a:gd name="T14" fmla="*/ 0 60000 65536"/>
                  <a:gd name="T15" fmla="*/ 0 60000 65536"/>
                  <a:gd name="T16" fmla="*/ 0 60000 65536"/>
                  <a:gd name="T17" fmla="*/ 0 60000 65536"/>
                  <a:gd name="T18" fmla="*/ 0 60000 65536"/>
                  <a:gd name="T19" fmla="*/ 0 60000 65536"/>
                  <a:gd name="T20" fmla="*/ 0 60000 65536"/>
                  <a:gd name="T21" fmla="*/ 0 w 184"/>
                  <a:gd name="T22" fmla="*/ 0 h 174"/>
                  <a:gd name="T23" fmla="*/ 184 w 184"/>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4" h="174">
                    <a:moveTo>
                      <a:pt x="176" y="2"/>
                    </a:moveTo>
                    <a:lnTo>
                      <a:pt x="177" y="0"/>
                    </a:lnTo>
                    <a:lnTo>
                      <a:pt x="0" y="167"/>
                    </a:lnTo>
                    <a:lnTo>
                      <a:pt x="6" y="173"/>
                    </a:lnTo>
                    <a:lnTo>
                      <a:pt x="182" y="6"/>
                    </a:lnTo>
                    <a:lnTo>
                      <a:pt x="183" y="2"/>
                    </a:lnTo>
                    <a:lnTo>
                      <a:pt x="176"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94" name="Freeform 781"/>
              <p:cNvSpPr>
                <a:spLocks/>
              </p:cNvSpPr>
              <p:nvPr/>
            </p:nvSpPr>
            <p:spPr bwMode="auto">
              <a:xfrm>
                <a:off x="731" y="1125"/>
                <a:ext cx="5" cy="109"/>
              </a:xfrm>
              <a:custGeom>
                <a:avLst/>
                <a:gdLst>
                  <a:gd name="T0" fmla="*/ 14 w 4"/>
                  <a:gd name="T1" fmla="*/ 0 h 85"/>
                  <a:gd name="T2" fmla="*/ 1 w 4"/>
                  <a:gd name="T3" fmla="*/ 13 h 85"/>
                  <a:gd name="T4" fmla="*/ 0 w 4"/>
                  <a:gd name="T5" fmla="*/ 478 h 85"/>
                  <a:gd name="T6" fmla="*/ 11 w 4"/>
                  <a:gd name="T7" fmla="*/ 478 h 85"/>
                  <a:gd name="T8" fmla="*/ 14 w 4"/>
                  <a:gd name="T9" fmla="*/ 13 h 85"/>
                  <a:gd name="T10" fmla="*/ 1 w 4"/>
                  <a:gd name="T11" fmla="*/ 22 h 85"/>
                  <a:gd name="T12" fmla="*/ 14 w 4"/>
                  <a:gd name="T13" fmla="*/ 0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0"/>
                    </a:moveTo>
                    <a:lnTo>
                      <a:pt x="1" y="2"/>
                    </a:lnTo>
                    <a:lnTo>
                      <a:pt x="0" y="84"/>
                    </a:lnTo>
                    <a:lnTo>
                      <a:pt x="2" y="84"/>
                    </a:lnTo>
                    <a:lnTo>
                      <a:pt x="3" y="2"/>
                    </a:lnTo>
                    <a:lnTo>
                      <a:pt x="1" y="4"/>
                    </a:lnTo>
                    <a:lnTo>
                      <a:pt x="3"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95" name="Freeform 782"/>
              <p:cNvSpPr>
                <a:spLocks/>
              </p:cNvSpPr>
              <p:nvPr/>
            </p:nvSpPr>
            <p:spPr bwMode="auto">
              <a:xfrm>
                <a:off x="736" y="1125"/>
                <a:ext cx="222" cy="231"/>
              </a:xfrm>
              <a:custGeom>
                <a:avLst/>
                <a:gdLst>
                  <a:gd name="T0" fmla="*/ 954 w 174"/>
                  <a:gd name="T1" fmla="*/ 980 h 181"/>
                  <a:gd name="T2" fmla="*/ 954 w 174"/>
                  <a:gd name="T3" fmla="*/ 966 h 181"/>
                  <a:gd name="T4" fmla="*/ 36 w 174"/>
                  <a:gd name="T5" fmla="*/ 0 h 181"/>
                  <a:gd name="T6" fmla="*/ 0 w 174"/>
                  <a:gd name="T7" fmla="*/ 28 h 181"/>
                  <a:gd name="T8" fmla="*/ 920 w 174"/>
                  <a:gd name="T9" fmla="*/ 995 h 181"/>
                  <a:gd name="T10" fmla="*/ 920 w 174"/>
                  <a:gd name="T11" fmla="*/ 980 h 181"/>
                  <a:gd name="T12" fmla="*/ 954 w 174"/>
                  <a:gd name="T13" fmla="*/ 980 h 181"/>
                  <a:gd name="T14" fmla="*/ 0 60000 65536"/>
                  <a:gd name="T15" fmla="*/ 0 60000 65536"/>
                  <a:gd name="T16" fmla="*/ 0 60000 65536"/>
                  <a:gd name="T17" fmla="*/ 0 60000 65536"/>
                  <a:gd name="T18" fmla="*/ 0 60000 65536"/>
                  <a:gd name="T19" fmla="*/ 0 60000 65536"/>
                  <a:gd name="T20" fmla="*/ 0 60000 65536"/>
                  <a:gd name="T21" fmla="*/ 0 w 174"/>
                  <a:gd name="T22" fmla="*/ 0 h 181"/>
                  <a:gd name="T23" fmla="*/ 174 w 174"/>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1">
                    <a:moveTo>
                      <a:pt x="173" y="178"/>
                    </a:moveTo>
                    <a:lnTo>
                      <a:pt x="173" y="175"/>
                    </a:lnTo>
                    <a:lnTo>
                      <a:pt x="6" y="0"/>
                    </a:lnTo>
                    <a:lnTo>
                      <a:pt x="0" y="5"/>
                    </a:lnTo>
                    <a:lnTo>
                      <a:pt x="167" y="180"/>
                    </a:lnTo>
                    <a:lnTo>
                      <a:pt x="167" y="178"/>
                    </a:lnTo>
                    <a:lnTo>
                      <a:pt x="173" y="17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96" name="Freeform 783"/>
              <p:cNvSpPr>
                <a:spLocks/>
              </p:cNvSpPr>
              <p:nvPr/>
            </p:nvSpPr>
            <p:spPr bwMode="auto">
              <a:xfrm>
                <a:off x="951" y="1361"/>
                <a:ext cx="7" cy="110"/>
              </a:xfrm>
              <a:custGeom>
                <a:avLst/>
                <a:gdLst>
                  <a:gd name="T0" fmla="*/ 0 w 3"/>
                  <a:gd name="T1" fmla="*/ 477 h 86"/>
                  <a:gd name="T2" fmla="*/ 828 w 3"/>
                  <a:gd name="T3" fmla="*/ 467 h 86"/>
                  <a:gd name="T4" fmla="*/ 828 w 3"/>
                  <a:gd name="T5" fmla="*/ 0 h 86"/>
                  <a:gd name="T6" fmla="*/ 355 w 3"/>
                  <a:gd name="T7" fmla="*/ 0 h 86"/>
                  <a:gd name="T8" fmla="*/ 0 w 3"/>
                  <a:gd name="T9" fmla="*/ 467 h 86"/>
                  <a:gd name="T10" fmla="*/ 355 w 3"/>
                  <a:gd name="T11" fmla="*/ 441 h 86"/>
                  <a:gd name="T12" fmla="*/ 0 w 3"/>
                  <a:gd name="T13" fmla="*/ 477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85"/>
                    </a:moveTo>
                    <a:lnTo>
                      <a:pt x="2" y="83"/>
                    </a:lnTo>
                    <a:lnTo>
                      <a:pt x="2" y="0"/>
                    </a:lnTo>
                    <a:lnTo>
                      <a:pt x="1" y="0"/>
                    </a:lnTo>
                    <a:lnTo>
                      <a:pt x="0" y="83"/>
                    </a:lnTo>
                    <a:lnTo>
                      <a:pt x="1" y="79"/>
                    </a:lnTo>
                    <a:lnTo>
                      <a:pt x="0" y="8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97" name="Freeform 784"/>
              <p:cNvSpPr>
                <a:spLocks/>
              </p:cNvSpPr>
              <p:nvPr/>
            </p:nvSpPr>
            <p:spPr bwMode="auto">
              <a:xfrm>
                <a:off x="731" y="1238"/>
                <a:ext cx="220" cy="233"/>
              </a:xfrm>
              <a:custGeom>
                <a:avLst/>
                <a:gdLst>
                  <a:gd name="T0" fmla="*/ 0 w 175"/>
                  <a:gd name="T1" fmla="*/ 13 h 182"/>
                  <a:gd name="T2" fmla="*/ 1 w 175"/>
                  <a:gd name="T3" fmla="*/ 36 h 182"/>
                  <a:gd name="T4" fmla="*/ 833 w 175"/>
                  <a:gd name="T5" fmla="*/ 1019 h 182"/>
                  <a:gd name="T6" fmla="*/ 865 w 175"/>
                  <a:gd name="T7" fmla="*/ 987 h 182"/>
                  <a:gd name="T8" fmla="*/ 36 w 175"/>
                  <a:gd name="T9" fmla="*/ 0 h 182"/>
                  <a:gd name="T10" fmla="*/ 36 w 175"/>
                  <a:gd name="T11" fmla="*/ 13 h 182"/>
                  <a:gd name="T12" fmla="*/ 0 w 175"/>
                  <a:gd name="T13" fmla="*/ 13 h 182"/>
                  <a:gd name="T14" fmla="*/ 0 60000 65536"/>
                  <a:gd name="T15" fmla="*/ 0 60000 65536"/>
                  <a:gd name="T16" fmla="*/ 0 60000 65536"/>
                  <a:gd name="T17" fmla="*/ 0 60000 65536"/>
                  <a:gd name="T18" fmla="*/ 0 60000 65536"/>
                  <a:gd name="T19" fmla="*/ 0 60000 65536"/>
                  <a:gd name="T20" fmla="*/ 0 60000 65536"/>
                  <a:gd name="T21" fmla="*/ 0 w 175"/>
                  <a:gd name="T22" fmla="*/ 0 h 182"/>
                  <a:gd name="T23" fmla="*/ 175 w 175"/>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2">
                    <a:moveTo>
                      <a:pt x="0" y="2"/>
                    </a:moveTo>
                    <a:lnTo>
                      <a:pt x="1" y="6"/>
                    </a:lnTo>
                    <a:lnTo>
                      <a:pt x="168" y="181"/>
                    </a:lnTo>
                    <a:lnTo>
                      <a:pt x="174" y="175"/>
                    </a:lnTo>
                    <a:lnTo>
                      <a:pt x="7" y="0"/>
                    </a:lnTo>
                    <a:lnTo>
                      <a:pt x="7" y="2"/>
                    </a:lnTo>
                    <a:lnTo>
                      <a:pt x="0"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98" name="Freeform 785"/>
              <p:cNvSpPr>
                <a:spLocks/>
              </p:cNvSpPr>
              <p:nvPr/>
            </p:nvSpPr>
            <p:spPr bwMode="auto">
              <a:xfrm>
                <a:off x="968" y="677"/>
                <a:ext cx="230" cy="226"/>
              </a:xfrm>
              <a:custGeom>
                <a:avLst/>
                <a:gdLst>
                  <a:gd name="T0" fmla="*/ 931 w 182"/>
                  <a:gd name="T1" fmla="*/ 17 h 177"/>
                  <a:gd name="T2" fmla="*/ 901 w 182"/>
                  <a:gd name="T3" fmla="*/ 17 h 177"/>
                  <a:gd name="T4" fmla="*/ 0 w 182"/>
                  <a:gd name="T5" fmla="*/ 941 h 177"/>
                  <a:gd name="T6" fmla="*/ 25 w 182"/>
                  <a:gd name="T7" fmla="*/ 972 h 177"/>
                  <a:gd name="T8" fmla="*/ 931 w 182"/>
                  <a:gd name="T9" fmla="*/ 46 h 177"/>
                  <a:gd name="T10" fmla="*/ 901 w 182"/>
                  <a:gd name="T11" fmla="*/ 46 h 177"/>
                  <a:gd name="T12" fmla="*/ 931 w 182"/>
                  <a:gd name="T13" fmla="*/ 17 h 177"/>
                  <a:gd name="T14" fmla="*/ 916 w 182"/>
                  <a:gd name="T15" fmla="*/ 0 h 177"/>
                  <a:gd name="T16" fmla="*/ 901 w 182"/>
                  <a:gd name="T17" fmla="*/ 17 h 177"/>
                  <a:gd name="T18" fmla="*/ 931 w 182"/>
                  <a:gd name="T19" fmla="*/ 17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181" y="3"/>
                    </a:moveTo>
                    <a:lnTo>
                      <a:pt x="175" y="3"/>
                    </a:lnTo>
                    <a:lnTo>
                      <a:pt x="0" y="170"/>
                    </a:lnTo>
                    <a:lnTo>
                      <a:pt x="5" y="176"/>
                    </a:lnTo>
                    <a:lnTo>
                      <a:pt x="181" y="8"/>
                    </a:lnTo>
                    <a:lnTo>
                      <a:pt x="175" y="8"/>
                    </a:lnTo>
                    <a:lnTo>
                      <a:pt x="181" y="3"/>
                    </a:lnTo>
                    <a:lnTo>
                      <a:pt x="178" y="0"/>
                    </a:lnTo>
                    <a:lnTo>
                      <a:pt x="175" y="3"/>
                    </a:lnTo>
                    <a:lnTo>
                      <a:pt x="181"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699" name="Freeform 786"/>
              <p:cNvSpPr>
                <a:spLocks/>
              </p:cNvSpPr>
              <p:nvPr/>
            </p:nvSpPr>
            <p:spPr bwMode="auto">
              <a:xfrm>
                <a:off x="1199" y="681"/>
                <a:ext cx="222" cy="232"/>
              </a:xfrm>
              <a:custGeom>
                <a:avLst/>
                <a:gdLst>
                  <a:gd name="T0" fmla="*/ 878 w 176"/>
                  <a:gd name="T1" fmla="*/ 989 h 182"/>
                  <a:gd name="T2" fmla="*/ 878 w 176"/>
                  <a:gd name="T3" fmla="*/ 956 h 182"/>
                  <a:gd name="T4" fmla="*/ 32 w 176"/>
                  <a:gd name="T5" fmla="*/ 0 h 182"/>
                  <a:gd name="T6" fmla="*/ 0 w 176"/>
                  <a:gd name="T7" fmla="*/ 28 h 182"/>
                  <a:gd name="T8" fmla="*/ 851 w 176"/>
                  <a:gd name="T9" fmla="*/ 989 h 182"/>
                  <a:gd name="T10" fmla="*/ 851 w 176"/>
                  <a:gd name="T11" fmla="*/ 956 h 182"/>
                  <a:gd name="T12" fmla="*/ 878 w 176"/>
                  <a:gd name="T13" fmla="*/ 989 h 182"/>
                  <a:gd name="T14" fmla="*/ 891 w 176"/>
                  <a:gd name="T15" fmla="*/ 980 h 182"/>
                  <a:gd name="T16" fmla="*/ 878 w 176"/>
                  <a:gd name="T17" fmla="*/ 956 h 182"/>
                  <a:gd name="T18" fmla="*/ 878 w 176"/>
                  <a:gd name="T19" fmla="*/ 989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3" y="181"/>
                    </a:moveTo>
                    <a:lnTo>
                      <a:pt x="173" y="175"/>
                    </a:lnTo>
                    <a:lnTo>
                      <a:pt x="6" y="0"/>
                    </a:lnTo>
                    <a:lnTo>
                      <a:pt x="0" y="5"/>
                    </a:lnTo>
                    <a:lnTo>
                      <a:pt x="167" y="181"/>
                    </a:lnTo>
                    <a:lnTo>
                      <a:pt x="167" y="175"/>
                    </a:lnTo>
                    <a:lnTo>
                      <a:pt x="173" y="181"/>
                    </a:lnTo>
                    <a:lnTo>
                      <a:pt x="175" y="179"/>
                    </a:lnTo>
                    <a:lnTo>
                      <a:pt x="173" y="175"/>
                    </a:lnTo>
                    <a:lnTo>
                      <a:pt x="173" y="18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00" name="Freeform 787"/>
              <p:cNvSpPr>
                <a:spLocks/>
              </p:cNvSpPr>
              <p:nvPr/>
            </p:nvSpPr>
            <p:spPr bwMode="auto">
              <a:xfrm>
                <a:off x="1187" y="915"/>
                <a:ext cx="231" cy="223"/>
              </a:xfrm>
              <a:custGeom>
                <a:avLst/>
                <a:gdLst>
                  <a:gd name="T0" fmla="*/ 0 w 182"/>
                  <a:gd name="T1" fmla="*/ 940 h 175"/>
                  <a:gd name="T2" fmla="*/ 32 w 182"/>
                  <a:gd name="T3" fmla="*/ 940 h 175"/>
                  <a:gd name="T4" fmla="*/ 963 w 182"/>
                  <a:gd name="T5" fmla="*/ 36 h 175"/>
                  <a:gd name="T6" fmla="*/ 928 w 182"/>
                  <a:gd name="T7" fmla="*/ 0 h 175"/>
                  <a:gd name="T8" fmla="*/ 0 w 182"/>
                  <a:gd name="T9" fmla="*/ 911 h 175"/>
                  <a:gd name="T10" fmla="*/ 32 w 182"/>
                  <a:gd name="T11" fmla="*/ 911 h 175"/>
                  <a:gd name="T12" fmla="*/ 0 w 182"/>
                  <a:gd name="T13" fmla="*/ 940 h 175"/>
                  <a:gd name="T14" fmla="*/ 13 w 182"/>
                  <a:gd name="T15" fmla="*/ 952 h 175"/>
                  <a:gd name="T16" fmla="*/ 32 w 182"/>
                  <a:gd name="T17" fmla="*/ 940 h 175"/>
                  <a:gd name="T18" fmla="*/ 0 w 182"/>
                  <a:gd name="T19" fmla="*/ 94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0" y="172"/>
                    </a:moveTo>
                    <a:lnTo>
                      <a:pt x="6" y="172"/>
                    </a:lnTo>
                    <a:lnTo>
                      <a:pt x="181" y="6"/>
                    </a:lnTo>
                    <a:lnTo>
                      <a:pt x="175" y="0"/>
                    </a:lnTo>
                    <a:lnTo>
                      <a:pt x="0" y="167"/>
                    </a:lnTo>
                    <a:lnTo>
                      <a:pt x="6" y="167"/>
                    </a:lnTo>
                    <a:lnTo>
                      <a:pt x="0" y="172"/>
                    </a:lnTo>
                    <a:lnTo>
                      <a:pt x="2" y="174"/>
                    </a:lnTo>
                    <a:lnTo>
                      <a:pt x="6" y="172"/>
                    </a:lnTo>
                    <a:lnTo>
                      <a:pt x="0" y="17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01" name="Freeform 788"/>
              <p:cNvSpPr>
                <a:spLocks/>
              </p:cNvSpPr>
              <p:nvPr/>
            </p:nvSpPr>
            <p:spPr bwMode="auto">
              <a:xfrm>
                <a:off x="964" y="903"/>
                <a:ext cx="223" cy="232"/>
              </a:xfrm>
              <a:custGeom>
                <a:avLst/>
                <a:gdLst>
                  <a:gd name="T0" fmla="*/ 16 w 177"/>
                  <a:gd name="T1" fmla="*/ 0 h 181"/>
                  <a:gd name="T2" fmla="*/ 16 w 177"/>
                  <a:gd name="T3" fmla="*/ 36 h 181"/>
                  <a:gd name="T4" fmla="*/ 855 w 177"/>
                  <a:gd name="T5" fmla="*/ 1024 h 181"/>
                  <a:gd name="T6" fmla="*/ 891 w 177"/>
                  <a:gd name="T7" fmla="*/ 993 h 181"/>
                  <a:gd name="T8" fmla="*/ 39 w 177"/>
                  <a:gd name="T9" fmla="*/ 0 h 181"/>
                  <a:gd name="T10" fmla="*/ 39 w 177"/>
                  <a:gd name="T11" fmla="*/ 36 h 181"/>
                  <a:gd name="T12" fmla="*/ 16 w 177"/>
                  <a:gd name="T13" fmla="*/ 0 h 181"/>
                  <a:gd name="T14" fmla="*/ 0 w 177"/>
                  <a:gd name="T15" fmla="*/ 13 h 181"/>
                  <a:gd name="T16" fmla="*/ 16 w 177"/>
                  <a:gd name="T17" fmla="*/ 36 h 181"/>
                  <a:gd name="T18" fmla="*/ 16 w 177"/>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1"/>
                  <a:gd name="T32" fmla="*/ 177 w 177"/>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1">
                    <a:moveTo>
                      <a:pt x="3" y="0"/>
                    </a:moveTo>
                    <a:lnTo>
                      <a:pt x="3" y="6"/>
                    </a:lnTo>
                    <a:lnTo>
                      <a:pt x="170" y="180"/>
                    </a:lnTo>
                    <a:lnTo>
                      <a:pt x="176" y="175"/>
                    </a:lnTo>
                    <a:lnTo>
                      <a:pt x="8" y="0"/>
                    </a:lnTo>
                    <a:lnTo>
                      <a:pt x="8" y="6"/>
                    </a:lnTo>
                    <a:lnTo>
                      <a:pt x="3" y="0"/>
                    </a:lnTo>
                    <a:lnTo>
                      <a:pt x="0" y="2"/>
                    </a:lnTo>
                    <a:lnTo>
                      <a:pt x="3" y="6"/>
                    </a:lnTo>
                    <a:lnTo>
                      <a:pt x="3"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02" name="Freeform 789"/>
              <p:cNvSpPr>
                <a:spLocks/>
              </p:cNvSpPr>
              <p:nvPr/>
            </p:nvSpPr>
            <p:spPr bwMode="auto">
              <a:xfrm>
                <a:off x="968" y="674"/>
                <a:ext cx="233" cy="229"/>
              </a:xfrm>
              <a:custGeom>
                <a:avLst/>
                <a:gdLst>
                  <a:gd name="T0" fmla="*/ 946 w 184"/>
                  <a:gd name="T1" fmla="*/ 46 h 180"/>
                  <a:gd name="T2" fmla="*/ 917 w 184"/>
                  <a:gd name="T3" fmla="*/ 36 h 180"/>
                  <a:gd name="T4" fmla="*/ 0 w 184"/>
                  <a:gd name="T5" fmla="*/ 933 h 180"/>
                  <a:gd name="T6" fmla="*/ 25 w 184"/>
                  <a:gd name="T7" fmla="*/ 967 h 180"/>
                  <a:gd name="T8" fmla="*/ 946 w 184"/>
                  <a:gd name="T9" fmla="*/ 59 h 180"/>
                  <a:gd name="T10" fmla="*/ 916 w 184"/>
                  <a:gd name="T11" fmla="*/ 46 h 180"/>
                  <a:gd name="T12" fmla="*/ 946 w 184"/>
                  <a:gd name="T13" fmla="*/ 46 h 180"/>
                  <a:gd name="T14" fmla="*/ 956 w 184"/>
                  <a:gd name="T15" fmla="*/ 0 h 180"/>
                  <a:gd name="T16" fmla="*/ 917 w 184"/>
                  <a:gd name="T17" fmla="*/ 36 h 180"/>
                  <a:gd name="T18" fmla="*/ 946 w 184"/>
                  <a:gd name="T19" fmla="*/ 46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80"/>
                  <a:gd name="T32" fmla="*/ 184 w 184"/>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80">
                    <a:moveTo>
                      <a:pt x="182" y="8"/>
                    </a:moveTo>
                    <a:lnTo>
                      <a:pt x="176" y="6"/>
                    </a:lnTo>
                    <a:lnTo>
                      <a:pt x="0" y="173"/>
                    </a:lnTo>
                    <a:lnTo>
                      <a:pt x="5" y="179"/>
                    </a:lnTo>
                    <a:lnTo>
                      <a:pt x="182" y="10"/>
                    </a:lnTo>
                    <a:lnTo>
                      <a:pt x="175" y="8"/>
                    </a:lnTo>
                    <a:lnTo>
                      <a:pt x="182" y="8"/>
                    </a:lnTo>
                    <a:lnTo>
                      <a:pt x="183" y="0"/>
                    </a:lnTo>
                    <a:lnTo>
                      <a:pt x="176" y="6"/>
                    </a:lnTo>
                    <a:lnTo>
                      <a:pt x="182" y="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03" name="Freeform 790"/>
              <p:cNvSpPr>
                <a:spLocks/>
              </p:cNvSpPr>
              <p:nvPr/>
            </p:nvSpPr>
            <p:spPr bwMode="auto">
              <a:xfrm>
                <a:off x="1196" y="684"/>
                <a:ext cx="2" cy="112"/>
              </a:xfrm>
              <a:custGeom>
                <a:avLst/>
                <a:gdLst>
                  <a:gd name="T0" fmla="*/ 1 w 2"/>
                  <a:gd name="T1" fmla="*/ 543 h 86"/>
                  <a:gd name="T2" fmla="*/ 1 w 2"/>
                  <a:gd name="T3" fmla="*/ 521 h 86"/>
                  <a:gd name="T4" fmla="*/ 1 w 2"/>
                  <a:gd name="T5" fmla="*/ 0 h 86"/>
                  <a:gd name="T6" fmla="*/ 0 w 2"/>
                  <a:gd name="T7" fmla="*/ 0 h 86"/>
                  <a:gd name="T8" fmla="*/ 0 w 2"/>
                  <a:gd name="T9" fmla="*/ 521 h 86"/>
                  <a:gd name="T10" fmla="*/ 0 w 2"/>
                  <a:gd name="T11" fmla="*/ 504 h 86"/>
                  <a:gd name="T12" fmla="*/ 1 w 2"/>
                  <a:gd name="T13" fmla="*/ 543 h 86"/>
                  <a:gd name="T14" fmla="*/ 1 w 2"/>
                  <a:gd name="T15" fmla="*/ 533 h 86"/>
                  <a:gd name="T16" fmla="*/ 1 w 2"/>
                  <a:gd name="T17" fmla="*/ 521 h 86"/>
                  <a:gd name="T18" fmla="*/ 1 w 2"/>
                  <a:gd name="T19" fmla="*/ 543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1" y="85"/>
                    </a:moveTo>
                    <a:lnTo>
                      <a:pt x="1" y="82"/>
                    </a:lnTo>
                    <a:lnTo>
                      <a:pt x="1" y="0"/>
                    </a:lnTo>
                    <a:lnTo>
                      <a:pt x="0" y="0"/>
                    </a:lnTo>
                    <a:lnTo>
                      <a:pt x="0" y="82"/>
                    </a:lnTo>
                    <a:lnTo>
                      <a:pt x="0" y="79"/>
                    </a:lnTo>
                    <a:lnTo>
                      <a:pt x="1" y="85"/>
                    </a:lnTo>
                    <a:lnTo>
                      <a:pt x="1" y="84"/>
                    </a:lnTo>
                    <a:lnTo>
                      <a:pt x="1" y="82"/>
                    </a:lnTo>
                    <a:lnTo>
                      <a:pt x="1" y="8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04" name="Freeform 791"/>
              <p:cNvSpPr>
                <a:spLocks/>
              </p:cNvSpPr>
              <p:nvPr/>
            </p:nvSpPr>
            <p:spPr bwMode="auto">
              <a:xfrm>
                <a:off x="1023" y="796"/>
                <a:ext cx="173" cy="167"/>
              </a:xfrm>
              <a:custGeom>
                <a:avLst/>
                <a:gdLst>
                  <a:gd name="T0" fmla="*/ 17 w 136"/>
                  <a:gd name="T1" fmla="*/ 700 h 131"/>
                  <a:gd name="T2" fmla="*/ 36 w 136"/>
                  <a:gd name="T3" fmla="*/ 714 h 131"/>
                  <a:gd name="T4" fmla="*/ 731 w 136"/>
                  <a:gd name="T5" fmla="*/ 36 h 131"/>
                  <a:gd name="T6" fmla="*/ 696 w 136"/>
                  <a:gd name="T7" fmla="*/ 0 h 131"/>
                  <a:gd name="T8" fmla="*/ 0 w 136"/>
                  <a:gd name="T9" fmla="*/ 685 h 131"/>
                  <a:gd name="T10" fmla="*/ 17 w 136"/>
                  <a:gd name="T11" fmla="*/ 700 h 131"/>
                  <a:gd name="T12" fmla="*/ 0 60000 65536"/>
                  <a:gd name="T13" fmla="*/ 0 60000 65536"/>
                  <a:gd name="T14" fmla="*/ 0 60000 65536"/>
                  <a:gd name="T15" fmla="*/ 0 60000 65536"/>
                  <a:gd name="T16" fmla="*/ 0 60000 65536"/>
                  <a:gd name="T17" fmla="*/ 0 60000 65536"/>
                  <a:gd name="T18" fmla="*/ 0 w 136"/>
                  <a:gd name="T19" fmla="*/ 0 h 131"/>
                  <a:gd name="T20" fmla="*/ 136 w 136"/>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36" h="131">
                    <a:moveTo>
                      <a:pt x="3" y="128"/>
                    </a:moveTo>
                    <a:lnTo>
                      <a:pt x="6" y="130"/>
                    </a:lnTo>
                    <a:lnTo>
                      <a:pt x="135" y="6"/>
                    </a:lnTo>
                    <a:lnTo>
                      <a:pt x="129" y="0"/>
                    </a:lnTo>
                    <a:lnTo>
                      <a:pt x="0" y="125"/>
                    </a:lnTo>
                    <a:lnTo>
                      <a:pt x="3" y="12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05" name="Freeform 792"/>
              <p:cNvSpPr>
                <a:spLocks/>
              </p:cNvSpPr>
              <p:nvPr/>
            </p:nvSpPr>
            <p:spPr bwMode="auto">
              <a:xfrm>
                <a:off x="1193" y="684"/>
                <a:ext cx="5" cy="112"/>
              </a:xfrm>
              <a:custGeom>
                <a:avLst/>
                <a:gdLst>
                  <a:gd name="T0" fmla="*/ 62 w 3"/>
                  <a:gd name="T1" fmla="*/ 504 h 86"/>
                  <a:gd name="T2" fmla="*/ 62 w 3"/>
                  <a:gd name="T3" fmla="*/ 521 h 86"/>
                  <a:gd name="T4" fmla="*/ 62 w 3"/>
                  <a:gd name="T5" fmla="*/ 0 h 86"/>
                  <a:gd name="T6" fmla="*/ 37 w 3"/>
                  <a:gd name="T7" fmla="*/ 0 h 86"/>
                  <a:gd name="T8" fmla="*/ 0 w 3"/>
                  <a:gd name="T9" fmla="*/ 521 h 86"/>
                  <a:gd name="T10" fmla="*/ 0 w 3"/>
                  <a:gd name="T11" fmla="*/ 543 h 86"/>
                  <a:gd name="T12" fmla="*/ 0 w 3"/>
                  <a:gd name="T13" fmla="*/ 521 h 86"/>
                  <a:gd name="T14" fmla="*/ 0 w 3"/>
                  <a:gd name="T15" fmla="*/ 533 h 86"/>
                  <a:gd name="T16" fmla="*/ 0 w 3"/>
                  <a:gd name="T17" fmla="*/ 543 h 86"/>
                  <a:gd name="T18" fmla="*/ 62 w 3"/>
                  <a:gd name="T19" fmla="*/ 504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2" y="79"/>
                    </a:moveTo>
                    <a:lnTo>
                      <a:pt x="2" y="82"/>
                    </a:lnTo>
                    <a:lnTo>
                      <a:pt x="2" y="0"/>
                    </a:lnTo>
                    <a:lnTo>
                      <a:pt x="1" y="0"/>
                    </a:lnTo>
                    <a:lnTo>
                      <a:pt x="0" y="82"/>
                    </a:lnTo>
                    <a:lnTo>
                      <a:pt x="0" y="85"/>
                    </a:lnTo>
                    <a:lnTo>
                      <a:pt x="0" y="82"/>
                    </a:lnTo>
                    <a:lnTo>
                      <a:pt x="0" y="84"/>
                    </a:lnTo>
                    <a:lnTo>
                      <a:pt x="0" y="85"/>
                    </a:lnTo>
                    <a:lnTo>
                      <a:pt x="2" y="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06" name="Freeform 793"/>
              <p:cNvSpPr>
                <a:spLocks/>
              </p:cNvSpPr>
              <p:nvPr/>
            </p:nvSpPr>
            <p:spPr bwMode="auto">
              <a:xfrm>
                <a:off x="1196" y="796"/>
                <a:ext cx="221" cy="240"/>
              </a:xfrm>
              <a:custGeom>
                <a:avLst/>
                <a:gdLst>
                  <a:gd name="T0" fmla="*/ 854 w 175"/>
                  <a:gd name="T1" fmla="*/ 951 h 189"/>
                  <a:gd name="T2" fmla="*/ 881 w 175"/>
                  <a:gd name="T3" fmla="*/ 932 h 189"/>
                  <a:gd name="T4" fmla="*/ 32 w 175"/>
                  <a:gd name="T5" fmla="*/ 0 h 189"/>
                  <a:gd name="T6" fmla="*/ 0 w 175"/>
                  <a:gd name="T7" fmla="*/ 36 h 189"/>
                  <a:gd name="T8" fmla="*/ 860 w 175"/>
                  <a:gd name="T9" fmla="*/ 964 h 189"/>
                  <a:gd name="T10" fmla="*/ 892 w 175"/>
                  <a:gd name="T11" fmla="*/ 951 h 189"/>
                  <a:gd name="T12" fmla="*/ 860 w 175"/>
                  <a:gd name="T13" fmla="*/ 964 h 189"/>
                  <a:gd name="T14" fmla="*/ 892 w 175"/>
                  <a:gd name="T15" fmla="*/ 1002 h 189"/>
                  <a:gd name="T16" fmla="*/ 892 w 175"/>
                  <a:gd name="T17" fmla="*/ 951 h 189"/>
                  <a:gd name="T18" fmla="*/ 854 w 175"/>
                  <a:gd name="T19" fmla="*/ 951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9"/>
                  <a:gd name="T32" fmla="*/ 175 w 175"/>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9">
                    <a:moveTo>
                      <a:pt x="167" y="179"/>
                    </a:moveTo>
                    <a:lnTo>
                      <a:pt x="173" y="175"/>
                    </a:lnTo>
                    <a:lnTo>
                      <a:pt x="6" y="0"/>
                    </a:lnTo>
                    <a:lnTo>
                      <a:pt x="0" y="6"/>
                    </a:lnTo>
                    <a:lnTo>
                      <a:pt x="168" y="181"/>
                    </a:lnTo>
                    <a:lnTo>
                      <a:pt x="174" y="179"/>
                    </a:lnTo>
                    <a:lnTo>
                      <a:pt x="168" y="181"/>
                    </a:lnTo>
                    <a:lnTo>
                      <a:pt x="174" y="188"/>
                    </a:lnTo>
                    <a:lnTo>
                      <a:pt x="174" y="179"/>
                    </a:lnTo>
                    <a:lnTo>
                      <a:pt x="167" y="1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07" name="Freeform 794"/>
              <p:cNvSpPr>
                <a:spLocks/>
              </p:cNvSpPr>
              <p:nvPr/>
            </p:nvSpPr>
            <p:spPr bwMode="auto">
              <a:xfrm>
                <a:off x="1415" y="915"/>
                <a:ext cx="5" cy="108"/>
              </a:xfrm>
              <a:custGeom>
                <a:avLst/>
                <a:gdLst>
                  <a:gd name="T0" fmla="*/ 1 w 4"/>
                  <a:gd name="T1" fmla="*/ 31 h 86"/>
                  <a:gd name="T2" fmla="*/ 1 w 4"/>
                  <a:gd name="T3" fmla="*/ 16 h 86"/>
                  <a:gd name="T4" fmla="*/ 0 w 4"/>
                  <a:gd name="T5" fmla="*/ 418 h 86"/>
                  <a:gd name="T6" fmla="*/ 11 w 4"/>
                  <a:gd name="T7" fmla="*/ 418 h 86"/>
                  <a:gd name="T8" fmla="*/ 14 w 4"/>
                  <a:gd name="T9" fmla="*/ 16 h 86"/>
                  <a:gd name="T10" fmla="*/ 14 w 4"/>
                  <a:gd name="T11" fmla="*/ 0 h 86"/>
                  <a:gd name="T12" fmla="*/ 14 w 4"/>
                  <a:gd name="T13" fmla="*/ 16 h 86"/>
                  <a:gd name="T14" fmla="*/ 14 w 4"/>
                  <a:gd name="T15" fmla="*/ 13 h 86"/>
                  <a:gd name="T16" fmla="*/ 14 w 4"/>
                  <a:gd name="T17" fmla="*/ 0 h 86"/>
                  <a:gd name="T18" fmla="*/ 1 w 4"/>
                  <a:gd name="T19" fmla="*/ 31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1" y="6"/>
                    </a:moveTo>
                    <a:lnTo>
                      <a:pt x="1" y="3"/>
                    </a:lnTo>
                    <a:lnTo>
                      <a:pt x="0" y="85"/>
                    </a:lnTo>
                    <a:lnTo>
                      <a:pt x="2" y="85"/>
                    </a:lnTo>
                    <a:lnTo>
                      <a:pt x="3" y="3"/>
                    </a:lnTo>
                    <a:lnTo>
                      <a:pt x="3" y="0"/>
                    </a:lnTo>
                    <a:lnTo>
                      <a:pt x="3" y="3"/>
                    </a:lnTo>
                    <a:lnTo>
                      <a:pt x="3" y="2"/>
                    </a:lnTo>
                    <a:lnTo>
                      <a:pt x="3" y="0"/>
                    </a:lnTo>
                    <a:lnTo>
                      <a:pt x="1" y="6"/>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08" name="Freeform 795"/>
              <p:cNvSpPr>
                <a:spLocks/>
              </p:cNvSpPr>
              <p:nvPr/>
            </p:nvSpPr>
            <p:spPr bwMode="auto">
              <a:xfrm>
                <a:off x="1198" y="672"/>
                <a:ext cx="220" cy="241"/>
              </a:xfrm>
              <a:custGeom>
                <a:avLst/>
                <a:gdLst>
                  <a:gd name="T0" fmla="*/ 36 w 175"/>
                  <a:gd name="T1" fmla="*/ 47 h 189"/>
                  <a:gd name="T2" fmla="*/ 1 w 175"/>
                  <a:gd name="T3" fmla="*/ 65 h 189"/>
                  <a:gd name="T4" fmla="*/ 833 w 175"/>
                  <a:gd name="T5" fmla="*/ 1030 h 189"/>
                  <a:gd name="T6" fmla="*/ 865 w 175"/>
                  <a:gd name="T7" fmla="*/ 997 h 189"/>
                  <a:gd name="T8" fmla="*/ 36 w 175"/>
                  <a:gd name="T9" fmla="*/ 37 h 189"/>
                  <a:gd name="T10" fmla="*/ 0 w 175"/>
                  <a:gd name="T11" fmla="*/ 47 h 189"/>
                  <a:gd name="T12" fmla="*/ 36 w 175"/>
                  <a:gd name="T13" fmla="*/ 37 h 189"/>
                  <a:gd name="T14" fmla="*/ 0 w 175"/>
                  <a:gd name="T15" fmla="*/ 0 h 189"/>
                  <a:gd name="T16" fmla="*/ 0 w 175"/>
                  <a:gd name="T17" fmla="*/ 47 h 189"/>
                  <a:gd name="T18" fmla="*/ 36 w 175"/>
                  <a:gd name="T19" fmla="*/ 47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9"/>
                  <a:gd name="T32" fmla="*/ 175 w 175"/>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9">
                    <a:moveTo>
                      <a:pt x="7" y="9"/>
                    </a:moveTo>
                    <a:lnTo>
                      <a:pt x="1" y="12"/>
                    </a:lnTo>
                    <a:lnTo>
                      <a:pt x="168" y="188"/>
                    </a:lnTo>
                    <a:lnTo>
                      <a:pt x="174" y="182"/>
                    </a:lnTo>
                    <a:lnTo>
                      <a:pt x="7" y="7"/>
                    </a:lnTo>
                    <a:lnTo>
                      <a:pt x="0" y="9"/>
                    </a:lnTo>
                    <a:lnTo>
                      <a:pt x="7" y="7"/>
                    </a:lnTo>
                    <a:lnTo>
                      <a:pt x="0" y="0"/>
                    </a:lnTo>
                    <a:lnTo>
                      <a:pt x="0" y="9"/>
                    </a:lnTo>
                    <a:lnTo>
                      <a:pt x="7"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09" name="Freeform 796"/>
              <p:cNvSpPr>
                <a:spLocks/>
              </p:cNvSpPr>
              <p:nvPr/>
            </p:nvSpPr>
            <p:spPr bwMode="auto">
              <a:xfrm>
                <a:off x="1187" y="918"/>
                <a:ext cx="228" cy="327"/>
              </a:xfrm>
              <a:custGeom>
                <a:avLst/>
                <a:gdLst>
                  <a:gd name="T0" fmla="*/ 927 w 180"/>
                  <a:gd name="T1" fmla="*/ 482 h 256"/>
                  <a:gd name="T2" fmla="*/ 939 w 180"/>
                  <a:gd name="T3" fmla="*/ 0 h 256"/>
                  <a:gd name="T4" fmla="*/ 13 w 180"/>
                  <a:gd name="T5" fmla="*/ 934 h 256"/>
                  <a:gd name="T6" fmla="*/ 0 w 180"/>
                  <a:gd name="T7" fmla="*/ 1413 h 256"/>
                  <a:gd name="T8" fmla="*/ 927 w 180"/>
                  <a:gd name="T9" fmla="*/ 482 h 256"/>
                  <a:gd name="T10" fmla="*/ 0 60000 65536"/>
                  <a:gd name="T11" fmla="*/ 0 60000 65536"/>
                  <a:gd name="T12" fmla="*/ 0 60000 65536"/>
                  <a:gd name="T13" fmla="*/ 0 60000 65536"/>
                  <a:gd name="T14" fmla="*/ 0 60000 65536"/>
                  <a:gd name="T15" fmla="*/ 0 w 180"/>
                  <a:gd name="T16" fmla="*/ 0 h 256"/>
                  <a:gd name="T17" fmla="*/ 180 w 180"/>
                  <a:gd name="T18" fmla="*/ 256 h 256"/>
                </a:gdLst>
                <a:ahLst/>
                <a:cxnLst>
                  <a:cxn ang="T10">
                    <a:pos x="T0" y="T1"/>
                  </a:cxn>
                  <a:cxn ang="T11">
                    <a:pos x="T2" y="T3"/>
                  </a:cxn>
                  <a:cxn ang="T12">
                    <a:pos x="T4" y="T5"/>
                  </a:cxn>
                  <a:cxn ang="T13">
                    <a:pos x="T6" y="T7"/>
                  </a:cxn>
                  <a:cxn ang="T14">
                    <a:pos x="T8" y="T9"/>
                  </a:cxn>
                </a:cxnLst>
                <a:rect l="T15" t="T16" r="T17" b="T18"/>
                <a:pathLst>
                  <a:path w="180" h="256">
                    <a:moveTo>
                      <a:pt x="177" y="87"/>
                    </a:moveTo>
                    <a:lnTo>
                      <a:pt x="179" y="0"/>
                    </a:lnTo>
                    <a:lnTo>
                      <a:pt x="2" y="168"/>
                    </a:lnTo>
                    <a:lnTo>
                      <a:pt x="0" y="255"/>
                    </a:lnTo>
                    <a:lnTo>
                      <a:pt x="177" y="87"/>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10" name="Freeform 797"/>
              <p:cNvSpPr>
                <a:spLocks/>
              </p:cNvSpPr>
              <p:nvPr/>
            </p:nvSpPr>
            <p:spPr bwMode="auto">
              <a:xfrm>
                <a:off x="1415" y="915"/>
                <a:ext cx="5" cy="108"/>
              </a:xfrm>
              <a:custGeom>
                <a:avLst/>
                <a:gdLst>
                  <a:gd name="T0" fmla="*/ 14 w 4"/>
                  <a:gd name="T1" fmla="*/ 31 h 86"/>
                  <a:gd name="T2" fmla="*/ 1 w 4"/>
                  <a:gd name="T3" fmla="*/ 16 h 86"/>
                  <a:gd name="T4" fmla="*/ 0 w 4"/>
                  <a:gd name="T5" fmla="*/ 418 h 86"/>
                  <a:gd name="T6" fmla="*/ 11 w 4"/>
                  <a:gd name="T7" fmla="*/ 418 h 86"/>
                  <a:gd name="T8" fmla="*/ 14 w 4"/>
                  <a:gd name="T9" fmla="*/ 16 h 86"/>
                  <a:gd name="T10" fmla="*/ 1 w 4"/>
                  <a:gd name="T11" fmla="*/ 0 h 86"/>
                  <a:gd name="T12" fmla="*/ 14 w 4"/>
                  <a:gd name="T13" fmla="*/ 31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3" y="6"/>
                    </a:moveTo>
                    <a:lnTo>
                      <a:pt x="1" y="3"/>
                    </a:lnTo>
                    <a:lnTo>
                      <a:pt x="0" y="85"/>
                    </a:lnTo>
                    <a:lnTo>
                      <a:pt x="2" y="85"/>
                    </a:lnTo>
                    <a:lnTo>
                      <a:pt x="3" y="3"/>
                    </a:lnTo>
                    <a:lnTo>
                      <a:pt x="1" y="0"/>
                    </a:lnTo>
                    <a:lnTo>
                      <a:pt x="3" y="6"/>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11" name="Freeform 798"/>
              <p:cNvSpPr>
                <a:spLocks/>
              </p:cNvSpPr>
              <p:nvPr/>
            </p:nvSpPr>
            <p:spPr bwMode="auto">
              <a:xfrm>
                <a:off x="1187" y="915"/>
                <a:ext cx="231" cy="220"/>
              </a:xfrm>
              <a:custGeom>
                <a:avLst/>
                <a:gdLst>
                  <a:gd name="T0" fmla="*/ 32 w 182"/>
                  <a:gd name="T1" fmla="*/ 945 h 172"/>
                  <a:gd name="T2" fmla="*/ 32 w 182"/>
                  <a:gd name="T3" fmla="*/ 959 h 172"/>
                  <a:gd name="T4" fmla="*/ 963 w 182"/>
                  <a:gd name="T5" fmla="*/ 36 h 172"/>
                  <a:gd name="T6" fmla="*/ 928 w 182"/>
                  <a:gd name="T7" fmla="*/ 0 h 172"/>
                  <a:gd name="T8" fmla="*/ 0 w 182"/>
                  <a:gd name="T9" fmla="*/ 930 h 172"/>
                  <a:gd name="T10" fmla="*/ 0 w 182"/>
                  <a:gd name="T11" fmla="*/ 945 h 172"/>
                  <a:gd name="T12" fmla="*/ 32 w 182"/>
                  <a:gd name="T13" fmla="*/ 945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6" y="169"/>
                    </a:moveTo>
                    <a:lnTo>
                      <a:pt x="6" y="171"/>
                    </a:lnTo>
                    <a:lnTo>
                      <a:pt x="181" y="6"/>
                    </a:lnTo>
                    <a:lnTo>
                      <a:pt x="175" y="0"/>
                    </a:lnTo>
                    <a:lnTo>
                      <a:pt x="0" y="166"/>
                    </a:lnTo>
                    <a:lnTo>
                      <a:pt x="0" y="169"/>
                    </a:lnTo>
                    <a:lnTo>
                      <a:pt x="6" y="16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12" name="Freeform 799"/>
              <p:cNvSpPr>
                <a:spLocks/>
              </p:cNvSpPr>
              <p:nvPr/>
            </p:nvSpPr>
            <p:spPr bwMode="auto">
              <a:xfrm>
                <a:off x="1184" y="1139"/>
                <a:ext cx="3" cy="110"/>
              </a:xfrm>
              <a:custGeom>
                <a:avLst/>
                <a:gdLst>
                  <a:gd name="T0" fmla="*/ 0 w 3"/>
                  <a:gd name="T1" fmla="*/ 441 h 86"/>
                  <a:gd name="T2" fmla="*/ 2 w 3"/>
                  <a:gd name="T3" fmla="*/ 458 h 86"/>
                  <a:gd name="T4" fmla="*/ 2 w 3"/>
                  <a:gd name="T5" fmla="*/ 0 h 86"/>
                  <a:gd name="T6" fmla="*/ 1 w 3"/>
                  <a:gd name="T7" fmla="*/ 0 h 86"/>
                  <a:gd name="T8" fmla="*/ 0 w 3"/>
                  <a:gd name="T9" fmla="*/ 458 h 86"/>
                  <a:gd name="T10" fmla="*/ 1 w 3"/>
                  <a:gd name="T11" fmla="*/ 477 h 86"/>
                  <a:gd name="T12" fmla="*/ 0 w 3"/>
                  <a:gd name="T13" fmla="*/ 441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79"/>
                    </a:moveTo>
                    <a:lnTo>
                      <a:pt x="2" y="82"/>
                    </a:lnTo>
                    <a:lnTo>
                      <a:pt x="2" y="0"/>
                    </a:lnTo>
                    <a:lnTo>
                      <a:pt x="1" y="0"/>
                    </a:lnTo>
                    <a:lnTo>
                      <a:pt x="0" y="82"/>
                    </a:lnTo>
                    <a:lnTo>
                      <a:pt x="1" y="85"/>
                    </a:lnTo>
                    <a:lnTo>
                      <a:pt x="0" y="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13" name="Freeform 800"/>
              <p:cNvSpPr>
                <a:spLocks/>
              </p:cNvSpPr>
              <p:nvPr/>
            </p:nvSpPr>
            <p:spPr bwMode="auto">
              <a:xfrm>
                <a:off x="1186" y="1028"/>
                <a:ext cx="231" cy="221"/>
              </a:xfrm>
              <a:custGeom>
                <a:avLst/>
                <a:gdLst>
                  <a:gd name="T0" fmla="*/ 892 w 183"/>
                  <a:gd name="T1" fmla="*/ 17 h 174"/>
                  <a:gd name="T2" fmla="*/ 897 w 183"/>
                  <a:gd name="T3" fmla="*/ 0 h 174"/>
                  <a:gd name="T4" fmla="*/ 0 w 183"/>
                  <a:gd name="T5" fmla="*/ 889 h 174"/>
                  <a:gd name="T6" fmla="*/ 25 w 183"/>
                  <a:gd name="T7" fmla="*/ 923 h 174"/>
                  <a:gd name="T8" fmla="*/ 923 w 183"/>
                  <a:gd name="T9" fmla="*/ 36 h 174"/>
                  <a:gd name="T10" fmla="*/ 929 w 183"/>
                  <a:gd name="T11" fmla="*/ 17 h 174"/>
                  <a:gd name="T12" fmla="*/ 892 w 183"/>
                  <a:gd name="T13" fmla="*/ 17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175" y="3"/>
                    </a:moveTo>
                    <a:lnTo>
                      <a:pt x="176" y="0"/>
                    </a:lnTo>
                    <a:lnTo>
                      <a:pt x="0" y="167"/>
                    </a:lnTo>
                    <a:lnTo>
                      <a:pt x="5" y="173"/>
                    </a:lnTo>
                    <a:lnTo>
                      <a:pt x="181" y="6"/>
                    </a:lnTo>
                    <a:lnTo>
                      <a:pt x="182" y="3"/>
                    </a:lnTo>
                    <a:lnTo>
                      <a:pt x="175"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14" name="Freeform 801"/>
              <p:cNvSpPr>
                <a:spLocks/>
              </p:cNvSpPr>
              <p:nvPr/>
            </p:nvSpPr>
            <p:spPr bwMode="auto">
              <a:xfrm>
                <a:off x="964" y="903"/>
                <a:ext cx="4" cy="108"/>
              </a:xfrm>
              <a:custGeom>
                <a:avLst/>
                <a:gdLst>
                  <a:gd name="T0" fmla="*/ 16 w 3"/>
                  <a:gd name="T1" fmla="*/ 0 h 85"/>
                  <a:gd name="T2" fmla="*/ 1 w 3"/>
                  <a:gd name="T3" fmla="*/ 13 h 85"/>
                  <a:gd name="T4" fmla="*/ 0 w 3"/>
                  <a:gd name="T5" fmla="*/ 452 h 85"/>
                  <a:gd name="T6" fmla="*/ 16 w 3"/>
                  <a:gd name="T7" fmla="*/ 452 h 85"/>
                  <a:gd name="T8" fmla="*/ 16 w 3"/>
                  <a:gd name="T9" fmla="*/ 13 h 85"/>
                  <a:gd name="T10" fmla="*/ 1 w 3"/>
                  <a:gd name="T11" fmla="*/ 36 h 85"/>
                  <a:gd name="T12" fmla="*/ 16 w 3"/>
                  <a:gd name="T13" fmla="*/ 0 h 85"/>
                  <a:gd name="T14" fmla="*/ 0 60000 65536"/>
                  <a:gd name="T15" fmla="*/ 0 60000 65536"/>
                  <a:gd name="T16" fmla="*/ 0 60000 65536"/>
                  <a:gd name="T17" fmla="*/ 0 60000 65536"/>
                  <a:gd name="T18" fmla="*/ 0 60000 65536"/>
                  <a:gd name="T19" fmla="*/ 0 60000 65536"/>
                  <a:gd name="T20" fmla="*/ 0 60000 65536"/>
                  <a:gd name="T21" fmla="*/ 0 w 3"/>
                  <a:gd name="T22" fmla="*/ 0 h 85"/>
                  <a:gd name="T23" fmla="*/ 3 w 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5">
                    <a:moveTo>
                      <a:pt x="2" y="0"/>
                    </a:moveTo>
                    <a:lnTo>
                      <a:pt x="1" y="2"/>
                    </a:lnTo>
                    <a:lnTo>
                      <a:pt x="0" y="84"/>
                    </a:lnTo>
                    <a:lnTo>
                      <a:pt x="2" y="84"/>
                    </a:lnTo>
                    <a:lnTo>
                      <a:pt x="2" y="2"/>
                    </a:lnTo>
                    <a:lnTo>
                      <a:pt x="1" y="6"/>
                    </a:lnTo>
                    <a:lnTo>
                      <a:pt x="2"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15" name="Freeform 802"/>
              <p:cNvSpPr>
                <a:spLocks/>
              </p:cNvSpPr>
              <p:nvPr/>
            </p:nvSpPr>
            <p:spPr bwMode="auto">
              <a:xfrm>
                <a:off x="968" y="903"/>
                <a:ext cx="219" cy="232"/>
              </a:xfrm>
              <a:custGeom>
                <a:avLst/>
                <a:gdLst>
                  <a:gd name="T0" fmla="*/ 865 w 174"/>
                  <a:gd name="T1" fmla="*/ 1009 h 181"/>
                  <a:gd name="T2" fmla="*/ 865 w 174"/>
                  <a:gd name="T3" fmla="*/ 993 h 181"/>
                  <a:gd name="T4" fmla="*/ 25 w 174"/>
                  <a:gd name="T5" fmla="*/ 0 h 181"/>
                  <a:gd name="T6" fmla="*/ 0 w 174"/>
                  <a:gd name="T7" fmla="*/ 36 h 181"/>
                  <a:gd name="T8" fmla="*/ 833 w 174"/>
                  <a:gd name="T9" fmla="*/ 1024 h 181"/>
                  <a:gd name="T10" fmla="*/ 833 w 174"/>
                  <a:gd name="T11" fmla="*/ 1009 h 181"/>
                  <a:gd name="T12" fmla="*/ 865 w 174"/>
                  <a:gd name="T13" fmla="*/ 1009 h 181"/>
                  <a:gd name="T14" fmla="*/ 0 60000 65536"/>
                  <a:gd name="T15" fmla="*/ 0 60000 65536"/>
                  <a:gd name="T16" fmla="*/ 0 60000 65536"/>
                  <a:gd name="T17" fmla="*/ 0 60000 65536"/>
                  <a:gd name="T18" fmla="*/ 0 60000 65536"/>
                  <a:gd name="T19" fmla="*/ 0 60000 65536"/>
                  <a:gd name="T20" fmla="*/ 0 60000 65536"/>
                  <a:gd name="T21" fmla="*/ 0 w 174"/>
                  <a:gd name="T22" fmla="*/ 0 h 181"/>
                  <a:gd name="T23" fmla="*/ 174 w 174"/>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1">
                    <a:moveTo>
                      <a:pt x="173" y="178"/>
                    </a:moveTo>
                    <a:lnTo>
                      <a:pt x="173" y="175"/>
                    </a:lnTo>
                    <a:lnTo>
                      <a:pt x="5" y="0"/>
                    </a:lnTo>
                    <a:lnTo>
                      <a:pt x="0" y="6"/>
                    </a:lnTo>
                    <a:lnTo>
                      <a:pt x="167" y="180"/>
                    </a:lnTo>
                    <a:lnTo>
                      <a:pt x="167" y="178"/>
                    </a:lnTo>
                    <a:lnTo>
                      <a:pt x="173" y="17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16" name="Freeform 803"/>
              <p:cNvSpPr>
                <a:spLocks/>
              </p:cNvSpPr>
              <p:nvPr/>
            </p:nvSpPr>
            <p:spPr bwMode="auto">
              <a:xfrm>
                <a:off x="1184" y="1139"/>
                <a:ext cx="3" cy="110"/>
              </a:xfrm>
              <a:custGeom>
                <a:avLst/>
                <a:gdLst>
                  <a:gd name="T0" fmla="*/ 0 w 3"/>
                  <a:gd name="T1" fmla="*/ 477 h 86"/>
                  <a:gd name="T2" fmla="*/ 2 w 3"/>
                  <a:gd name="T3" fmla="*/ 458 h 86"/>
                  <a:gd name="T4" fmla="*/ 2 w 3"/>
                  <a:gd name="T5" fmla="*/ 0 h 86"/>
                  <a:gd name="T6" fmla="*/ 1 w 3"/>
                  <a:gd name="T7" fmla="*/ 0 h 86"/>
                  <a:gd name="T8" fmla="*/ 0 w 3"/>
                  <a:gd name="T9" fmla="*/ 458 h 86"/>
                  <a:gd name="T10" fmla="*/ 1 w 3"/>
                  <a:gd name="T11" fmla="*/ 441 h 86"/>
                  <a:gd name="T12" fmla="*/ 0 w 3"/>
                  <a:gd name="T13" fmla="*/ 477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85"/>
                    </a:moveTo>
                    <a:lnTo>
                      <a:pt x="2" y="82"/>
                    </a:lnTo>
                    <a:lnTo>
                      <a:pt x="2" y="0"/>
                    </a:lnTo>
                    <a:lnTo>
                      <a:pt x="1" y="0"/>
                    </a:lnTo>
                    <a:lnTo>
                      <a:pt x="0" y="82"/>
                    </a:lnTo>
                    <a:lnTo>
                      <a:pt x="1" y="79"/>
                    </a:lnTo>
                    <a:lnTo>
                      <a:pt x="0" y="8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17" name="Freeform 804"/>
              <p:cNvSpPr>
                <a:spLocks/>
              </p:cNvSpPr>
              <p:nvPr/>
            </p:nvSpPr>
            <p:spPr bwMode="auto">
              <a:xfrm>
                <a:off x="964" y="1017"/>
                <a:ext cx="220" cy="232"/>
              </a:xfrm>
              <a:custGeom>
                <a:avLst/>
                <a:gdLst>
                  <a:gd name="T0" fmla="*/ 0 w 173"/>
                  <a:gd name="T1" fmla="*/ 13 h 182"/>
                  <a:gd name="T2" fmla="*/ 1 w 173"/>
                  <a:gd name="T3" fmla="*/ 28 h 182"/>
                  <a:gd name="T4" fmla="*/ 897 w 173"/>
                  <a:gd name="T5" fmla="*/ 989 h 182"/>
                  <a:gd name="T6" fmla="*/ 925 w 173"/>
                  <a:gd name="T7" fmla="*/ 956 h 182"/>
                  <a:gd name="T8" fmla="*/ 37 w 173"/>
                  <a:gd name="T9" fmla="*/ 0 h 182"/>
                  <a:gd name="T10" fmla="*/ 37 w 173"/>
                  <a:gd name="T11" fmla="*/ 13 h 182"/>
                  <a:gd name="T12" fmla="*/ 0 w 173"/>
                  <a:gd name="T13" fmla="*/ 13 h 182"/>
                  <a:gd name="T14" fmla="*/ 0 60000 65536"/>
                  <a:gd name="T15" fmla="*/ 0 60000 65536"/>
                  <a:gd name="T16" fmla="*/ 0 60000 65536"/>
                  <a:gd name="T17" fmla="*/ 0 60000 65536"/>
                  <a:gd name="T18" fmla="*/ 0 60000 65536"/>
                  <a:gd name="T19" fmla="*/ 0 60000 65536"/>
                  <a:gd name="T20" fmla="*/ 0 60000 65536"/>
                  <a:gd name="T21" fmla="*/ 0 w 173"/>
                  <a:gd name="T22" fmla="*/ 0 h 182"/>
                  <a:gd name="T23" fmla="*/ 173 w 173"/>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82">
                    <a:moveTo>
                      <a:pt x="0" y="2"/>
                    </a:moveTo>
                    <a:lnTo>
                      <a:pt x="1" y="5"/>
                    </a:lnTo>
                    <a:lnTo>
                      <a:pt x="167" y="181"/>
                    </a:lnTo>
                    <a:lnTo>
                      <a:pt x="172" y="175"/>
                    </a:lnTo>
                    <a:lnTo>
                      <a:pt x="7" y="0"/>
                    </a:lnTo>
                    <a:lnTo>
                      <a:pt x="7" y="2"/>
                    </a:lnTo>
                    <a:lnTo>
                      <a:pt x="0"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18" name="Freeform 805"/>
              <p:cNvSpPr>
                <a:spLocks/>
              </p:cNvSpPr>
              <p:nvPr/>
            </p:nvSpPr>
            <p:spPr bwMode="auto">
              <a:xfrm>
                <a:off x="485" y="2031"/>
                <a:ext cx="231" cy="224"/>
              </a:xfrm>
              <a:custGeom>
                <a:avLst/>
                <a:gdLst>
                  <a:gd name="T0" fmla="*/ 963 w 182"/>
                  <a:gd name="T1" fmla="*/ 13 h 175"/>
                  <a:gd name="T2" fmla="*/ 928 w 182"/>
                  <a:gd name="T3" fmla="*/ 13 h 175"/>
                  <a:gd name="T4" fmla="*/ 0 w 182"/>
                  <a:gd name="T5" fmla="*/ 948 h 175"/>
                  <a:gd name="T6" fmla="*/ 25 w 182"/>
                  <a:gd name="T7" fmla="*/ 979 h 175"/>
                  <a:gd name="T8" fmla="*/ 963 w 182"/>
                  <a:gd name="T9" fmla="*/ 46 h 175"/>
                  <a:gd name="T10" fmla="*/ 928 w 182"/>
                  <a:gd name="T11" fmla="*/ 46 h 175"/>
                  <a:gd name="T12" fmla="*/ 963 w 182"/>
                  <a:gd name="T13" fmla="*/ 13 h 175"/>
                  <a:gd name="T14" fmla="*/ 944 w 182"/>
                  <a:gd name="T15" fmla="*/ 0 h 175"/>
                  <a:gd name="T16" fmla="*/ 928 w 182"/>
                  <a:gd name="T17" fmla="*/ 13 h 175"/>
                  <a:gd name="T18" fmla="*/ 963 w 182"/>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5"/>
                  <a:gd name="T32" fmla="*/ 182 w 1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5">
                    <a:moveTo>
                      <a:pt x="181" y="2"/>
                    </a:moveTo>
                    <a:lnTo>
                      <a:pt x="175" y="2"/>
                    </a:lnTo>
                    <a:lnTo>
                      <a:pt x="0" y="169"/>
                    </a:lnTo>
                    <a:lnTo>
                      <a:pt x="5" y="174"/>
                    </a:lnTo>
                    <a:lnTo>
                      <a:pt x="181" y="8"/>
                    </a:lnTo>
                    <a:lnTo>
                      <a:pt x="175" y="8"/>
                    </a:lnTo>
                    <a:lnTo>
                      <a:pt x="181" y="2"/>
                    </a:lnTo>
                    <a:lnTo>
                      <a:pt x="178" y="0"/>
                    </a:lnTo>
                    <a:lnTo>
                      <a:pt x="175" y="2"/>
                    </a:lnTo>
                    <a:lnTo>
                      <a:pt x="181"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19" name="Freeform 806"/>
              <p:cNvSpPr>
                <a:spLocks/>
              </p:cNvSpPr>
              <p:nvPr/>
            </p:nvSpPr>
            <p:spPr bwMode="auto">
              <a:xfrm>
                <a:off x="716" y="2035"/>
                <a:ext cx="222" cy="233"/>
              </a:xfrm>
              <a:custGeom>
                <a:avLst/>
                <a:gdLst>
                  <a:gd name="T0" fmla="*/ 878 w 176"/>
                  <a:gd name="T1" fmla="*/ 1019 h 182"/>
                  <a:gd name="T2" fmla="*/ 878 w 176"/>
                  <a:gd name="T3" fmla="*/ 987 h 182"/>
                  <a:gd name="T4" fmla="*/ 32 w 176"/>
                  <a:gd name="T5" fmla="*/ 0 h 182"/>
                  <a:gd name="T6" fmla="*/ 0 w 176"/>
                  <a:gd name="T7" fmla="*/ 36 h 182"/>
                  <a:gd name="T8" fmla="*/ 851 w 176"/>
                  <a:gd name="T9" fmla="*/ 1019 h 182"/>
                  <a:gd name="T10" fmla="*/ 851 w 176"/>
                  <a:gd name="T11" fmla="*/ 987 h 182"/>
                  <a:gd name="T12" fmla="*/ 878 w 176"/>
                  <a:gd name="T13" fmla="*/ 1019 h 182"/>
                  <a:gd name="T14" fmla="*/ 891 w 176"/>
                  <a:gd name="T15" fmla="*/ 1005 h 182"/>
                  <a:gd name="T16" fmla="*/ 878 w 176"/>
                  <a:gd name="T17" fmla="*/ 987 h 182"/>
                  <a:gd name="T18" fmla="*/ 878 w 176"/>
                  <a:gd name="T19" fmla="*/ 1019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2"/>
                  <a:gd name="T32" fmla="*/ 176 w 176"/>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2">
                    <a:moveTo>
                      <a:pt x="173" y="181"/>
                    </a:moveTo>
                    <a:lnTo>
                      <a:pt x="173" y="175"/>
                    </a:lnTo>
                    <a:lnTo>
                      <a:pt x="6" y="0"/>
                    </a:lnTo>
                    <a:lnTo>
                      <a:pt x="0" y="6"/>
                    </a:lnTo>
                    <a:lnTo>
                      <a:pt x="167" y="181"/>
                    </a:lnTo>
                    <a:lnTo>
                      <a:pt x="167" y="175"/>
                    </a:lnTo>
                    <a:lnTo>
                      <a:pt x="173" y="181"/>
                    </a:lnTo>
                    <a:lnTo>
                      <a:pt x="175" y="178"/>
                    </a:lnTo>
                    <a:lnTo>
                      <a:pt x="173" y="175"/>
                    </a:lnTo>
                    <a:lnTo>
                      <a:pt x="173" y="18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20" name="Freeform 807"/>
              <p:cNvSpPr>
                <a:spLocks/>
              </p:cNvSpPr>
              <p:nvPr/>
            </p:nvSpPr>
            <p:spPr bwMode="auto">
              <a:xfrm>
                <a:off x="705" y="2268"/>
                <a:ext cx="230" cy="224"/>
              </a:xfrm>
              <a:custGeom>
                <a:avLst/>
                <a:gdLst>
                  <a:gd name="T0" fmla="*/ 0 w 182"/>
                  <a:gd name="T1" fmla="*/ 901 h 177"/>
                  <a:gd name="T2" fmla="*/ 32 w 182"/>
                  <a:gd name="T3" fmla="*/ 901 h 177"/>
                  <a:gd name="T4" fmla="*/ 931 w 182"/>
                  <a:gd name="T5" fmla="*/ 32 h 177"/>
                  <a:gd name="T6" fmla="*/ 901 w 182"/>
                  <a:gd name="T7" fmla="*/ 0 h 177"/>
                  <a:gd name="T8" fmla="*/ 0 w 182"/>
                  <a:gd name="T9" fmla="*/ 878 h 177"/>
                  <a:gd name="T10" fmla="*/ 32 w 182"/>
                  <a:gd name="T11" fmla="*/ 878 h 177"/>
                  <a:gd name="T12" fmla="*/ 0 w 182"/>
                  <a:gd name="T13" fmla="*/ 901 h 177"/>
                  <a:gd name="T14" fmla="*/ 13 w 182"/>
                  <a:gd name="T15" fmla="*/ 916 h 177"/>
                  <a:gd name="T16" fmla="*/ 32 w 182"/>
                  <a:gd name="T17" fmla="*/ 901 h 177"/>
                  <a:gd name="T18" fmla="*/ 0 w 182"/>
                  <a:gd name="T19" fmla="*/ 901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7"/>
                  <a:gd name="T32" fmla="*/ 182 w 18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7">
                    <a:moveTo>
                      <a:pt x="0" y="174"/>
                    </a:moveTo>
                    <a:lnTo>
                      <a:pt x="6" y="174"/>
                    </a:lnTo>
                    <a:lnTo>
                      <a:pt x="181" y="6"/>
                    </a:lnTo>
                    <a:lnTo>
                      <a:pt x="175" y="0"/>
                    </a:lnTo>
                    <a:lnTo>
                      <a:pt x="0" y="168"/>
                    </a:lnTo>
                    <a:lnTo>
                      <a:pt x="6" y="168"/>
                    </a:lnTo>
                    <a:lnTo>
                      <a:pt x="0" y="174"/>
                    </a:lnTo>
                    <a:lnTo>
                      <a:pt x="2" y="176"/>
                    </a:lnTo>
                    <a:lnTo>
                      <a:pt x="6" y="174"/>
                    </a:lnTo>
                    <a:lnTo>
                      <a:pt x="0" y="17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21" name="Freeform 808"/>
              <p:cNvSpPr>
                <a:spLocks/>
              </p:cNvSpPr>
              <p:nvPr/>
            </p:nvSpPr>
            <p:spPr bwMode="auto">
              <a:xfrm>
                <a:off x="480" y="2257"/>
                <a:ext cx="223" cy="232"/>
              </a:xfrm>
              <a:custGeom>
                <a:avLst/>
                <a:gdLst>
                  <a:gd name="T0" fmla="*/ 16 w 177"/>
                  <a:gd name="T1" fmla="*/ 0 h 182"/>
                  <a:gd name="T2" fmla="*/ 16 w 177"/>
                  <a:gd name="T3" fmla="*/ 28 h 182"/>
                  <a:gd name="T4" fmla="*/ 855 w 177"/>
                  <a:gd name="T5" fmla="*/ 989 h 182"/>
                  <a:gd name="T6" fmla="*/ 891 w 177"/>
                  <a:gd name="T7" fmla="*/ 956 h 182"/>
                  <a:gd name="T8" fmla="*/ 39 w 177"/>
                  <a:gd name="T9" fmla="*/ 0 h 182"/>
                  <a:gd name="T10" fmla="*/ 39 w 177"/>
                  <a:gd name="T11" fmla="*/ 28 h 182"/>
                  <a:gd name="T12" fmla="*/ 16 w 177"/>
                  <a:gd name="T13" fmla="*/ 0 h 182"/>
                  <a:gd name="T14" fmla="*/ 0 w 177"/>
                  <a:gd name="T15" fmla="*/ 13 h 182"/>
                  <a:gd name="T16" fmla="*/ 16 w 177"/>
                  <a:gd name="T17" fmla="*/ 28 h 182"/>
                  <a:gd name="T18" fmla="*/ 16 w 177"/>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2"/>
                  <a:gd name="T32" fmla="*/ 177 w 177"/>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2">
                    <a:moveTo>
                      <a:pt x="3" y="0"/>
                    </a:moveTo>
                    <a:lnTo>
                      <a:pt x="3" y="5"/>
                    </a:lnTo>
                    <a:lnTo>
                      <a:pt x="170" y="181"/>
                    </a:lnTo>
                    <a:lnTo>
                      <a:pt x="176" y="175"/>
                    </a:lnTo>
                    <a:lnTo>
                      <a:pt x="8" y="0"/>
                    </a:lnTo>
                    <a:lnTo>
                      <a:pt x="8" y="5"/>
                    </a:lnTo>
                    <a:lnTo>
                      <a:pt x="3" y="0"/>
                    </a:lnTo>
                    <a:lnTo>
                      <a:pt x="0" y="2"/>
                    </a:lnTo>
                    <a:lnTo>
                      <a:pt x="3" y="5"/>
                    </a:lnTo>
                    <a:lnTo>
                      <a:pt x="3"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22" name="Line 809"/>
              <p:cNvSpPr>
                <a:spLocks noChangeShapeType="1"/>
              </p:cNvSpPr>
              <p:nvPr/>
            </p:nvSpPr>
            <p:spPr bwMode="auto">
              <a:xfrm flipH="1">
                <a:off x="705" y="2494"/>
                <a:ext cx="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23" name="Freeform 810"/>
              <p:cNvSpPr>
                <a:spLocks/>
              </p:cNvSpPr>
              <p:nvPr/>
            </p:nvSpPr>
            <p:spPr bwMode="auto">
              <a:xfrm>
                <a:off x="699" y="2494"/>
                <a:ext cx="4" cy="106"/>
              </a:xfrm>
              <a:custGeom>
                <a:avLst/>
                <a:gdLst>
                  <a:gd name="T0" fmla="*/ 0 w 3"/>
                  <a:gd name="T1" fmla="*/ 453 h 83"/>
                  <a:gd name="T2" fmla="*/ 16 w 3"/>
                  <a:gd name="T3" fmla="*/ 453 h 83"/>
                  <a:gd name="T4" fmla="*/ 16 w 3"/>
                  <a:gd name="T5" fmla="*/ 0 h 83"/>
                  <a:gd name="T6" fmla="*/ 1 w 3"/>
                  <a:gd name="T7" fmla="*/ 0 h 83"/>
                  <a:gd name="T8" fmla="*/ 0 w 3"/>
                  <a:gd name="T9" fmla="*/ 453 h 83"/>
                  <a:gd name="T10" fmla="*/ 16 w 3"/>
                  <a:gd name="T11" fmla="*/ 453 h 83"/>
                  <a:gd name="T12" fmla="*/ 0 w 3"/>
                  <a:gd name="T13" fmla="*/ 453 h 83"/>
                  <a:gd name="T14" fmla="*/ 0 60000 65536"/>
                  <a:gd name="T15" fmla="*/ 0 60000 65536"/>
                  <a:gd name="T16" fmla="*/ 0 60000 65536"/>
                  <a:gd name="T17" fmla="*/ 0 60000 65536"/>
                  <a:gd name="T18" fmla="*/ 0 60000 65536"/>
                  <a:gd name="T19" fmla="*/ 0 60000 65536"/>
                  <a:gd name="T20" fmla="*/ 0 60000 65536"/>
                  <a:gd name="T21" fmla="*/ 0 w 3"/>
                  <a:gd name="T22" fmla="*/ 0 h 83"/>
                  <a:gd name="T23" fmla="*/ 3 w 3"/>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3">
                    <a:moveTo>
                      <a:pt x="0" y="82"/>
                    </a:moveTo>
                    <a:lnTo>
                      <a:pt x="2" y="82"/>
                    </a:lnTo>
                    <a:lnTo>
                      <a:pt x="2" y="0"/>
                    </a:lnTo>
                    <a:lnTo>
                      <a:pt x="1" y="0"/>
                    </a:lnTo>
                    <a:lnTo>
                      <a:pt x="0" y="82"/>
                    </a:lnTo>
                    <a:lnTo>
                      <a:pt x="2" y="82"/>
                    </a:lnTo>
                    <a:lnTo>
                      <a:pt x="0" y="8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24" name="Freeform 811"/>
              <p:cNvSpPr>
                <a:spLocks/>
              </p:cNvSpPr>
              <p:nvPr/>
            </p:nvSpPr>
            <p:spPr bwMode="auto">
              <a:xfrm>
                <a:off x="699" y="2494"/>
                <a:ext cx="4" cy="106"/>
              </a:xfrm>
              <a:custGeom>
                <a:avLst/>
                <a:gdLst>
                  <a:gd name="T0" fmla="*/ 16 w 3"/>
                  <a:gd name="T1" fmla="*/ 0 h 83"/>
                  <a:gd name="T2" fmla="*/ 1 w 3"/>
                  <a:gd name="T3" fmla="*/ 0 h 83"/>
                  <a:gd name="T4" fmla="*/ 0 w 3"/>
                  <a:gd name="T5" fmla="*/ 453 h 83"/>
                  <a:gd name="T6" fmla="*/ 16 w 3"/>
                  <a:gd name="T7" fmla="*/ 453 h 83"/>
                  <a:gd name="T8" fmla="*/ 16 w 3"/>
                  <a:gd name="T9" fmla="*/ 0 h 83"/>
                  <a:gd name="T10" fmla="*/ 1 w 3"/>
                  <a:gd name="T11" fmla="*/ 0 h 83"/>
                  <a:gd name="T12" fmla="*/ 16 w 3"/>
                  <a:gd name="T13" fmla="*/ 0 h 83"/>
                  <a:gd name="T14" fmla="*/ 0 60000 65536"/>
                  <a:gd name="T15" fmla="*/ 0 60000 65536"/>
                  <a:gd name="T16" fmla="*/ 0 60000 65536"/>
                  <a:gd name="T17" fmla="*/ 0 60000 65536"/>
                  <a:gd name="T18" fmla="*/ 0 60000 65536"/>
                  <a:gd name="T19" fmla="*/ 0 60000 65536"/>
                  <a:gd name="T20" fmla="*/ 0 60000 65536"/>
                  <a:gd name="T21" fmla="*/ 0 w 3"/>
                  <a:gd name="T22" fmla="*/ 0 h 83"/>
                  <a:gd name="T23" fmla="*/ 3 w 3"/>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3">
                    <a:moveTo>
                      <a:pt x="2" y="0"/>
                    </a:moveTo>
                    <a:lnTo>
                      <a:pt x="1" y="0"/>
                    </a:lnTo>
                    <a:lnTo>
                      <a:pt x="0" y="82"/>
                    </a:lnTo>
                    <a:lnTo>
                      <a:pt x="2" y="82"/>
                    </a:lnTo>
                    <a:lnTo>
                      <a:pt x="2" y="0"/>
                    </a:lnTo>
                    <a:lnTo>
                      <a:pt x="1" y="0"/>
                    </a:lnTo>
                    <a:lnTo>
                      <a:pt x="2"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25" name="Freeform 812"/>
              <p:cNvSpPr>
                <a:spLocks/>
              </p:cNvSpPr>
              <p:nvPr/>
            </p:nvSpPr>
            <p:spPr bwMode="auto">
              <a:xfrm>
                <a:off x="492" y="1799"/>
                <a:ext cx="3" cy="3"/>
              </a:xfrm>
              <a:custGeom>
                <a:avLst/>
                <a:gdLst>
                  <a:gd name="T0" fmla="*/ 0 w 2"/>
                  <a:gd name="T1" fmla="*/ 21 h 2"/>
                  <a:gd name="T2" fmla="*/ 0 w 2"/>
                  <a:gd name="T3" fmla="*/ 0 h 2"/>
                  <a:gd name="T4" fmla="*/ 0 w 2"/>
                  <a:gd name="T5" fmla="*/ 0 h 2"/>
                  <a:gd name="T6" fmla="*/ 21 w 2"/>
                  <a:gd name="T7" fmla="*/ 0 h 2"/>
                  <a:gd name="T8" fmla="*/ 21 w 2"/>
                  <a:gd name="T9" fmla="*/ 0 h 2"/>
                  <a:gd name="T10" fmla="*/ 21 w 2"/>
                  <a:gd name="T11" fmla="*/ 0 h 2"/>
                  <a:gd name="T12" fmla="*/ 0 w 2"/>
                  <a:gd name="T13" fmla="*/ 21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lnTo>
                      <a:pt x="0" y="0"/>
                    </a:lnTo>
                    <a:lnTo>
                      <a:pt x="1" y="0"/>
                    </a:lnTo>
                    <a:lnTo>
                      <a:pt x="0" y="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26" name="Freeform 813"/>
              <p:cNvSpPr>
                <a:spLocks/>
              </p:cNvSpPr>
              <p:nvPr/>
            </p:nvSpPr>
            <p:spPr bwMode="auto">
              <a:xfrm>
                <a:off x="495" y="1582"/>
                <a:ext cx="230" cy="220"/>
              </a:xfrm>
              <a:custGeom>
                <a:avLst/>
                <a:gdLst>
                  <a:gd name="T0" fmla="*/ 931 w 182"/>
                  <a:gd name="T1" fmla="*/ 13 h 172"/>
                  <a:gd name="T2" fmla="*/ 901 w 182"/>
                  <a:gd name="T3" fmla="*/ 0 h 172"/>
                  <a:gd name="T4" fmla="*/ 0 w 182"/>
                  <a:gd name="T5" fmla="*/ 922 h 172"/>
                  <a:gd name="T6" fmla="*/ 25 w 182"/>
                  <a:gd name="T7" fmla="*/ 959 h 172"/>
                  <a:gd name="T8" fmla="*/ 926 w 182"/>
                  <a:gd name="T9" fmla="*/ 36 h 172"/>
                  <a:gd name="T10" fmla="*/ 896 w 182"/>
                  <a:gd name="T11" fmla="*/ 13 h 172"/>
                  <a:gd name="T12" fmla="*/ 931 w 182"/>
                  <a:gd name="T13" fmla="*/ 13 h 172"/>
                  <a:gd name="T14" fmla="*/ 0 60000 65536"/>
                  <a:gd name="T15" fmla="*/ 0 60000 65536"/>
                  <a:gd name="T16" fmla="*/ 0 60000 65536"/>
                  <a:gd name="T17" fmla="*/ 0 60000 65536"/>
                  <a:gd name="T18" fmla="*/ 0 60000 65536"/>
                  <a:gd name="T19" fmla="*/ 0 60000 65536"/>
                  <a:gd name="T20" fmla="*/ 0 60000 65536"/>
                  <a:gd name="T21" fmla="*/ 0 w 182"/>
                  <a:gd name="T22" fmla="*/ 0 h 172"/>
                  <a:gd name="T23" fmla="*/ 182 w 182"/>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2">
                    <a:moveTo>
                      <a:pt x="181" y="2"/>
                    </a:moveTo>
                    <a:lnTo>
                      <a:pt x="175" y="0"/>
                    </a:lnTo>
                    <a:lnTo>
                      <a:pt x="0" y="165"/>
                    </a:lnTo>
                    <a:lnTo>
                      <a:pt x="5" y="171"/>
                    </a:lnTo>
                    <a:lnTo>
                      <a:pt x="180" y="6"/>
                    </a:lnTo>
                    <a:lnTo>
                      <a:pt x="174" y="2"/>
                    </a:lnTo>
                    <a:lnTo>
                      <a:pt x="181"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27" name="Freeform 814"/>
              <p:cNvSpPr>
                <a:spLocks/>
              </p:cNvSpPr>
              <p:nvPr/>
            </p:nvSpPr>
            <p:spPr bwMode="auto">
              <a:xfrm>
                <a:off x="722" y="1584"/>
                <a:ext cx="3" cy="109"/>
              </a:xfrm>
              <a:custGeom>
                <a:avLst/>
                <a:gdLst>
                  <a:gd name="T0" fmla="*/ 21 w 2"/>
                  <a:gd name="T1" fmla="*/ 450 h 86"/>
                  <a:gd name="T2" fmla="*/ 21 w 2"/>
                  <a:gd name="T3" fmla="*/ 432 h 86"/>
                  <a:gd name="T4" fmla="*/ 21 w 2"/>
                  <a:gd name="T5" fmla="*/ 0 h 86"/>
                  <a:gd name="T6" fmla="*/ 0 w 2"/>
                  <a:gd name="T7" fmla="*/ 0 h 86"/>
                  <a:gd name="T8" fmla="*/ 0 w 2"/>
                  <a:gd name="T9" fmla="*/ 432 h 86"/>
                  <a:gd name="T10" fmla="*/ 0 w 2"/>
                  <a:gd name="T11" fmla="*/ 416 h 86"/>
                  <a:gd name="T12" fmla="*/ 21 w 2"/>
                  <a:gd name="T13" fmla="*/ 450 h 86"/>
                  <a:gd name="T14" fmla="*/ 21 w 2"/>
                  <a:gd name="T15" fmla="*/ 435 h 86"/>
                  <a:gd name="T16" fmla="*/ 21 w 2"/>
                  <a:gd name="T17" fmla="*/ 432 h 86"/>
                  <a:gd name="T18" fmla="*/ 21 w 2"/>
                  <a:gd name="T19" fmla="*/ 45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6"/>
                  <a:gd name="T32" fmla="*/ 2 w 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6">
                    <a:moveTo>
                      <a:pt x="1" y="85"/>
                    </a:moveTo>
                    <a:lnTo>
                      <a:pt x="1" y="82"/>
                    </a:lnTo>
                    <a:lnTo>
                      <a:pt x="1" y="0"/>
                    </a:lnTo>
                    <a:lnTo>
                      <a:pt x="0" y="0"/>
                    </a:lnTo>
                    <a:lnTo>
                      <a:pt x="0" y="82"/>
                    </a:lnTo>
                    <a:lnTo>
                      <a:pt x="0" y="79"/>
                    </a:lnTo>
                    <a:lnTo>
                      <a:pt x="1" y="85"/>
                    </a:lnTo>
                    <a:lnTo>
                      <a:pt x="1" y="83"/>
                    </a:lnTo>
                    <a:lnTo>
                      <a:pt x="1" y="82"/>
                    </a:lnTo>
                    <a:lnTo>
                      <a:pt x="1" y="8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28" name="Freeform 815"/>
              <p:cNvSpPr>
                <a:spLocks/>
              </p:cNvSpPr>
              <p:nvPr/>
            </p:nvSpPr>
            <p:spPr bwMode="auto">
              <a:xfrm>
                <a:off x="550" y="1693"/>
                <a:ext cx="172" cy="168"/>
              </a:xfrm>
              <a:custGeom>
                <a:avLst/>
                <a:gdLst>
                  <a:gd name="T0" fmla="*/ 16 w 137"/>
                  <a:gd name="T1" fmla="*/ 726 h 131"/>
                  <a:gd name="T2" fmla="*/ 31 w 137"/>
                  <a:gd name="T3" fmla="*/ 740 h 131"/>
                  <a:gd name="T4" fmla="*/ 672 w 137"/>
                  <a:gd name="T5" fmla="*/ 36 h 131"/>
                  <a:gd name="T6" fmla="*/ 640 w 137"/>
                  <a:gd name="T7" fmla="*/ 0 h 131"/>
                  <a:gd name="T8" fmla="*/ 0 w 137"/>
                  <a:gd name="T9" fmla="*/ 709 h 131"/>
                  <a:gd name="T10" fmla="*/ 16 w 137"/>
                  <a:gd name="T11" fmla="*/ 726 h 131"/>
                  <a:gd name="T12" fmla="*/ 0 60000 65536"/>
                  <a:gd name="T13" fmla="*/ 0 60000 65536"/>
                  <a:gd name="T14" fmla="*/ 0 60000 65536"/>
                  <a:gd name="T15" fmla="*/ 0 60000 65536"/>
                  <a:gd name="T16" fmla="*/ 0 60000 65536"/>
                  <a:gd name="T17" fmla="*/ 0 60000 65536"/>
                  <a:gd name="T18" fmla="*/ 0 w 137"/>
                  <a:gd name="T19" fmla="*/ 0 h 131"/>
                  <a:gd name="T20" fmla="*/ 137 w 137"/>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37" h="131">
                    <a:moveTo>
                      <a:pt x="3" y="127"/>
                    </a:moveTo>
                    <a:lnTo>
                      <a:pt x="6" y="130"/>
                    </a:lnTo>
                    <a:lnTo>
                      <a:pt x="136" y="6"/>
                    </a:lnTo>
                    <a:lnTo>
                      <a:pt x="130" y="0"/>
                    </a:lnTo>
                    <a:lnTo>
                      <a:pt x="0" y="124"/>
                    </a:lnTo>
                    <a:lnTo>
                      <a:pt x="3" y="127"/>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29" name="Freeform 816"/>
              <p:cNvSpPr>
                <a:spLocks/>
              </p:cNvSpPr>
              <p:nvPr/>
            </p:nvSpPr>
            <p:spPr bwMode="auto">
              <a:xfrm>
                <a:off x="491" y="1913"/>
                <a:ext cx="171" cy="174"/>
              </a:xfrm>
              <a:custGeom>
                <a:avLst/>
                <a:gdLst>
                  <a:gd name="T0" fmla="*/ 0 w 136"/>
                  <a:gd name="T1" fmla="*/ 13 h 135"/>
                  <a:gd name="T2" fmla="*/ 1 w 136"/>
                  <a:gd name="T3" fmla="*/ 36 h 135"/>
                  <a:gd name="T4" fmla="*/ 644 w 136"/>
                  <a:gd name="T5" fmla="*/ 793 h 135"/>
                  <a:gd name="T6" fmla="*/ 671 w 136"/>
                  <a:gd name="T7" fmla="*/ 758 h 135"/>
                  <a:gd name="T8" fmla="*/ 31 w 136"/>
                  <a:gd name="T9" fmla="*/ 0 h 135"/>
                  <a:gd name="T10" fmla="*/ 36 w 136"/>
                  <a:gd name="T11" fmla="*/ 13 h 135"/>
                  <a:gd name="T12" fmla="*/ 0 w 136"/>
                  <a:gd name="T13" fmla="*/ 13 h 135"/>
                  <a:gd name="T14" fmla="*/ 0 60000 65536"/>
                  <a:gd name="T15" fmla="*/ 0 60000 65536"/>
                  <a:gd name="T16" fmla="*/ 0 60000 65536"/>
                  <a:gd name="T17" fmla="*/ 0 60000 65536"/>
                  <a:gd name="T18" fmla="*/ 0 60000 65536"/>
                  <a:gd name="T19" fmla="*/ 0 60000 65536"/>
                  <a:gd name="T20" fmla="*/ 0 60000 65536"/>
                  <a:gd name="T21" fmla="*/ 0 w 136"/>
                  <a:gd name="T22" fmla="*/ 0 h 135"/>
                  <a:gd name="T23" fmla="*/ 136 w 136"/>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35">
                    <a:moveTo>
                      <a:pt x="0" y="2"/>
                    </a:moveTo>
                    <a:lnTo>
                      <a:pt x="1" y="6"/>
                    </a:lnTo>
                    <a:lnTo>
                      <a:pt x="130" y="134"/>
                    </a:lnTo>
                    <a:lnTo>
                      <a:pt x="135" y="128"/>
                    </a:lnTo>
                    <a:lnTo>
                      <a:pt x="6" y="0"/>
                    </a:lnTo>
                    <a:lnTo>
                      <a:pt x="7" y="2"/>
                    </a:lnTo>
                    <a:lnTo>
                      <a:pt x="0"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30" name="Freeform 817"/>
              <p:cNvSpPr>
                <a:spLocks/>
              </p:cNvSpPr>
              <p:nvPr/>
            </p:nvSpPr>
            <p:spPr bwMode="auto">
              <a:xfrm>
                <a:off x="491" y="1792"/>
                <a:ext cx="4" cy="118"/>
              </a:xfrm>
              <a:custGeom>
                <a:avLst/>
                <a:gdLst>
                  <a:gd name="T0" fmla="*/ 3 w 4"/>
                  <a:gd name="T1" fmla="*/ 36 h 92"/>
                  <a:gd name="T2" fmla="*/ 1 w 4"/>
                  <a:gd name="T3" fmla="*/ 51 h 92"/>
                  <a:gd name="T4" fmla="*/ 0 w 4"/>
                  <a:gd name="T5" fmla="*/ 519 h 92"/>
                  <a:gd name="T6" fmla="*/ 2 w 4"/>
                  <a:gd name="T7" fmla="*/ 519 h 92"/>
                  <a:gd name="T8" fmla="*/ 3 w 4"/>
                  <a:gd name="T9" fmla="*/ 51 h 92"/>
                  <a:gd name="T10" fmla="*/ 1 w 4"/>
                  <a:gd name="T11" fmla="*/ 63 h 92"/>
                  <a:gd name="T12" fmla="*/ 3 w 4"/>
                  <a:gd name="T13" fmla="*/ 36 h 92"/>
                  <a:gd name="T14" fmla="*/ 1 w 4"/>
                  <a:gd name="T15" fmla="*/ 0 h 92"/>
                  <a:gd name="T16" fmla="*/ 1 w 4"/>
                  <a:gd name="T17" fmla="*/ 51 h 92"/>
                  <a:gd name="T18" fmla="*/ 3 w 4"/>
                  <a:gd name="T19" fmla="*/ 36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2"/>
                  <a:gd name="T32" fmla="*/ 4 w 4"/>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2">
                    <a:moveTo>
                      <a:pt x="3" y="6"/>
                    </a:moveTo>
                    <a:lnTo>
                      <a:pt x="1" y="9"/>
                    </a:lnTo>
                    <a:lnTo>
                      <a:pt x="0" y="91"/>
                    </a:lnTo>
                    <a:lnTo>
                      <a:pt x="2" y="91"/>
                    </a:lnTo>
                    <a:lnTo>
                      <a:pt x="3" y="9"/>
                    </a:lnTo>
                    <a:lnTo>
                      <a:pt x="1" y="11"/>
                    </a:lnTo>
                    <a:lnTo>
                      <a:pt x="3" y="6"/>
                    </a:lnTo>
                    <a:lnTo>
                      <a:pt x="1" y="0"/>
                    </a:lnTo>
                    <a:lnTo>
                      <a:pt x="1" y="9"/>
                    </a:lnTo>
                    <a:lnTo>
                      <a:pt x="3" y="6"/>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31" name="Freeform 818"/>
              <p:cNvSpPr>
                <a:spLocks/>
              </p:cNvSpPr>
              <p:nvPr/>
            </p:nvSpPr>
            <p:spPr bwMode="auto">
              <a:xfrm>
                <a:off x="495" y="1802"/>
                <a:ext cx="222" cy="233"/>
              </a:xfrm>
              <a:custGeom>
                <a:avLst/>
                <a:gdLst>
                  <a:gd name="T0" fmla="*/ 915 w 175"/>
                  <a:gd name="T1" fmla="*/ 979 h 183"/>
                  <a:gd name="T2" fmla="*/ 915 w 175"/>
                  <a:gd name="T3" fmla="*/ 954 h 183"/>
                  <a:gd name="T4" fmla="*/ 25 w 175"/>
                  <a:gd name="T5" fmla="*/ 0 h 183"/>
                  <a:gd name="T6" fmla="*/ 0 w 175"/>
                  <a:gd name="T7" fmla="*/ 36 h 183"/>
                  <a:gd name="T8" fmla="*/ 883 w 175"/>
                  <a:gd name="T9" fmla="*/ 989 h 183"/>
                  <a:gd name="T10" fmla="*/ 880 w 175"/>
                  <a:gd name="T11" fmla="*/ 979 h 183"/>
                  <a:gd name="T12" fmla="*/ 915 w 175"/>
                  <a:gd name="T13" fmla="*/ 979 h 183"/>
                  <a:gd name="T14" fmla="*/ 918 w 175"/>
                  <a:gd name="T15" fmla="*/ 969 h 183"/>
                  <a:gd name="T16" fmla="*/ 915 w 175"/>
                  <a:gd name="T17" fmla="*/ 954 h 183"/>
                  <a:gd name="T18" fmla="*/ 915 w 175"/>
                  <a:gd name="T19" fmla="*/ 979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83"/>
                  <a:gd name="T32" fmla="*/ 175 w 175"/>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83">
                    <a:moveTo>
                      <a:pt x="173" y="180"/>
                    </a:moveTo>
                    <a:lnTo>
                      <a:pt x="173" y="176"/>
                    </a:lnTo>
                    <a:lnTo>
                      <a:pt x="5" y="0"/>
                    </a:lnTo>
                    <a:lnTo>
                      <a:pt x="0" y="6"/>
                    </a:lnTo>
                    <a:lnTo>
                      <a:pt x="167" y="182"/>
                    </a:lnTo>
                    <a:lnTo>
                      <a:pt x="166" y="180"/>
                    </a:lnTo>
                    <a:lnTo>
                      <a:pt x="173" y="180"/>
                    </a:lnTo>
                    <a:lnTo>
                      <a:pt x="174" y="179"/>
                    </a:lnTo>
                    <a:lnTo>
                      <a:pt x="173" y="176"/>
                    </a:lnTo>
                    <a:lnTo>
                      <a:pt x="173" y="1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32" name="Freeform 819"/>
              <p:cNvSpPr>
                <a:spLocks/>
              </p:cNvSpPr>
              <p:nvPr/>
            </p:nvSpPr>
            <p:spPr bwMode="auto">
              <a:xfrm>
                <a:off x="713" y="2039"/>
                <a:ext cx="3" cy="105"/>
              </a:xfrm>
              <a:custGeom>
                <a:avLst/>
                <a:gdLst>
                  <a:gd name="T0" fmla="*/ 0 w 2"/>
                  <a:gd name="T1" fmla="*/ 457 h 82"/>
                  <a:gd name="T2" fmla="*/ 21 w 2"/>
                  <a:gd name="T3" fmla="*/ 457 h 82"/>
                  <a:gd name="T4" fmla="*/ 21 w 2"/>
                  <a:gd name="T5" fmla="*/ 0 h 82"/>
                  <a:gd name="T6" fmla="*/ 0 w 2"/>
                  <a:gd name="T7" fmla="*/ 0 h 82"/>
                  <a:gd name="T8" fmla="*/ 0 w 2"/>
                  <a:gd name="T9" fmla="*/ 457 h 82"/>
                  <a:gd name="T10" fmla="*/ 0 w 2"/>
                  <a:gd name="T11" fmla="*/ 457 h 82"/>
                  <a:gd name="T12" fmla="*/ 0 60000 65536"/>
                  <a:gd name="T13" fmla="*/ 0 60000 65536"/>
                  <a:gd name="T14" fmla="*/ 0 60000 65536"/>
                  <a:gd name="T15" fmla="*/ 0 60000 65536"/>
                  <a:gd name="T16" fmla="*/ 0 60000 65536"/>
                  <a:gd name="T17" fmla="*/ 0 60000 65536"/>
                  <a:gd name="T18" fmla="*/ 0 w 2"/>
                  <a:gd name="T19" fmla="*/ 0 h 82"/>
                  <a:gd name="T20" fmla="*/ 2 w 2"/>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2" h="82">
                    <a:moveTo>
                      <a:pt x="0" y="81"/>
                    </a:moveTo>
                    <a:lnTo>
                      <a:pt x="1" y="81"/>
                    </a:lnTo>
                    <a:lnTo>
                      <a:pt x="1" y="0"/>
                    </a:lnTo>
                    <a:lnTo>
                      <a:pt x="0" y="0"/>
                    </a:lnTo>
                    <a:lnTo>
                      <a:pt x="0" y="8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33" name="Freeform 820"/>
              <p:cNvSpPr>
                <a:spLocks/>
              </p:cNvSpPr>
              <p:nvPr/>
            </p:nvSpPr>
            <p:spPr bwMode="auto">
              <a:xfrm>
                <a:off x="722" y="1584"/>
                <a:ext cx="3" cy="109"/>
              </a:xfrm>
              <a:custGeom>
                <a:avLst/>
                <a:gdLst>
                  <a:gd name="T0" fmla="*/ 21 w 2"/>
                  <a:gd name="T1" fmla="*/ 427 h 86"/>
                  <a:gd name="T2" fmla="*/ 21 w 2"/>
                  <a:gd name="T3" fmla="*/ 435 h 86"/>
                  <a:gd name="T4" fmla="*/ 21 w 2"/>
                  <a:gd name="T5" fmla="*/ 0 h 86"/>
                  <a:gd name="T6" fmla="*/ 0 w 2"/>
                  <a:gd name="T7" fmla="*/ 0 h 86"/>
                  <a:gd name="T8" fmla="*/ 0 w 2"/>
                  <a:gd name="T9" fmla="*/ 435 h 86"/>
                  <a:gd name="T10" fmla="*/ 0 w 2"/>
                  <a:gd name="T11" fmla="*/ 450 h 86"/>
                  <a:gd name="T12" fmla="*/ 21 w 2"/>
                  <a:gd name="T13" fmla="*/ 427 h 86"/>
                  <a:gd name="T14" fmla="*/ 0 60000 65536"/>
                  <a:gd name="T15" fmla="*/ 0 60000 65536"/>
                  <a:gd name="T16" fmla="*/ 0 60000 65536"/>
                  <a:gd name="T17" fmla="*/ 0 60000 65536"/>
                  <a:gd name="T18" fmla="*/ 0 60000 65536"/>
                  <a:gd name="T19" fmla="*/ 0 60000 65536"/>
                  <a:gd name="T20" fmla="*/ 0 60000 65536"/>
                  <a:gd name="T21" fmla="*/ 0 w 2"/>
                  <a:gd name="T22" fmla="*/ 0 h 86"/>
                  <a:gd name="T23" fmla="*/ 2 w 2"/>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6">
                    <a:moveTo>
                      <a:pt x="1" y="81"/>
                    </a:moveTo>
                    <a:lnTo>
                      <a:pt x="1" y="83"/>
                    </a:lnTo>
                    <a:lnTo>
                      <a:pt x="1" y="0"/>
                    </a:lnTo>
                    <a:lnTo>
                      <a:pt x="0" y="0"/>
                    </a:lnTo>
                    <a:lnTo>
                      <a:pt x="0" y="83"/>
                    </a:lnTo>
                    <a:lnTo>
                      <a:pt x="0" y="85"/>
                    </a:lnTo>
                    <a:lnTo>
                      <a:pt x="1" y="8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34" name="Freeform 821"/>
              <p:cNvSpPr>
                <a:spLocks/>
              </p:cNvSpPr>
              <p:nvPr/>
            </p:nvSpPr>
            <p:spPr bwMode="auto">
              <a:xfrm>
                <a:off x="723" y="1695"/>
                <a:ext cx="221" cy="231"/>
              </a:xfrm>
              <a:custGeom>
                <a:avLst/>
                <a:gdLst>
                  <a:gd name="T0" fmla="*/ 885 w 174"/>
                  <a:gd name="T1" fmla="*/ 1013 h 180"/>
                  <a:gd name="T2" fmla="*/ 916 w 174"/>
                  <a:gd name="T3" fmla="*/ 995 h 180"/>
                  <a:gd name="T4" fmla="*/ 28 w 174"/>
                  <a:gd name="T5" fmla="*/ 0 h 180"/>
                  <a:gd name="T6" fmla="*/ 0 w 174"/>
                  <a:gd name="T7" fmla="*/ 28 h 180"/>
                  <a:gd name="T8" fmla="*/ 889 w 174"/>
                  <a:gd name="T9" fmla="*/ 1028 h 180"/>
                  <a:gd name="T10" fmla="*/ 923 w 174"/>
                  <a:gd name="T11" fmla="*/ 1013 h 180"/>
                  <a:gd name="T12" fmla="*/ 885 w 174"/>
                  <a:gd name="T13" fmla="*/ 1013 h 180"/>
                  <a:gd name="T14" fmla="*/ 0 60000 65536"/>
                  <a:gd name="T15" fmla="*/ 0 60000 65536"/>
                  <a:gd name="T16" fmla="*/ 0 60000 65536"/>
                  <a:gd name="T17" fmla="*/ 0 60000 65536"/>
                  <a:gd name="T18" fmla="*/ 0 60000 65536"/>
                  <a:gd name="T19" fmla="*/ 0 60000 65536"/>
                  <a:gd name="T20" fmla="*/ 0 60000 65536"/>
                  <a:gd name="T21" fmla="*/ 0 w 174"/>
                  <a:gd name="T22" fmla="*/ 0 h 180"/>
                  <a:gd name="T23" fmla="*/ 174 w 174"/>
                  <a:gd name="T24" fmla="*/ 180 h 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0">
                    <a:moveTo>
                      <a:pt x="166" y="177"/>
                    </a:moveTo>
                    <a:lnTo>
                      <a:pt x="172" y="174"/>
                    </a:lnTo>
                    <a:lnTo>
                      <a:pt x="5" y="0"/>
                    </a:lnTo>
                    <a:lnTo>
                      <a:pt x="0" y="5"/>
                    </a:lnTo>
                    <a:lnTo>
                      <a:pt x="167" y="179"/>
                    </a:lnTo>
                    <a:lnTo>
                      <a:pt x="173" y="177"/>
                    </a:lnTo>
                    <a:lnTo>
                      <a:pt x="166" y="177"/>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35" name="Freeform 822"/>
              <p:cNvSpPr>
                <a:spLocks/>
              </p:cNvSpPr>
              <p:nvPr/>
            </p:nvSpPr>
            <p:spPr bwMode="auto">
              <a:xfrm>
                <a:off x="944" y="1814"/>
                <a:ext cx="1" cy="109"/>
              </a:xfrm>
              <a:custGeom>
                <a:avLst/>
                <a:gdLst>
                  <a:gd name="T0" fmla="*/ 0 w 2"/>
                  <a:gd name="T1" fmla="*/ 22 h 85"/>
                  <a:gd name="T2" fmla="*/ 0 w 2"/>
                  <a:gd name="T3" fmla="*/ 13 h 85"/>
                  <a:gd name="T4" fmla="*/ 0 w 2"/>
                  <a:gd name="T5" fmla="*/ 478 h 85"/>
                  <a:gd name="T6" fmla="*/ 1 w 2"/>
                  <a:gd name="T7" fmla="*/ 478 h 85"/>
                  <a:gd name="T8" fmla="*/ 1 w 2"/>
                  <a:gd name="T9" fmla="*/ 13 h 85"/>
                  <a:gd name="T10" fmla="*/ 1 w 2"/>
                  <a:gd name="T11" fmla="*/ 0 h 85"/>
                  <a:gd name="T12" fmla="*/ 0 w 2"/>
                  <a:gd name="T13" fmla="*/ 22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0" y="4"/>
                    </a:moveTo>
                    <a:lnTo>
                      <a:pt x="0" y="2"/>
                    </a:lnTo>
                    <a:lnTo>
                      <a:pt x="0" y="84"/>
                    </a:lnTo>
                    <a:lnTo>
                      <a:pt x="1" y="84"/>
                    </a:lnTo>
                    <a:lnTo>
                      <a:pt x="1" y="2"/>
                    </a:lnTo>
                    <a:lnTo>
                      <a:pt x="1" y="0"/>
                    </a:lnTo>
                    <a:lnTo>
                      <a:pt x="0" y="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36" name="Freeform 823"/>
              <p:cNvSpPr>
                <a:spLocks/>
              </p:cNvSpPr>
              <p:nvPr/>
            </p:nvSpPr>
            <p:spPr bwMode="auto">
              <a:xfrm>
                <a:off x="723" y="1582"/>
                <a:ext cx="222" cy="229"/>
              </a:xfrm>
              <a:custGeom>
                <a:avLst/>
                <a:gdLst>
                  <a:gd name="T0" fmla="*/ 37 w 175"/>
                  <a:gd name="T1" fmla="*/ 13 h 181"/>
                  <a:gd name="T2" fmla="*/ 1 w 175"/>
                  <a:gd name="T3" fmla="*/ 32 h 181"/>
                  <a:gd name="T4" fmla="*/ 888 w 175"/>
                  <a:gd name="T5" fmla="*/ 934 h 181"/>
                  <a:gd name="T6" fmla="*/ 918 w 175"/>
                  <a:gd name="T7" fmla="*/ 907 h 181"/>
                  <a:gd name="T8" fmla="*/ 32 w 175"/>
                  <a:gd name="T9" fmla="*/ 0 h 181"/>
                  <a:gd name="T10" fmla="*/ 0 w 175"/>
                  <a:gd name="T11" fmla="*/ 13 h 181"/>
                  <a:gd name="T12" fmla="*/ 37 w 175"/>
                  <a:gd name="T13" fmla="*/ 13 h 181"/>
                  <a:gd name="T14" fmla="*/ 0 60000 65536"/>
                  <a:gd name="T15" fmla="*/ 0 60000 65536"/>
                  <a:gd name="T16" fmla="*/ 0 60000 65536"/>
                  <a:gd name="T17" fmla="*/ 0 60000 65536"/>
                  <a:gd name="T18" fmla="*/ 0 60000 65536"/>
                  <a:gd name="T19" fmla="*/ 0 60000 65536"/>
                  <a:gd name="T20" fmla="*/ 0 60000 65536"/>
                  <a:gd name="T21" fmla="*/ 0 w 175"/>
                  <a:gd name="T22" fmla="*/ 0 h 181"/>
                  <a:gd name="T23" fmla="*/ 175 w 175"/>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1">
                    <a:moveTo>
                      <a:pt x="7" y="2"/>
                    </a:moveTo>
                    <a:lnTo>
                      <a:pt x="1" y="6"/>
                    </a:lnTo>
                    <a:lnTo>
                      <a:pt x="168" y="180"/>
                    </a:lnTo>
                    <a:lnTo>
                      <a:pt x="174" y="175"/>
                    </a:lnTo>
                    <a:lnTo>
                      <a:pt x="6" y="0"/>
                    </a:lnTo>
                    <a:lnTo>
                      <a:pt x="0" y="2"/>
                    </a:lnTo>
                    <a:lnTo>
                      <a:pt x="7"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37" name="Freeform 824"/>
              <p:cNvSpPr>
                <a:spLocks/>
              </p:cNvSpPr>
              <p:nvPr/>
            </p:nvSpPr>
            <p:spPr bwMode="auto">
              <a:xfrm>
                <a:off x="774" y="1927"/>
                <a:ext cx="170" cy="170"/>
              </a:xfrm>
              <a:custGeom>
                <a:avLst/>
                <a:gdLst>
                  <a:gd name="T0" fmla="*/ 667 w 134"/>
                  <a:gd name="T1" fmla="*/ 13 h 133"/>
                  <a:gd name="T2" fmla="*/ 671 w 134"/>
                  <a:gd name="T3" fmla="*/ 0 h 133"/>
                  <a:gd name="T4" fmla="*/ 0 w 134"/>
                  <a:gd name="T5" fmla="*/ 700 h 133"/>
                  <a:gd name="T6" fmla="*/ 32 w 134"/>
                  <a:gd name="T7" fmla="*/ 736 h 133"/>
                  <a:gd name="T8" fmla="*/ 696 w 134"/>
                  <a:gd name="T9" fmla="*/ 28 h 133"/>
                  <a:gd name="T10" fmla="*/ 702 w 134"/>
                  <a:gd name="T11" fmla="*/ 13 h 133"/>
                  <a:gd name="T12" fmla="*/ 667 w 134"/>
                  <a:gd name="T13" fmla="*/ 13 h 133"/>
                  <a:gd name="T14" fmla="*/ 0 60000 65536"/>
                  <a:gd name="T15" fmla="*/ 0 60000 65536"/>
                  <a:gd name="T16" fmla="*/ 0 60000 65536"/>
                  <a:gd name="T17" fmla="*/ 0 60000 65536"/>
                  <a:gd name="T18" fmla="*/ 0 60000 65536"/>
                  <a:gd name="T19" fmla="*/ 0 60000 65536"/>
                  <a:gd name="T20" fmla="*/ 0 60000 65536"/>
                  <a:gd name="T21" fmla="*/ 0 w 134"/>
                  <a:gd name="T22" fmla="*/ 0 h 133"/>
                  <a:gd name="T23" fmla="*/ 134 w 134"/>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133">
                    <a:moveTo>
                      <a:pt x="126" y="2"/>
                    </a:moveTo>
                    <a:lnTo>
                      <a:pt x="127" y="0"/>
                    </a:lnTo>
                    <a:lnTo>
                      <a:pt x="0" y="126"/>
                    </a:lnTo>
                    <a:lnTo>
                      <a:pt x="6" y="132"/>
                    </a:lnTo>
                    <a:lnTo>
                      <a:pt x="132" y="5"/>
                    </a:lnTo>
                    <a:lnTo>
                      <a:pt x="133" y="2"/>
                    </a:lnTo>
                    <a:lnTo>
                      <a:pt x="126"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38" name="Freeform 825"/>
              <p:cNvSpPr>
                <a:spLocks/>
              </p:cNvSpPr>
              <p:nvPr/>
            </p:nvSpPr>
            <p:spPr bwMode="auto">
              <a:xfrm>
                <a:off x="944" y="1806"/>
                <a:ext cx="3" cy="117"/>
              </a:xfrm>
              <a:custGeom>
                <a:avLst/>
                <a:gdLst>
                  <a:gd name="T0" fmla="*/ 2 w 3"/>
                  <a:gd name="T1" fmla="*/ 59 h 91"/>
                  <a:gd name="T2" fmla="*/ 1 w 3"/>
                  <a:gd name="T3" fmla="*/ 46 h 91"/>
                  <a:gd name="T4" fmla="*/ 0 w 3"/>
                  <a:gd name="T5" fmla="*/ 526 h 91"/>
                  <a:gd name="T6" fmla="*/ 2 w 3"/>
                  <a:gd name="T7" fmla="*/ 526 h 91"/>
                  <a:gd name="T8" fmla="*/ 2 w 3"/>
                  <a:gd name="T9" fmla="*/ 46 h 91"/>
                  <a:gd name="T10" fmla="*/ 1 w 3"/>
                  <a:gd name="T11" fmla="*/ 36 h 91"/>
                  <a:gd name="T12" fmla="*/ 2 w 3"/>
                  <a:gd name="T13" fmla="*/ 46 h 91"/>
                  <a:gd name="T14" fmla="*/ 2 w 3"/>
                  <a:gd name="T15" fmla="*/ 0 h 91"/>
                  <a:gd name="T16" fmla="*/ 1 w 3"/>
                  <a:gd name="T17" fmla="*/ 36 h 91"/>
                  <a:gd name="T18" fmla="*/ 2 w 3"/>
                  <a:gd name="T19" fmla="*/ 59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1"/>
                  <a:gd name="T32" fmla="*/ 3 w 3"/>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1">
                    <a:moveTo>
                      <a:pt x="2" y="10"/>
                    </a:moveTo>
                    <a:lnTo>
                      <a:pt x="1" y="8"/>
                    </a:lnTo>
                    <a:lnTo>
                      <a:pt x="0" y="90"/>
                    </a:lnTo>
                    <a:lnTo>
                      <a:pt x="2" y="90"/>
                    </a:lnTo>
                    <a:lnTo>
                      <a:pt x="2" y="8"/>
                    </a:lnTo>
                    <a:lnTo>
                      <a:pt x="1" y="6"/>
                    </a:lnTo>
                    <a:lnTo>
                      <a:pt x="2" y="8"/>
                    </a:lnTo>
                    <a:lnTo>
                      <a:pt x="2" y="0"/>
                    </a:lnTo>
                    <a:lnTo>
                      <a:pt x="1" y="6"/>
                    </a:lnTo>
                    <a:lnTo>
                      <a:pt x="2" y="1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39" name="Freeform 826"/>
              <p:cNvSpPr>
                <a:spLocks/>
              </p:cNvSpPr>
              <p:nvPr/>
            </p:nvSpPr>
            <p:spPr bwMode="auto">
              <a:xfrm>
                <a:off x="713" y="1814"/>
                <a:ext cx="232" cy="221"/>
              </a:xfrm>
              <a:custGeom>
                <a:avLst/>
                <a:gdLst>
                  <a:gd name="T0" fmla="*/ 37 w 183"/>
                  <a:gd name="T1" fmla="*/ 941 h 173"/>
                  <a:gd name="T2" fmla="*/ 37 w 183"/>
                  <a:gd name="T3" fmla="*/ 957 h 173"/>
                  <a:gd name="T4" fmla="*/ 958 w 183"/>
                  <a:gd name="T5" fmla="*/ 28 h 173"/>
                  <a:gd name="T6" fmla="*/ 927 w 183"/>
                  <a:gd name="T7" fmla="*/ 0 h 173"/>
                  <a:gd name="T8" fmla="*/ 1 w 183"/>
                  <a:gd name="T9" fmla="*/ 922 h 173"/>
                  <a:gd name="T10" fmla="*/ 0 w 183"/>
                  <a:gd name="T11" fmla="*/ 941 h 173"/>
                  <a:gd name="T12" fmla="*/ 1 w 183"/>
                  <a:gd name="T13" fmla="*/ 922 h 173"/>
                  <a:gd name="T14" fmla="*/ 0 w 183"/>
                  <a:gd name="T15" fmla="*/ 940 h 173"/>
                  <a:gd name="T16" fmla="*/ 0 w 183"/>
                  <a:gd name="T17" fmla="*/ 941 h 173"/>
                  <a:gd name="T18" fmla="*/ 37 w 183"/>
                  <a:gd name="T19" fmla="*/ 941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73"/>
                  <a:gd name="T32" fmla="*/ 183 w 183"/>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73">
                    <a:moveTo>
                      <a:pt x="7" y="170"/>
                    </a:moveTo>
                    <a:lnTo>
                      <a:pt x="7" y="172"/>
                    </a:lnTo>
                    <a:lnTo>
                      <a:pt x="182" y="5"/>
                    </a:lnTo>
                    <a:lnTo>
                      <a:pt x="176" y="0"/>
                    </a:lnTo>
                    <a:lnTo>
                      <a:pt x="1" y="166"/>
                    </a:lnTo>
                    <a:lnTo>
                      <a:pt x="0" y="170"/>
                    </a:lnTo>
                    <a:lnTo>
                      <a:pt x="1" y="166"/>
                    </a:lnTo>
                    <a:lnTo>
                      <a:pt x="0" y="169"/>
                    </a:lnTo>
                    <a:lnTo>
                      <a:pt x="0" y="170"/>
                    </a:lnTo>
                    <a:lnTo>
                      <a:pt x="7" y="17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40" name="Freeform 827"/>
              <p:cNvSpPr>
                <a:spLocks/>
              </p:cNvSpPr>
              <p:nvPr/>
            </p:nvSpPr>
            <p:spPr bwMode="auto">
              <a:xfrm>
                <a:off x="713" y="2039"/>
                <a:ext cx="3" cy="105"/>
              </a:xfrm>
              <a:custGeom>
                <a:avLst/>
                <a:gdLst>
                  <a:gd name="T0" fmla="*/ 0 w 2"/>
                  <a:gd name="T1" fmla="*/ 457 h 82"/>
                  <a:gd name="T2" fmla="*/ 21 w 2"/>
                  <a:gd name="T3" fmla="*/ 457 h 82"/>
                  <a:gd name="T4" fmla="*/ 21 w 2"/>
                  <a:gd name="T5" fmla="*/ 0 h 82"/>
                  <a:gd name="T6" fmla="*/ 0 w 2"/>
                  <a:gd name="T7" fmla="*/ 0 h 82"/>
                  <a:gd name="T8" fmla="*/ 0 w 2"/>
                  <a:gd name="T9" fmla="*/ 457 h 82"/>
                  <a:gd name="T10" fmla="*/ 0 w 2"/>
                  <a:gd name="T11" fmla="*/ 457 h 82"/>
                  <a:gd name="T12" fmla="*/ 0 60000 65536"/>
                  <a:gd name="T13" fmla="*/ 0 60000 65536"/>
                  <a:gd name="T14" fmla="*/ 0 60000 65536"/>
                  <a:gd name="T15" fmla="*/ 0 60000 65536"/>
                  <a:gd name="T16" fmla="*/ 0 60000 65536"/>
                  <a:gd name="T17" fmla="*/ 0 60000 65536"/>
                  <a:gd name="T18" fmla="*/ 0 w 2"/>
                  <a:gd name="T19" fmla="*/ 0 h 82"/>
                  <a:gd name="T20" fmla="*/ 2 w 2"/>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2" h="82">
                    <a:moveTo>
                      <a:pt x="0" y="81"/>
                    </a:moveTo>
                    <a:lnTo>
                      <a:pt x="1" y="81"/>
                    </a:lnTo>
                    <a:lnTo>
                      <a:pt x="1" y="0"/>
                    </a:lnTo>
                    <a:lnTo>
                      <a:pt x="0" y="0"/>
                    </a:lnTo>
                    <a:lnTo>
                      <a:pt x="0" y="8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41" name="Freeform 828"/>
              <p:cNvSpPr>
                <a:spLocks/>
              </p:cNvSpPr>
              <p:nvPr/>
            </p:nvSpPr>
            <p:spPr bwMode="auto">
              <a:xfrm>
                <a:off x="935" y="2266"/>
                <a:ext cx="1" cy="2"/>
              </a:xfrm>
              <a:custGeom>
                <a:avLst/>
                <a:gdLst>
                  <a:gd name="T0" fmla="*/ 0 w 1"/>
                  <a:gd name="T1" fmla="*/ 0 h 2"/>
                  <a:gd name="T2" fmla="*/ 0 w 1"/>
                  <a:gd name="T3" fmla="*/ 0 h 2"/>
                  <a:gd name="T4" fmla="*/ 0 w 1"/>
                  <a:gd name="T5" fmla="*/ 0 h 2"/>
                  <a:gd name="T6" fmla="*/ 0 w 1"/>
                  <a:gd name="T7" fmla="*/ 0 h 2"/>
                  <a:gd name="T8" fmla="*/ 0 w 1"/>
                  <a:gd name="T9" fmla="*/ 1 h 2"/>
                  <a:gd name="T10" fmla="*/ 0 w 1"/>
                  <a:gd name="T11" fmla="*/ 1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0" y="1"/>
                    </a:lnTo>
                    <a:lnTo>
                      <a:pt x="0"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42" name="Freeform 829"/>
              <p:cNvSpPr>
                <a:spLocks/>
              </p:cNvSpPr>
              <p:nvPr/>
            </p:nvSpPr>
            <p:spPr bwMode="auto">
              <a:xfrm>
                <a:off x="713" y="2035"/>
                <a:ext cx="222" cy="233"/>
              </a:xfrm>
              <a:custGeom>
                <a:avLst/>
                <a:gdLst>
                  <a:gd name="T0" fmla="*/ 37 w 175"/>
                  <a:gd name="T1" fmla="*/ 17 h 182"/>
                  <a:gd name="T2" fmla="*/ 1 w 175"/>
                  <a:gd name="T3" fmla="*/ 36 h 182"/>
                  <a:gd name="T4" fmla="*/ 888 w 175"/>
                  <a:gd name="T5" fmla="*/ 1019 h 182"/>
                  <a:gd name="T6" fmla="*/ 918 w 175"/>
                  <a:gd name="T7" fmla="*/ 987 h 182"/>
                  <a:gd name="T8" fmla="*/ 37 w 175"/>
                  <a:gd name="T9" fmla="*/ 0 h 182"/>
                  <a:gd name="T10" fmla="*/ 0 w 175"/>
                  <a:gd name="T11" fmla="*/ 17 h 182"/>
                  <a:gd name="T12" fmla="*/ 37 w 175"/>
                  <a:gd name="T13" fmla="*/ 17 h 182"/>
                  <a:gd name="T14" fmla="*/ 0 60000 65536"/>
                  <a:gd name="T15" fmla="*/ 0 60000 65536"/>
                  <a:gd name="T16" fmla="*/ 0 60000 65536"/>
                  <a:gd name="T17" fmla="*/ 0 60000 65536"/>
                  <a:gd name="T18" fmla="*/ 0 60000 65536"/>
                  <a:gd name="T19" fmla="*/ 0 60000 65536"/>
                  <a:gd name="T20" fmla="*/ 0 60000 65536"/>
                  <a:gd name="T21" fmla="*/ 0 w 175"/>
                  <a:gd name="T22" fmla="*/ 0 h 182"/>
                  <a:gd name="T23" fmla="*/ 175 w 175"/>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2">
                    <a:moveTo>
                      <a:pt x="7" y="3"/>
                    </a:moveTo>
                    <a:lnTo>
                      <a:pt x="1" y="6"/>
                    </a:lnTo>
                    <a:lnTo>
                      <a:pt x="168" y="181"/>
                    </a:lnTo>
                    <a:lnTo>
                      <a:pt x="174" y="175"/>
                    </a:lnTo>
                    <a:lnTo>
                      <a:pt x="7" y="0"/>
                    </a:lnTo>
                    <a:lnTo>
                      <a:pt x="0" y="3"/>
                    </a:lnTo>
                    <a:lnTo>
                      <a:pt x="7"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43" name="Freeform 830"/>
              <p:cNvSpPr>
                <a:spLocks/>
              </p:cNvSpPr>
              <p:nvPr/>
            </p:nvSpPr>
            <p:spPr bwMode="auto">
              <a:xfrm>
                <a:off x="710" y="2039"/>
                <a:ext cx="6" cy="108"/>
              </a:xfrm>
              <a:custGeom>
                <a:avLst/>
                <a:gdLst>
                  <a:gd name="T0" fmla="*/ 30 w 4"/>
                  <a:gd name="T1" fmla="*/ 417 h 85"/>
                  <a:gd name="T2" fmla="*/ 30 w 4"/>
                  <a:gd name="T3" fmla="*/ 437 h 85"/>
                  <a:gd name="T4" fmla="*/ 44 w 4"/>
                  <a:gd name="T5" fmla="*/ 0 h 85"/>
                  <a:gd name="T6" fmla="*/ 21 w 4"/>
                  <a:gd name="T7" fmla="*/ 0 h 85"/>
                  <a:gd name="T8" fmla="*/ 0 w 4"/>
                  <a:gd name="T9" fmla="*/ 437 h 85"/>
                  <a:gd name="T10" fmla="*/ 0 w 4"/>
                  <a:gd name="T11" fmla="*/ 452 h 85"/>
                  <a:gd name="T12" fmla="*/ 0 w 4"/>
                  <a:gd name="T13" fmla="*/ 437 h 85"/>
                  <a:gd name="T14" fmla="*/ 0 w 4"/>
                  <a:gd name="T15" fmla="*/ 441 h 85"/>
                  <a:gd name="T16" fmla="*/ 0 w 4"/>
                  <a:gd name="T17" fmla="*/ 452 h 85"/>
                  <a:gd name="T18" fmla="*/ 30 w 4"/>
                  <a:gd name="T19" fmla="*/ 417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5"/>
                  <a:gd name="T32" fmla="*/ 4 w 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5">
                    <a:moveTo>
                      <a:pt x="2" y="78"/>
                    </a:moveTo>
                    <a:lnTo>
                      <a:pt x="2" y="82"/>
                    </a:lnTo>
                    <a:lnTo>
                      <a:pt x="3" y="0"/>
                    </a:lnTo>
                    <a:lnTo>
                      <a:pt x="1" y="0"/>
                    </a:lnTo>
                    <a:lnTo>
                      <a:pt x="0" y="82"/>
                    </a:lnTo>
                    <a:lnTo>
                      <a:pt x="0" y="84"/>
                    </a:lnTo>
                    <a:lnTo>
                      <a:pt x="0" y="82"/>
                    </a:lnTo>
                    <a:lnTo>
                      <a:pt x="0" y="83"/>
                    </a:lnTo>
                    <a:lnTo>
                      <a:pt x="0" y="84"/>
                    </a:lnTo>
                    <a:lnTo>
                      <a:pt x="2" y="7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44" name="Freeform 831"/>
              <p:cNvSpPr>
                <a:spLocks/>
              </p:cNvSpPr>
              <p:nvPr/>
            </p:nvSpPr>
            <p:spPr bwMode="auto">
              <a:xfrm>
                <a:off x="713" y="2147"/>
                <a:ext cx="168" cy="172"/>
              </a:xfrm>
              <a:custGeom>
                <a:avLst/>
                <a:gdLst>
                  <a:gd name="T0" fmla="*/ 666 w 133"/>
                  <a:gd name="T1" fmla="*/ 753 h 134"/>
                  <a:gd name="T2" fmla="*/ 680 w 133"/>
                  <a:gd name="T3" fmla="*/ 737 h 134"/>
                  <a:gd name="T4" fmla="*/ 32 w 133"/>
                  <a:gd name="T5" fmla="*/ 0 h 134"/>
                  <a:gd name="T6" fmla="*/ 0 w 133"/>
                  <a:gd name="T7" fmla="*/ 36 h 134"/>
                  <a:gd name="T8" fmla="*/ 647 w 133"/>
                  <a:gd name="T9" fmla="*/ 762 h 134"/>
                  <a:gd name="T10" fmla="*/ 666 w 133"/>
                  <a:gd name="T11" fmla="*/ 753 h 134"/>
                  <a:gd name="T12" fmla="*/ 0 60000 65536"/>
                  <a:gd name="T13" fmla="*/ 0 60000 65536"/>
                  <a:gd name="T14" fmla="*/ 0 60000 65536"/>
                  <a:gd name="T15" fmla="*/ 0 60000 65536"/>
                  <a:gd name="T16" fmla="*/ 0 60000 65536"/>
                  <a:gd name="T17" fmla="*/ 0 60000 65536"/>
                  <a:gd name="T18" fmla="*/ 0 w 133"/>
                  <a:gd name="T19" fmla="*/ 0 h 134"/>
                  <a:gd name="T20" fmla="*/ 133 w 133"/>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3" h="134">
                    <a:moveTo>
                      <a:pt x="130" y="131"/>
                    </a:moveTo>
                    <a:lnTo>
                      <a:pt x="132" y="128"/>
                    </a:lnTo>
                    <a:lnTo>
                      <a:pt x="6" y="0"/>
                    </a:lnTo>
                    <a:lnTo>
                      <a:pt x="0" y="6"/>
                    </a:lnTo>
                    <a:lnTo>
                      <a:pt x="126" y="133"/>
                    </a:lnTo>
                    <a:lnTo>
                      <a:pt x="130" y="13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45" name="Freeform 832"/>
              <p:cNvSpPr>
                <a:spLocks/>
              </p:cNvSpPr>
              <p:nvPr/>
            </p:nvSpPr>
            <p:spPr bwMode="auto">
              <a:xfrm>
                <a:off x="705" y="2263"/>
                <a:ext cx="230" cy="226"/>
              </a:xfrm>
              <a:custGeom>
                <a:avLst/>
                <a:gdLst>
                  <a:gd name="T0" fmla="*/ 931 w 182"/>
                  <a:gd name="T1" fmla="*/ 13 h 176"/>
                  <a:gd name="T2" fmla="*/ 901 w 182"/>
                  <a:gd name="T3" fmla="*/ 13 h 176"/>
                  <a:gd name="T4" fmla="*/ 0 w 182"/>
                  <a:gd name="T5" fmla="*/ 975 h 176"/>
                  <a:gd name="T6" fmla="*/ 32 w 182"/>
                  <a:gd name="T7" fmla="*/ 1008 h 176"/>
                  <a:gd name="T8" fmla="*/ 931 w 182"/>
                  <a:gd name="T9" fmla="*/ 46 h 176"/>
                  <a:gd name="T10" fmla="*/ 901 w 182"/>
                  <a:gd name="T11" fmla="*/ 46 h 176"/>
                  <a:gd name="T12" fmla="*/ 931 w 182"/>
                  <a:gd name="T13" fmla="*/ 13 h 176"/>
                  <a:gd name="T14" fmla="*/ 920 w 182"/>
                  <a:gd name="T15" fmla="*/ 0 h 176"/>
                  <a:gd name="T16" fmla="*/ 901 w 182"/>
                  <a:gd name="T17" fmla="*/ 13 h 176"/>
                  <a:gd name="T18" fmla="*/ 931 w 182"/>
                  <a:gd name="T19" fmla="*/ 13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181" y="2"/>
                    </a:moveTo>
                    <a:lnTo>
                      <a:pt x="175" y="2"/>
                    </a:lnTo>
                    <a:lnTo>
                      <a:pt x="0" y="169"/>
                    </a:lnTo>
                    <a:lnTo>
                      <a:pt x="6" y="175"/>
                    </a:lnTo>
                    <a:lnTo>
                      <a:pt x="181" y="8"/>
                    </a:lnTo>
                    <a:lnTo>
                      <a:pt x="175" y="8"/>
                    </a:lnTo>
                    <a:lnTo>
                      <a:pt x="181" y="2"/>
                    </a:lnTo>
                    <a:lnTo>
                      <a:pt x="179" y="0"/>
                    </a:lnTo>
                    <a:lnTo>
                      <a:pt x="175" y="2"/>
                    </a:lnTo>
                    <a:lnTo>
                      <a:pt x="181"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46" name="Freeform 833"/>
              <p:cNvSpPr>
                <a:spLocks/>
              </p:cNvSpPr>
              <p:nvPr/>
            </p:nvSpPr>
            <p:spPr bwMode="auto">
              <a:xfrm>
                <a:off x="935" y="2268"/>
                <a:ext cx="225" cy="232"/>
              </a:xfrm>
              <a:custGeom>
                <a:avLst/>
                <a:gdLst>
                  <a:gd name="T0" fmla="*/ 931 w 177"/>
                  <a:gd name="T1" fmla="*/ 958 h 183"/>
                  <a:gd name="T2" fmla="*/ 931 w 177"/>
                  <a:gd name="T3" fmla="*/ 927 h 183"/>
                  <a:gd name="T4" fmla="*/ 36 w 177"/>
                  <a:gd name="T5" fmla="*/ 0 h 183"/>
                  <a:gd name="T6" fmla="*/ 0 w 177"/>
                  <a:gd name="T7" fmla="*/ 32 h 183"/>
                  <a:gd name="T8" fmla="*/ 904 w 177"/>
                  <a:gd name="T9" fmla="*/ 958 h 183"/>
                  <a:gd name="T10" fmla="*/ 904 w 177"/>
                  <a:gd name="T11" fmla="*/ 927 h 183"/>
                  <a:gd name="T12" fmla="*/ 931 w 177"/>
                  <a:gd name="T13" fmla="*/ 958 h 183"/>
                  <a:gd name="T14" fmla="*/ 946 w 177"/>
                  <a:gd name="T15" fmla="*/ 943 h 183"/>
                  <a:gd name="T16" fmla="*/ 931 w 177"/>
                  <a:gd name="T17" fmla="*/ 927 h 183"/>
                  <a:gd name="T18" fmla="*/ 931 w 177"/>
                  <a:gd name="T19" fmla="*/ 958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83"/>
                  <a:gd name="T32" fmla="*/ 177 w 177"/>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83">
                    <a:moveTo>
                      <a:pt x="173" y="182"/>
                    </a:moveTo>
                    <a:lnTo>
                      <a:pt x="173" y="176"/>
                    </a:lnTo>
                    <a:lnTo>
                      <a:pt x="6" y="0"/>
                    </a:lnTo>
                    <a:lnTo>
                      <a:pt x="0" y="6"/>
                    </a:lnTo>
                    <a:lnTo>
                      <a:pt x="168" y="182"/>
                    </a:lnTo>
                    <a:lnTo>
                      <a:pt x="168" y="176"/>
                    </a:lnTo>
                    <a:lnTo>
                      <a:pt x="173" y="182"/>
                    </a:lnTo>
                    <a:lnTo>
                      <a:pt x="176" y="179"/>
                    </a:lnTo>
                    <a:lnTo>
                      <a:pt x="173" y="176"/>
                    </a:lnTo>
                    <a:lnTo>
                      <a:pt x="173" y="18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47" name="Freeform 834"/>
              <p:cNvSpPr>
                <a:spLocks/>
              </p:cNvSpPr>
              <p:nvPr/>
            </p:nvSpPr>
            <p:spPr bwMode="auto">
              <a:xfrm>
                <a:off x="924" y="2500"/>
                <a:ext cx="231" cy="224"/>
              </a:xfrm>
              <a:custGeom>
                <a:avLst/>
                <a:gdLst>
                  <a:gd name="T0" fmla="*/ 0 w 182"/>
                  <a:gd name="T1" fmla="*/ 934 h 176"/>
                  <a:gd name="T2" fmla="*/ 32 w 182"/>
                  <a:gd name="T3" fmla="*/ 934 h 176"/>
                  <a:gd name="T4" fmla="*/ 963 w 182"/>
                  <a:gd name="T5" fmla="*/ 36 h 176"/>
                  <a:gd name="T6" fmla="*/ 933 w 182"/>
                  <a:gd name="T7" fmla="*/ 0 h 176"/>
                  <a:gd name="T8" fmla="*/ 0 w 182"/>
                  <a:gd name="T9" fmla="*/ 905 h 176"/>
                  <a:gd name="T10" fmla="*/ 32 w 182"/>
                  <a:gd name="T11" fmla="*/ 905 h 176"/>
                  <a:gd name="T12" fmla="*/ 0 w 182"/>
                  <a:gd name="T13" fmla="*/ 934 h 176"/>
                  <a:gd name="T14" fmla="*/ 13 w 182"/>
                  <a:gd name="T15" fmla="*/ 946 h 176"/>
                  <a:gd name="T16" fmla="*/ 32 w 182"/>
                  <a:gd name="T17" fmla="*/ 934 h 176"/>
                  <a:gd name="T18" fmla="*/ 0 w 182"/>
                  <a:gd name="T19" fmla="*/ 934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76"/>
                  <a:gd name="T32" fmla="*/ 182 w 182"/>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76">
                    <a:moveTo>
                      <a:pt x="0" y="173"/>
                    </a:moveTo>
                    <a:lnTo>
                      <a:pt x="6" y="173"/>
                    </a:lnTo>
                    <a:lnTo>
                      <a:pt x="181" y="6"/>
                    </a:lnTo>
                    <a:lnTo>
                      <a:pt x="176" y="0"/>
                    </a:lnTo>
                    <a:lnTo>
                      <a:pt x="0" y="167"/>
                    </a:lnTo>
                    <a:lnTo>
                      <a:pt x="6" y="167"/>
                    </a:lnTo>
                    <a:lnTo>
                      <a:pt x="0" y="173"/>
                    </a:lnTo>
                    <a:lnTo>
                      <a:pt x="2" y="175"/>
                    </a:lnTo>
                    <a:lnTo>
                      <a:pt x="6" y="173"/>
                    </a:lnTo>
                    <a:lnTo>
                      <a:pt x="0" y="17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48" name="Freeform 835"/>
              <p:cNvSpPr>
                <a:spLocks/>
              </p:cNvSpPr>
              <p:nvPr/>
            </p:nvSpPr>
            <p:spPr bwMode="auto">
              <a:xfrm>
                <a:off x="700" y="2489"/>
                <a:ext cx="224" cy="234"/>
              </a:xfrm>
              <a:custGeom>
                <a:avLst/>
                <a:gdLst>
                  <a:gd name="T0" fmla="*/ 13 w 176"/>
                  <a:gd name="T1" fmla="*/ 0 h 183"/>
                  <a:gd name="T2" fmla="*/ 13 w 176"/>
                  <a:gd name="T3" fmla="*/ 36 h 183"/>
                  <a:gd name="T4" fmla="*/ 915 w 176"/>
                  <a:gd name="T5" fmla="*/ 1019 h 183"/>
                  <a:gd name="T6" fmla="*/ 946 w 176"/>
                  <a:gd name="T7" fmla="*/ 985 h 183"/>
                  <a:gd name="T8" fmla="*/ 46 w 176"/>
                  <a:gd name="T9" fmla="*/ 0 h 183"/>
                  <a:gd name="T10" fmla="*/ 46 w 176"/>
                  <a:gd name="T11" fmla="*/ 36 h 183"/>
                  <a:gd name="T12" fmla="*/ 13 w 176"/>
                  <a:gd name="T13" fmla="*/ 0 h 183"/>
                  <a:gd name="T14" fmla="*/ 0 w 176"/>
                  <a:gd name="T15" fmla="*/ 17 h 183"/>
                  <a:gd name="T16" fmla="*/ 13 w 176"/>
                  <a:gd name="T17" fmla="*/ 36 h 183"/>
                  <a:gd name="T18" fmla="*/ 13 w 176"/>
                  <a:gd name="T19" fmla="*/ 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83"/>
                  <a:gd name="T32" fmla="*/ 176 w 176"/>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83">
                    <a:moveTo>
                      <a:pt x="2" y="0"/>
                    </a:moveTo>
                    <a:lnTo>
                      <a:pt x="2" y="6"/>
                    </a:lnTo>
                    <a:lnTo>
                      <a:pt x="169" y="182"/>
                    </a:lnTo>
                    <a:lnTo>
                      <a:pt x="175" y="176"/>
                    </a:lnTo>
                    <a:lnTo>
                      <a:pt x="8" y="0"/>
                    </a:lnTo>
                    <a:lnTo>
                      <a:pt x="8" y="6"/>
                    </a:lnTo>
                    <a:lnTo>
                      <a:pt x="2" y="0"/>
                    </a:lnTo>
                    <a:lnTo>
                      <a:pt x="0" y="3"/>
                    </a:lnTo>
                    <a:lnTo>
                      <a:pt x="2" y="6"/>
                    </a:lnTo>
                    <a:lnTo>
                      <a:pt x="2"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49" name="Freeform 836"/>
              <p:cNvSpPr>
                <a:spLocks/>
              </p:cNvSpPr>
              <p:nvPr/>
            </p:nvSpPr>
            <p:spPr bwMode="auto">
              <a:xfrm>
                <a:off x="700" y="2489"/>
                <a:ext cx="3" cy="113"/>
              </a:xfrm>
              <a:custGeom>
                <a:avLst/>
                <a:gdLst>
                  <a:gd name="T0" fmla="*/ 0 w 2"/>
                  <a:gd name="T1" fmla="*/ 0 h 88"/>
                  <a:gd name="T2" fmla="*/ 0 w 2"/>
                  <a:gd name="T3" fmla="*/ 17 h 88"/>
                  <a:gd name="T4" fmla="*/ 0 w 2"/>
                  <a:gd name="T5" fmla="*/ 505 h 88"/>
                  <a:gd name="T6" fmla="*/ 21 w 2"/>
                  <a:gd name="T7" fmla="*/ 505 h 88"/>
                  <a:gd name="T8" fmla="*/ 21 w 2"/>
                  <a:gd name="T9" fmla="*/ 17 h 88"/>
                  <a:gd name="T10" fmla="*/ 21 w 2"/>
                  <a:gd name="T11" fmla="*/ 36 h 88"/>
                  <a:gd name="T12" fmla="*/ 0 w 2"/>
                  <a:gd name="T13" fmla="*/ 0 h 88"/>
                  <a:gd name="T14" fmla="*/ 0 60000 65536"/>
                  <a:gd name="T15" fmla="*/ 0 60000 65536"/>
                  <a:gd name="T16" fmla="*/ 0 60000 65536"/>
                  <a:gd name="T17" fmla="*/ 0 60000 65536"/>
                  <a:gd name="T18" fmla="*/ 0 60000 65536"/>
                  <a:gd name="T19" fmla="*/ 0 60000 65536"/>
                  <a:gd name="T20" fmla="*/ 0 60000 65536"/>
                  <a:gd name="T21" fmla="*/ 0 w 2"/>
                  <a:gd name="T22" fmla="*/ 0 h 88"/>
                  <a:gd name="T23" fmla="*/ 2 w 2"/>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8">
                    <a:moveTo>
                      <a:pt x="0" y="0"/>
                    </a:moveTo>
                    <a:lnTo>
                      <a:pt x="0" y="3"/>
                    </a:lnTo>
                    <a:lnTo>
                      <a:pt x="0" y="87"/>
                    </a:lnTo>
                    <a:lnTo>
                      <a:pt x="1" y="87"/>
                    </a:lnTo>
                    <a:lnTo>
                      <a:pt x="1" y="3"/>
                    </a:lnTo>
                    <a:lnTo>
                      <a:pt x="1" y="6"/>
                    </a:lnTo>
                    <a:lnTo>
                      <a:pt x="0"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50" name="Freeform 837"/>
              <p:cNvSpPr>
                <a:spLocks/>
              </p:cNvSpPr>
              <p:nvPr/>
            </p:nvSpPr>
            <p:spPr bwMode="auto">
              <a:xfrm>
                <a:off x="705" y="2268"/>
                <a:ext cx="231" cy="221"/>
              </a:xfrm>
              <a:custGeom>
                <a:avLst/>
                <a:gdLst>
                  <a:gd name="T0" fmla="*/ 929 w 183"/>
                  <a:gd name="T1" fmla="*/ 13 h 174"/>
                  <a:gd name="T2" fmla="*/ 892 w 183"/>
                  <a:gd name="T3" fmla="*/ 0 h 174"/>
                  <a:gd name="T4" fmla="*/ 0 w 183"/>
                  <a:gd name="T5" fmla="*/ 889 h 174"/>
                  <a:gd name="T6" fmla="*/ 32 w 183"/>
                  <a:gd name="T7" fmla="*/ 923 h 174"/>
                  <a:gd name="T8" fmla="*/ 923 w 183"/>
                  <a:gd name="T9" fmla="*/ 36 h 174"/>
                  <a:gd name="T10" fmla="*/ 892 w 183"/>
                  <a:gd name="T11" fmla="*/ 13 h 174"/>
                  <a:gd name="T12" fmla="*/ 929 w 183"/>
                  <a:gd name="T13" fmla="*/ 13 h 174"/>
                  <a:gd name="T14" fmla="*/ 0 60000 65536"/>
                  <a:gd name="T15" fmla="*/ 0 60000 65536"/>
                  <a:gd name="T16" fmla="*/ 0 60000 65536"/>
                  <a:gd name="T17" fmla="*/ 0 60000 65536"/>
                  <a:gd name="T18" fmla="*/ 0 60000 65536"/>
                  <a:gd name="T19" fmla="*/ 0 60000 65536"/>
                  <a:gd name="T20" fmla="*/ 0 60000 65536"/>
                  <a:gd name="T21" fmla="*/ 0 w 183"/>
                  <a:gd name="T22" fmla="*/ 0 h 174"/>
                  <a:gd name="T23" fmla="*/ 183 w 183"/>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74">
                    <a:moveTo>
                      <a:pt x="182" y="2"/>
                    </a:moveTo>
                    <a:lnTo>
                      <a:pt x="175" y="0"/>
                    </a:lnTo>
                    <a:lnTo>
                      <a:pt x="0" y="167"/>
                    </a:lnTo>
                    <a:lnTo>
                      <a:pt x="6" y="173"/>
                    </a:lnTo>
                    <a:lnTo>
                      <a:pt x="181" y="6"/>
                    </a:lnTo>
                    <a:lnTo>
                      <a:pt x="175" y="2"/>
                    </a:lnTo>
                    <a:lnTo>
                      <a:pt x="182"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51" name="Freeform 838"/>
              <p:cNvSpPr>
                <a:spLocks/>
              </p:cNvSpPr>
              <p:nvPr/>
            </p:nvSpPr>
            <p:spPr bwMode="auto">
              <a:xfrm>
                <a:off x="933" y="2271"/>
                <a:ext cx="3" cy="110"/>
              </a:xfrm>
              <a:custGeom>
                <a:avLst/>
                <a:gdLst>
                  <a:gd name="T0" fmla="*/ 1 w 3"/>
                  <a:gd name="T1" fmla="*/ 477 h 86"/>
                  <a:gd name="T2" fmla="*/ 2 w 3"/>
                  <a:gd name="T3" fmla="*/ 467 h 86"/>
                  <a:gd name="T4" fmla="*/ 2 w 3"/>
                  <a:gd name="T5" fmla="*/ 0 h 86"/>
                  <a:gd name="T6" fmla="*/ 1 w 3"/>
                  <a:gd name="T7" fmla="*/ 0 h 86"/>
                  <a:gd name="T8" fmla="*/ 0 w 3"/>
                  <a:gd name="T9" fmla="*/ 467 h 86"/>
                  <a:gd name="T10" fmla="*/ 0 w 3"/>
                  <a:gd name="T11" fmla="*/ 441 h 86"/>
                  <a:gd name="T12" fmla="*/ 1 w 3"/>
                  <a:gd name="T13" fmla="*/ 477 h 86"/>
                  <a:gd name="T14" fmla="*/ 2 w 3"/>
                  <a:gd name="T15" fmla="*/ 469 h 86"/>
                  <a:gd name="T16" fmla="*/ 2 w 3"/>
                  <a:gd name="T17" fmla="*/ 467 h 86"/>
                  <a:gd name="T18" fmla="*/ 1 w 3"/>
                  <a:gd name="T19" fmla="*/ 47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6"/>
                  <a:gd name="T32" fmla="*/ 3 w 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6">
                    <a:moveTo>
                      <a:pt x="1" y="85"/>
                    </a:moveTo>
                    <a:lnTo>
                      <a:pt x="2" y="83"/>
                    </a:lnTo>
                    <a:lnTo>
                      <a:pt x="2" y="0"/>
                    </a:lnTo>
                    <a:lnTo>
                      <a:pt x="1" y="0"/>
                    </a:lnTo>
                    <a:lnTo>
                      <a:pt x="0" y="83"/>
                    </a:lnTo>
                    <a:lnTo>
                      <a:pt x="0" y="79"/>
                    </a:lnTo>
                    <a:lnTo>
                      <a:pt x="1" y="85"/>
                    </a:lnTo>
                    <a:lnTo>
                      <a:pt x="2" y="84"/>
                    </a:lnTo>
                    <a:lnTo>
                      <a:pt x="2" y="83"/>
                    </a:lnTo>
                    <a:lnTo>
                      <a:pt x="1" y="8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52" name="Freeform 839"/>
              <p:cNvSpPr>
                <a:spLocks/>
              </p:cNvSpPr>
              <p:nvPr/>
            </p:nvSpPr>
            <p:spPr bwMode="auto">
              <a:xfrm>
                <a:off x="763" y="2381"/>
                <a:ext cx="169" cy="171"/>
              </a:xfrm>
              <a:custGeom>
                <a:avLst/>
                <a:gdLst>
                  <a:gd name="T0" fmla="*/ 13 w 133"/>
                  <a:gd name="T1" fmla="*/ 720 h 134"/>
                  <a:gd name="T2" fmla="*/ 28 w 133"/>
                  <a:gd name="T3" fmla="*/ 732 h 134"/>
                  <a:gd name="T4" fmla="*/ 705 w 133"/>
                  <a:gd name="T5" fmla="*/ 36 h 134"/>
                  <a:gd name="T6" fmla="*/ 676 w 133"/>
                  <a:gd name="T7" fmla="*/ 0 h 134"/>
                  <a:gd name="T8" fmla="*/ 0 w 133"/>
                  <a:gd name="T9" fmla="*/ 701 h 134"/>
                  <a:gd name="T10" fmla="*/ 13 w 133"/>
                  <a:gd name="T11" fmla="*/ 720 h 134"/>
                  <a:gd name="T12" fmla="*/ 0 60000 65536"/>
                  <a:gd name="T13" fmla="*/ 0 60000 65536"/>
                  <a:gd name="T14" fmla="*/ 0 60000 65536"/>
                  <a:gd name="T15" fmla="*/ 0 60000 65536"/>
                  <a:gd name="T16" fmla="*/ 0 60000 65536"/>
                  <a:gd name="T17" fmla="*/ 0 60000 65536"/>
                  <a:gd name="T18" fmla="*/ 0 w 133"/>
                  <a:gd name="T19" fmla="*/ 0 h 134"/>
                  <a:gd name="T20" fmla="*/ 133 w 133"/>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3" h="134">
                    <a:moveTo>
                      <a:pt x="2" y="130"/>
                    </a:moveTo>
                    <a:lnTo>
                      <a:pt x="5" y="133"/>
                    </a:lnTo>
                    <a:lnTo>
                      <a:pt x="132" y="6"/>
                    </a:lnTo>
                    <a:lnTo>
                      <a:pt x="127" y="0"/>
                    </a:lnTo>
                    <a:lnTo>
                      <a:pt x="0" y="127"/>
                    </a:lnTo>
                    <a:lnTo>
                      <a:pt x="2" y="13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53" name="Freeform 840"/>
              <p:cNvSpPr>
                <a:spLocks/>
              </p:cNvSpPr>
              <p:nvPr/>
            </p:nvSpPr>
            <p:spPr bwMode="auto">
              <a:xfrm>
                <a:off x="1154" y="2500"/>
                <a:ext cx="4" cy="1"/>
              </a:xfrm>
              <a:custGeom>
                <a:avLst/>
                <a:gdLst>
                  <a:gd name="T0" fmla="*/ 16 w 3"/>
                  <a:gd name="T1" fmla="*/ 1 h 2"/>
                  <a:gd name="T2" fmla="*/ 1 w 3"/>
                  <a:gd name="T3" fmla="*/ 1 h 2"/>
                  <a:gd name="T4" fmla="*/ 0 w 3"/>
                  <a:gd name="T5" fmla="*/ 1 h 2"/>
                  <a:gd name="T6" fmla="*/ 0 w 3"/>
                  <a:gd name="T7" fmla="*/ 0 h 2"/>
                  <a:gd name="T8" fmla="*/ 1 w 3"/>
                  <a:gd name="T9" fmla="*/ 0 h 2"/>
                  <a:gd name="T10" fmla="*/ 0 w 3"/>
                  <a:gd name="T11" fmla="*/ 0 h 2"/>
                  <a:gd name="T12" fmla="*/ 16 w 3"/>
                  <a:gd name="T13" fmla="*/ 1 h 2"/>
                  <a:gd name="T14" fmla="*/ 1 w 3"/>
                  <a:gd name="T15" fmla="*/ 1 h 2"/>
                  <a:gd name="T16" fmla="*/ 1 w 3"/>
                  <a:gd name="T17" fmla="*/ 1 h 2"/>
                  <a:gd name="T18" fmla="*/ 16 w 3"/>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2"/>
                  <a:gd name="T32" fmla="*/ 3 w 3"/>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2">
                    <a:moveTo>
                      <a:pt x="2" y="1"/>
                    </a:moveTo>
                    <a:lnTo>
                      <a:pt x="1" y="1"/>
                    </a:lnTo>
                    <a:lnTo>
                      <a:pt x="0" y="1"/>
                    </a:lnTo>
                    <a:lnTo>
                      <a:pt x="0" y="0"/>
                    </a:lnTo>
                    <a:lnTo>
                      <a:pt x="1" y="0"/>
                    </a:lnTo>
                    <a:lnTo>
                      <a:pt x="0" y="0"/>
                    </a:lnTo>
                    <a:lnTo>
                      <a:pt x="2" y="1"/>
                    </a:lnTo>
                    <a:lnTo>
                      <a:pt x="1" y="1"/>
                    </a:lnTo>
                    <a:lnTo>
                      <a:pt x="2" y="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54" name="Freeform 841"/>
              <p:cNvSpPr>
                <a:spLocks/>
              </p:cNvSpPr>
              <p:nvPr/>
            </p:nvSpPr>
            <p:spPr bwMode="auto">
              <a:xfrm>
                <a:off x="935" y="2258"/>
                <a:ext cx="220" cy="242"/>
              </a:xfrm>
              <a:custGeom>
                <a:avLst/>
                <a:gdLst>
                  <a:gd name="T0" fmla="*/ 39 w 175"/>
                  <a:gd name="T1" fmla="*/ 47 h 190"/>
                  <a:gd name="T2" fmla="*/ 1 w 175"/>
                  <a:gd name="T3" fmla="*/ 75 h 190"/>
                  <a:gd name="T4" fmla="*/ 840 w 175"/>
                  <a:gd name="T5" fmla="*/ 1029 h 190"/>
                  <a:gd name="T6" fmla="*/ 865 w 175"/>
                  <a:gd name="T7" fmla="*/ 995 h 190"/>
                  <a:gd name="T8" fmla="*/ 36 w 175"/>
                  <a:gd name="T9" fmla="*/ 37 h 190"/>
                  <a:gd name="T10" fmla="*/ 1 w 175"/>
                  <a:gd name="T11" fmla="*/ 47 h 190"/>
                  <a:gd name="T12" fmla="*/ 36 w 175"/>
                  <a:gd name="T13" fmla="*/ 37 h 190"/>
                  <a:gd name="T14" fmla="*/ 1 w 175"/>
                  <a:gd name="T15" fmla="*/ 0 h 190"/>
                  <a:gd name="T16" fmla="*/ 0 w 175"/>
                  <a:gd name="T17" fmla="*/ 47 h 190"/>
                  <a:gd name="T18" fmla="*/ 39 w 175"/>
                  <a:gd name="T19" fmla="*/ 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90"/>
                  <a:gd name="T32" fmla="*/ 175 w 175"/>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90">
                    <a:moveTo>
                      <a:pt x="8" y="9"/>
                    </a:moveTo>
                    <a:lnTo>
                      <a:pt x="1" y="13"/>
                    </a:lnTo>
                    <a:lnTo>
                      <a:pt x="169" y="189"/>
                    </a:lnTo>
                    <a:lnTo>
                      <a:pt x="174" y="183"/>
                    </a:lnTo>
                    <a:lnTo>
                      <a:pt x="7" y="7"/>
                    </a:lnTo>
                    <a:lnTo>
                      <a:pt x="1" y="9"/>
                    </a:lnTo>
                    <a:lnTo>
                      <a:pt x="7" y="7"/>
                    </a:lnTo>
                    <a:lnTo>
                      <a:pt x="1" y="0"/>
                    </a:lnTo>
                    <a:lnTo>
                      <a:pt x="0" y="9"/>
                    </a:lnTo>
                    <a:lnTo>
                      <a:pt x="8"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55" name="Freeform 842"/>
              <p:cNvSpPr>
                <a:spLocks/>
              </p:cNvSpPr>
              <p:nvPr/>
            </p:nvSpPr>
            <p:spPr bwMode="auto">
              <a:xfrm>
                <a:off x="933" y="2271"/>
                <a:ext cx="3" cy="111"/>
              </a:xfrm>
              <a:custGeom>
                <a:avLst/>
                <a:gdLst>
                  <a:gd name="T0" fmla="*/ 2 w 3"/>
                  <a:gd name="T1" fmla="*/ 439 h 87"/>
                  <a:gd name="T2" fmla="*/ 2 w 3"/>
                  <a:gd name="T3" fmla="*/ 454 h 87"/>
                  <a:gd name="T4" fmla="*/ 2 w 3"/>
                  <a:gd name="T5" fmla="*/ 0 h 87"/>
                  <a:gd name="T6" fmla="*/ 1 w 3"/>
                  <a:gd name="T7" fmla="*/ 0 h 87"/>
                  <a:gd name="T8" fmla="*/ 0 w 3"/>
                  <a:gd name="T9" fmla="*/ 454 h 87"/>
                  <a:gd name="T10" fmla="*/ 0 w 3"/>
                  <a:gd name="T11" fmla="*/ 473 h 87"/>
                  <a:gd name="T12" fmla="*/ 0 w 3"/>
                  <a:gd name="T13" fmla="*/ 454 h 87"/>
                  <a:gd name="T14" fmla="*/ 0 w 3"/>
                  <a:gd name="T15" fmla="*/ 464 h 87"/>
                  <a:gd name="T16" fmla="*/ 0 w 3"/>
                  <a:gd name="T17" fmla="*/ 473 h 87"/>
                  <a:gd name="T18" fmla="*/ 2 w 3"/>
                  <a:gd name="T19" fmla="*/ 439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7"/>
                  <a:gd name="T32" fmla="*/ 3 w 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7">
                    <a:moveTo>
                      <a:pt x="2" y="80"/>
                    </a:moveTo>
                    <a:lnTo>
                      <a:pt x="2" y="83"/>
                    </a:lnTo>
                    <a:lnTo>
                      <a:pt x="2" y="0"/>
                    </a:lnTo>
                    <a:lnTo>
                      <a:pt x="1" y="0"/>
                    </a:lnTo>
                    <a:lnTo>
                      <a:pt x="0" y="83"/>
                    </a:lnTo>
                    <a:lnTo>
                      <a:pt x="0" y="86"/>
                    </a:lnTo>
                    <a:lnTo>
                      <a:pt x="0" y="83"/>
                    </a:lnTo>
                    <a:lnTo>
                      <a:pt x="0" y="84"/>
                    </a:lnTo>
                    <a:lnTo>
                      <a:pt x="0" y="86"/>
                    </a:lnTo>
                    <a:lnTo>
                      <a:pt x="2" y="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56" name="Freeform 843"/>
              <p:cNvSpPr>
                <a:spLocks/>
              </p:cNvSpPr>
              <p:nvPr/>
            </p:nvSpPr>
            <p:spPr bwMode="auto">
              <a:xfrm>
                <a:off x="935" y="2382"/>
                <a:ext cx="167" cy="172"/>
              </a:xfrm>
              <a:custGeom>
                <a:avLst/>
                <a:gdLst>
                  <a:gd name="T0" fmla="*/ 640 w 133"/>
                  <a:gd name="T1" fmla="*/ 715 h 135"/>
                  <a:gd name="T2" fmla="*/ 649 w 133"/>
                  <a:gd name="T3" fmla="*/ 699 h 135"/>
                  <a:gd name="T4" fmla="*/ 31 w 133"/>
                  <a:gd name="T5" fmla="*/ 0 h 135"/>
                  <a:gd name="T6" fmla="*/ 0 w 133"/>
                  <a:gd name="T7" fmla="*/ 36 h 135"/>
                  <a:gd name="T8" fmla="*/ 619 w 133"/>
                  <a:gd name="T9" fmla="*/ 733 h 135"/>
                  <a:gd name="T10" fmla="*/ 640 w 133"/>
                  <a:gd name="T11" fmla="*/ 715 h 135"/>
                  <a:gd name="T12" fmla="*/ 0 60000 65536"/>
                  <a:gd name="T13" fmla="*/ 0 60000 65536"/>
                  <a:gd name="T14" fmla="*/ 0 60000 65536"/>
                  <a:gd name="T15" fmla="*/ 0 60000 65536"/>
                  <a:gd name="T16" fmla="*/ 0 60000 65536"/>
                  <a:gd name="T17" fmla="*/ 0 60000 65536"/>
                  <a:gd name="T18" fmla="*/ 0 w 133"/>
                  <a:gd name="T19" fmla="*/ 0 h 135"/>
                  <a:gd name="T20" fmla="*/ 133 w 133"/>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33" h="135">
                    <a:moveTo>
                      <a:pt x="130" y="131"/>
                    </a:moveTo>
                    <a:lnTo>
                      <a:pt x="132" y="128"/>
                    </a:lnTo>
                    <a:lnTo>
                      <a:pt x="6" y="0"/>
                    </a:lnTo>
                    <a:lnTo>
                      <a:pt x="0" y="6"/>
                    </a:lnTo>
                    <a:lnTo>
                      <a:pt x="126" y="134"/>
                    </a:lnTo>
                    <a:lnTo>
                      <a:pt x="130" y="13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57" name="Freeform 844"/>
              <p:cNvSpPr>
                <a:spLocks/>
              </p:cNvSpPr>
              <p:nvPr/>
            </p:nvSpPr>
            <p:spPr bwMode="auto">
              <a:xfrm>
                <a:off x="1155" y="2500"/>
                <a:ext cx="3" cy="1"/>
              </a:xfrm>
              <a:custGeom>
                <a:avLst/>
                <a:gdLst>
                  <a:gd name="T0" fmla="*/ 21 w 2"/>
                  <a:gd name="T1" fmla="*/ 0 h 2"/>
                  <a:gd name="T2" fmla="*/ 0 w 2"/>
                  <a:gd name="T3" fmla="*/ 0 h 2"/>
                  <a:gd name="T4" fmla="*/ 0 w 2"/>
                  <a:gd name="T5" fmla="*/ 0 h 2"/>
                  <a:gd name="T6" fmla="*/ 21 w 2"/>
                  <a:gd name="T7" fmla="*/ 0 h 2"/>
                  <a:gd name="T8" fmla="*/ 21 w 2"/>
                  <a:gd name="T9" fmla="*/ 1 h 2"/>
                  <a:gd name="T10" fmla="*/ 0 w 2"/>
                  <a:gd name="T11" fmla="*/ 1 h 2"/>
                  <a:gd name="T12" fmla="*/ 21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lnTo>
                      <a:pt x="0" y="0"/>
                    </a:lnTo>
                    <a:lnTo>
                      <a:pt x="1" y="0"/>
                    </a:lnTo>
                    <a:lnTo>
                      <a:pt x="1" y="1"/>
                    </a:lnTo>
                    <a:lnTo>
                      <a:pt x="0" y="1"/>
                    </a:lnTo>
                    <a:lnTo>
                      <a:pt x="1"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58" name="Freeform 845"/>
              <p:cNvSpPr>
                <a:spLocks/>
              </p:cNvSpPr>
              <p:nvPr/>
            </p:nvSpPr>
            <p:spPr bwMode="auto">
              <a:xfrm>
                <a:off x="922" y="2500"/>
                <a:ext cx="233" cy="223"/>
              </a:xfrm>
              <a:custGeom>
                <a:avLst/>
                <a:gdLst>
                  <a:gd name="T0" fmla="*/ 41 w 184"/>
                  <a:gd name="T1" fmla="*/ 970 h 174"/>
                  <a:gd name="T2" fmla="*/ 37 w 184"/>
                  <a:gd name="T3" fmla="*/ 986 h 174"/>
                  <a:gd name="T4" fmla="*/ 956 w 184"/>
                  <a:gd name="T5" fmla="*/ 36 h 174"/>
                  <a:gd name="T6" fmla="*/ 928 w 184"/>
                  <a:gd name="T7" fmla="*/ 0 h 174"/>
                  <a:gd name="T8" fmla="*/ 1 w 184"/>
                  <a:gd name="T9" fmla="*/ 947 h 174"/>
                  <a:gd name="T10" fmla="*/ 0 w 184"/>
                  <a:gd name="T11" fmla="*/ 970 h 174"/>
                  <a:gd name="T12" fmla="*/ 1 w 184"/>
                  <a:gd name="T13" fmla="*/ 947 h 174"/>
                  <a:gd name="T14" fmla="*/ 0 w 184"/>
                  <a:gd name="T15" fmla="*/ 966 h 174"/>
                  <a:gd name="T16" fmla="*/ 0 w 184"/>
                  <a:gd name="T17" fmla="*/ 970 h 174"/>
                  <a:gd name="T18" fmla="*/ 41 w 184"/>
                  <a:gd name="T19" fmla="*/ 970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74"/>
                  <a:gd name="T32" fmla="*/ 184 w 184"/>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74">
                    <a:moveTo>
                      <a:pt x="8" y="171"/>
                    </a:moveTo>
                    <a:lnTo>
                      <a:pt x="7" y="173"/>
                    </a:lnTo>
                    <a:lnTo>
                      <a:pt x="183" y="6"/>
                    </a:lnTo>
                    <a:lnTo>
                      <a:pt x="178" y="0"/>
                    </a:lnTo>
                    <a:lnTo>
                      <a:pt x="1" y="167"/>
                    </a:lnTo>
                    <a:lnTo>
                      <a:pt x="0" y="171"/>
                    </a:lnTo>
                    <a:lnTo>
                      <a:pt x="1" y="167"/>
                    </a:lnTo>
                    <a:lnTo>
                      <a:pt x="0" y="170"/>
                    </a:lnTo>
                    <a:lnTo>
                      <a:pt x="0" y="171"/>
                    </a:lnTo>
                    <a:lnTo>
                      <a:pt x="8" y="17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59" name="Freeform 846"/>
              <p:cNvSpPr>
                <a:spLocks/>
              </p:cNvSpPr>
              <p:nvPr/>
            </p:nvSpPr>
            <p:spPr bwMode="auto">
              <a:xfrm>
                <a:off x="921" y="2726"/>
                <a:ext cx="4" cy="108"/>
              </a:xfrm>
              <a:custGeom>
                <a:avLst/>
                <a:gdLst>
                  <a:gd name="T0" fmla="*/ 2 w 4"/>
                  <a:gd name="T1" fmla="*/ 485 h 84"/>
                  <a:gd name="T2" fmla="*/ 3 w 4"/>
                  <a:gd name="T3" fmla="*/ 485 h 84"/>
                  <a:gd name="T4" fmla="*/ 3 w 4"/>
                  <a:gd name="T5" fmla="*/ 0 h 84"/>
                  <a:gd name="T6" fmla="*/ 0 w 4"/>
                  <a:gd name="T7" fmla="*/ 0 h 84"/>
                  <a:gd name="T8" fmla="*/ 0 w 4"/>
                  <a:gd name="T9" fmla="*/ 485 h 84"/>
                  <a:gd name="T10" fmla="*/ 2 w 4"/>
                  <a:gd name="T11" fmla="*/ 485 h 84"/>
                  <a:gd name="T12" fmla="*/ 0 60000 65536"/>
                  <a:gd name="T13" fmla="*/ 0 60000 65536"/>
                  <a:gd name="T14" fmla="*/ 0 60000 65536"/>
                  <a:gd name="T15" fmla="*/ 0 60000 65536"/>
                  <a:gd name="T16" fmla="*/ 0 60000 65536"/>
                  <a:gd name="T17" fmla="*/ 0 60000 65536"/>
                  <a:gd name="T18" fmla="*/ 0 w 4"/>
                  <a:gd name="T19" fmla="*/ 0 h 84"/>
                  <a:gd name="T20" fmla="*/ 4 w 4"/>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4" h="84">
                    <a:moveTo>
                      <a:pt x="2" y="83"/>
                    </a:moveTo>
                    <a:lnTo>
                      <a:pt x="3" y="83"/>
                    </a:lnTo>
                    <a:lnTo>
                      <a:pt x="3" y="0"/>
                    </a:lnTo>
                    <a:lnTo>
                      <a:pt x="0" y="0"/>
                    </a:lnTo>
                    <a:lnTo>
                      <a:pt x="0" y="83"/>
                    </a:lnTo>
                    <a:lnTo>
                      <a:pt x="2" y="8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60" name="Freeform 847"/>
              <p:cNvSpPr>
                <a:spLocks/>
              </p:cNvSpPr>
              <p:nvPr/>
            </p:nvSpPr>
            <p:spPr bwMode="auto">
              <a:xfrm>
                <a:off x="699" y="2489"/>
                <a:ext cx="4" cy="111"/>
              </a:xfrm>
              <a:custGeom>
                <a:avLst/>
                <a:gdLst>
                  <a:gd name="T0" fmla="*/ 16 w 3"/>
                  <a:gd name="T1" fmla="*/ 0 h 87"/>
                  <a:gd name="T2" fmla="*/ 1 w 3"/>
                  <a:gd name="T3" fmla="*/ 17 h 87"/>
                  <a:gd name="T4" fmla="*/ 0 w 3"/>
                  <a:gd name="T5" fmla="*/ 473 h 87"/>
                  <a:gd name="T6" fmla="*/ 16 w 3"/>
                  <a:gd name="T7" fmla="*/ 473 h 87"/>
                  <a:gd name="T8" fmla="*/ 16 w 3"/>
                  <a:gd name="T9" fmla="*/ 17 h 87"/>
                  <a:gd name="T10" fmla="*/ 1 w 3"/>
                  <a:gd name="T11" fmla="*/ 36 h 87"/>
                  <a:gd name="T12" fmla="*/ 16 w 3"/>
                  <a:gd name="T13" fmla="*/ 0 h 87"/>
                  <a:gd name="T14" fmla="*/ 0 60000 65536"/>
                  <a:gd name="T15" fmla="*/ 0 60000 65536"/>
                  <a:gd name="T16" fmla="*/ 0 60000 65536"/>
                  <a:gd name="T17" fmla="*/ 0 60000 65536"/>
                  <a:gd name="T18" fmla="*/ 0 60000 65536"/>
                  <a:gd name="T19" fmla="*/ 0 60000 65536"/>
                  <a:gd name="T20" fmla="*/ 0 60000 65536"/>
                  <a:gd name="T21" fmla="*/ 0 w 3"/>
                  <a:gd name="T22" fmla="*/ 0 h 87"/>
                  <a:gd name="T23" fmla="*/ 3 w 3"/>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7">
                    <a:moveTo>
                      <a:pt x="2" y="0"/>
                    </a:moveTo>
                    <a:lnTo>
                      <a:pt x="1" y="3"/>
                    </a:lnTo>
                    <a:lnTo>
                      <a:pt x="0" y="86"/>
                    </a:lnTo>
                    <a:lnTo>
                      <a:pt x="2" y="86"/>
                    </a:lnTo>
                    <a:lnTo>
                      <a:pt x="2" y="3"/>
                    </a:lnTo>
                    <a:lnTo>
                      <a:pt x="1" y="6"/>
                    </a:lnTo>
                    <a:lnTo>
                      <a:pt x="2"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61" name="Freeform 848"/>
              <p:cNvSpPr>
                <a:spLocks/>
              </p:cNvSpPr>
              <p:nvPr/>
            </p:nvSpPr>
            <p:spPr bwMode="auto">
              <a:xfrm>
                <a:off x="705" y="2489"/>
                <a:ext cx="219" cy="234"/>
              </a:xfrm>
              <a:custGeom>
                <a:avLst/>
                <a:gdLst>
                  <a:gd name="T0" fmla="*/ 898 w 173"/>
                  <a:gd name="T1" fmla="*/ 1005 h 183"/>
                  <a:gd name="T2" fmla="*/ 898 w 173"/>
                  <a:gd name="T3" fmla="*/ 985 h 183"/>
                  <a:gd name="T4" fmla="*/ 32 w 173"/>
                  <a:gd name="T5" fmla="*/ 0 h 183"/>
                  <a:gd name="T6" fmla="*/ 0 w 173"/>
                  <a:gd name="T7" fmla="*/ 36 h 183"/>
                  <a:gd name="T8" fmla="*/ 867 w 173"/>
                  <a:gd name="T9" fmla="*/ 1019 h 183"/>
                  <a:gd name="T10" fmla="*/ 861 w 173"/>
                  <a:gd name="T11" fmla="*/ 1005 h 183"/>
                  <a:gd name="T12" fmla="*/ 898 w 173"/>
                  <a:gd name="T13" fmla="*/ 1005 h 183"/>
                  <a:gd name="T14" fmla="*/ 0 60000 65536"/>
                  <a:gd name="T15" fmla="*/ 0 60000 65536"/>
                  <a:gd name="T16" fmla="*/ 0 60000 65536"/>
                  <a:gd name="T17" fmla="*/ 0 60000 65536"/>
                  <a:gd name="T18" fmla="*/ 0 60000 65536"/>
                  <a:gd name="T19" fmla="*/ 0 60000 65536"/>
                  <a:gd name="T20" fmla="*/ 0 60000 65536"/>
                  <a:gd name="T21" fmla="*/ 0 w 173"/>
                  <a:gd name="T22" fmla="*/ 0 h 183"/>
                  <a:gd name="T23" fmla="*/ 173 w 173"/>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83">
                    <a:moveTo>
                      <a:pt x="172" y="180"/>
                    </a:moveTo>
                    <a:lnTo>
                      <a:pt x="172" y="176"/>
                    </a:lnTo>
                    <a:lnTo>
                      <a:pt x="6" y="0"/>
                    </a:lnTo>
                    <a:lnTo>
                      <a:pt x="0" y="6"/>
                    </a:lnTo>
                    <a:lnTo>
                      <a:pt x="166" y="182"/>
                    </a:lnTo>
                    <a:lnTo>
                      <a:pt x="165" y="180"/>
                    </a:lnTo>
                    <a:lnTo>
                      <a:pt x="172" y="18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62" name="Freeform 849"/>
              <p:cNvSpPr>
                <a:spLocks/>
              </p:cNvSpPr>
              <p:nvPr/>
            </p:nvSpPr>
            <p:spPr bwMode="auto">
              <a:xfrm>
                <a:off x="921" y="2726"/>
                <a:ext cx="3" cy="110"/>
              </a:xfrm>
              <a:custGeom>
                <a:avLst/>
                <a:gdLst>
                  <a:gd name="T0" fmla="*/ 0 w 2"/>
                  <a:gd name="T1" fmla="*/ 511 h 85"/>
                  <a:gd name="T2" fmla="*/ 21 w 2"/>
                  <a:gd name="T3" fmla="*/ 496 h 85"/>
                  <a:gd name="T4" fmla="*/ 21 w 2"/>
                  <a:gd name="T5" fmla="*/ 0 h 85"/>
                  <a:gd name="T6" fmla="*/ 0 w 2"/>
                  <a:gd name="T7" fmla="*/ 0 h 85"/>
                  <a:gd name="T8" fmla="*/ 0 w 2"/>
                  <a:gd name="T9" fmla="*/ 496 h 85"/>
                  <a:gd name="T10" fmla="*/ 21 w 2"/>
                  <a:gd name="T11" fmla="*/ 478 h 85"/>
                  <a:gd name="T12" fmla="*/ 0 w 2"/>
                  <a:gd name="T13" fmla="*/ 511 h 85"/>
                  <a:gd name="T14" fmla="*/ 0 60000 65536"/>
                  <a:gd name="T15" fmla="*/ 0 60000 65536"/>
                  <a:gd name="T16" fmla="*/ 0 60000 65536"/>
                  <a:gd name="T17" fmla="*/ 0 60000 65536"/>
                  <a:gd name="T18" fmla="*/ 0 60000 65536"/>
                  <a:gd name="T19" fmla="*/ 0 60000 65536"/>
                  <a:gd name="T20" fmla="*/ 0 60000 65536"/>
                  <a:gd name="T21" fmla="*/ 0 w 2"/>
                  <a:gd name="T22" fmla="*/ 0 h 85"/>
                  <a:gd name="T23" fmla="*/ 2 w 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5">
                    <a:moveTo>
                      <a:pt x="0" y="84"/>
                    </a:moveTo>
                    <a:lnTo>
                      <a:pt x="1" y="82"/>
                    </a:lnTo>
                    <a:lnTo>
                      <a:pt x="1" y="0"/>
                    </a:lnTo>
                    <a:lnTo>
                      <a:pt x="0" y="0"/>
                    </a:lnTo>
                    <a:lnTo>
                      <a:pt x="0" y="82"/>
                    </a:lnTo>
                    <a:lnTo>
                      <a:pt x="1" y="78"/>
                    </a:lnTo>
                    <a:lnTo>
                      <a:pt x="0" y="8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63" name="Freeform 850"/>
              <p:cNvSpPr>
                <a:spLocks/>
              </p:cNvSpPr>
              <p:nvPr/>
            </p:nvSpPr>
            <p:spPr bwMode="auto">
              <a:xfrm>
                <a:off x="699" y="2603"/>
                <a:ext cx="222" cy="233"/>
              </a:xfrm>
              <a:custGeom>
                <a:avLst/>
                <a:gdLst>
                  <a:gd name="T0" fmla="*/ 0 w 175"/>
                  <a:gd name="T1" fmla="*/ 13 h 181"/>
                  <a:gd name="T2" fmla="*/ 1 w 175"/>
                  <a:gd name="T3" fmla="*/ 28 h 181"/>
                  <a:gd name="T4" fmla="*/ 888 w 175"/>
                  <a:gd name="T5" fmla="*/ 1057 h 181"/>
                  <a:gd name="T6" fmla="*/ 918 w 175"/>
                  <a:gd name="T7" fmla="*/ 1020 h 181"/>
                  <a:gd name="T8" fmla="*/ 32 w 175"/>
                  <a:gd name="T9" fmla="*/ 0 h 181"/>
                  <a:gd name="T10" fmla="*/ 37 w 175"/>
                  <a:gd name="T11" fmla="*/ 13 h 181"/>
                  <a:gd name="T12" fmla="*/ 0 w 175"/>
                  <a:gd name="T13" fmla="*/ 13 h 181"/>
                  <a:gd name="T14" fmla="*/ 0 60000 65536"/>
                  <a:gd name="T15" fmla="*/ 0 60000 65536"/>
                  <a:gd name="T16" fmla="*/ 0 60000 65536"/>
                  <a:gd name="T17" fmla="*/ 0 60000 65536"/>
                  <a:gd name="T18" fmla="*/ 0 60000 65536"/>
                  <a:gd name="T19" fmla="*/ 0 60000 65536"/>
                  <a:gd name="T20" fmla="*/ 0 60000 65536"/>
                  <a:gd name="T21" fmla="*/ 0 w 175"/>
                  <a:gd name="T22" fmla="*/ 0 h 181"/>
                  <a:gd name="T23" fmla="*/ 175 w 175"/>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1">
                    <a:moveTo>
                      <a:pt x="0" y="2"/>
                    </a:moveTo>
                    <a:lnTo>
                      <a:pt x="1" y="5"/>
                    </a:lnTo>
                    <a:lnTo>
                      <a:pt x="168" y="180"/>
                    </a:lnTo>
                    <a:lnTo>
                      <a:pt x="174" y="174"/>
                    </a:lnTo>
                    <a:lnTo>
                      <a:pt x="6" y="0"/>
                    </a:lnTo>
                    <a:lnTo>
                      <a:pt x="7" y="2"/>
                    </a:lnTo>
                    <a:lnTo>
                      <a:pt x="0"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64" name="Freeform 851"/>
              <p:cNvSpPr>
                <a:spLocks/>
              </p:cNvSpPr>
              <p:nvPr/>
            </p:nvSpPr>
            <p:spPr bwMode="auto">
              <a:xfrm>
                <a:off x="485" y="2035"/>
                <a:ext cx="231" cy="220"/>
              </a:xfrm>
              <a:custGeom>
                <a:avLst/>
                <a:gdLst>
                  <a:gd name="T0" fmla="*/ 944 w 182"/>
                  <a:gd name="T1" fmla="*/ 17 h 173"/>
                  <a:gd name="T2" fmla="*/ 928 w 182"/>
                  <a:gd name="T3" fmla="*/ 0 h 173"/>
                  <a:gd name="T4" fmla="*/ 0 w 182"/>
                  <a:gd name="T5" fmla="*/ 897 h 173"/>
                  <a:gd name="T6" fmla="*/ 25 w 182"/>
                  <a:gd name="T7" fmla="*/ 925 h 173"/>
                  <a:gd name="T8" fmla="*/ 963 w 182"/>
                  <a:gd name="T9" fmla="*/ 36 h 173"/>
                  <a:gd name="T10" fmla="*/ 944 w 182"/>
                  <a:gd name="T11" fmla="*/ 17 h 173"/>
                  <a:gd name="T12" fmla="*/ 0 60000 65536"/>
                  <a:gd name="T13" fmla="*/ 0 60000 65536"/>
                  <a:gd name="T14" fmla="*/ 0 60000 65536"/>
                  <a:gd name="T15" fmla="*/ 0 60000 65536"/>
                  <a:gd name="T16" fmla="*/ 0 60000 65536"/>
                  <a:gd name="T17" fmla="*/ 0 60000 65536"/>
                  <a:gd name="T18" fmla="*/ 0 w 182"/>
                  <a:gd name="T19" fmla="*/ 0 h 173"/>
                  <a:gd name="T20" fmla="*/ 182 w 182"/>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182" h="173">
                    <a:moveTo>
                      <a:pt x="178" y="3"/>
                    </a:moveTo>
                    <a:lnTo>
                      <a:pt x="175" y="0"/>
                    </a:lnTo>
                    <a:lnTo>
                      <a:pt x="0" y="167"/>
                    </a:lnTo>
                    <a:lnTo>
                      <a:pt x="5" y="172"/>
                    </a:lnTo>
                    <a:lnTo>
                      <a:pt x="181" y="6"/>
                    </a:lnTo>
                    <a:lnTo>
                      <a:pt x="178"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65" name="Freeform 852"/>
              <p:cNvSpPr>
                <a:spLocks/>
              </p:cNvSpPr>
              <p:nvPr/>
            </p:nvSpPr>
            <p:spPr bwMode="auto">
              <a:xfrm>
                <a:off x="543" y="2147"/>
                <a:ext cx="170" cy="172"/>
              </a:xfrm>
              <a:custGeom>
                <a:avLst/>
                <a:gdLst>
                  <a:gd name="T0" fmla="*/ 11 w 136"/>
                  <a:gd name="T1" fmla="*/ 753 h 134"/>
                  <a:gd name="T2" fmla="*/ 26 w 136"/>
                  <a:gd name="T3" fmla="*/ 762 h 134"/>
                  <a:gd name="T4" fmla="*/ 644 w 136"/>
                  <a:gd name="T5" fmla="*/ 36 h 134"/>
                  <a:gd name="T6" fmla="*/ 613 w 136"/>
                  <a:gd name="T7" fmla="*/ 0 h 134"/>
                  <a:gd name="T8" fmla="*/ 0 w 136"/>
                  <a:gd name="T9" fmla="*/ 728 h 134"/>
                  <a:gd name="T10" fmla="*/ 11 w 136"/>
                  <a:gd name="T11" fmla="*/ 753 h 134"/>
                  <a:gd name="T12" fmla="*/ 0 60000 65536"/>
                  <a:gd name="T13" fmla="*/ 0 60000 65536"/>
                  <a:gd name="T14" fmla="*/ 0 60000 65536"/>
                  <a:gd name="T15" fmla="*/ 0 60000 65536"/>
                  <a:gd name="T16" fmla="*/ 0 60000 65536"/>
                  <a:gd name="T17" fmla="*/ 0 60000 65536"/>
                  <a:gd name="T18" fmla="*/ 0 w 136"/>
                  <a:gd name="T19" fmla="*/ 0 h 134"/>
                  <a:gd name="T20" fmla="*/ 136 w 136"/>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6" h="134">
                    <a:moveTo>
                      <a:pt x="2" y="131"/>
                    </a:moveTo>
                    <a:lnTo>
                      <a:pt x="6" y="133"/>
                    </a:lnTo>
                    <a:lnTo>
                      <a:pt x="135" y="6"/>
                    </a:lnTo>
                    <a:lnTo>
                      <a:pt x="129" y="0"/>
                    </a:lnTo>
                    <a:lnTo>
                      <a:pt x="0" y="127"/>
                    </a:lnTo>
                    <a:lnTo>
                      <a:pt x="2" y="13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66" name="Freeform 853"/>
              <p:cNvSpPr>
                <a:spLocks/>
              </p:cNvSpPr>
              <p:nvPr/>
            </p:nvSpPr>
            <p:spPr bwMode="auto">
              <a:xfrm>
                <a:off x="482" y="2257"/>
                <a:ext cx="6" cy="113"/>
              </a:xfrm>
              <a:custGeom>
                <a:avLst/>
                <a:gdLst>
                  <a:gd name="T0" fmla="*/ 128 w 3"/>
                  <a:gd name="T1" fmla="*/ 0 h 89"/>
                  <a:gd name="T2" fmla="*/ 0 w 3"/>
                  <a:gd name="T3" fmla="*/ 13 h 89"/>
                  <a:gd name="T4" fmla="*/ 0 w 3"/>
                  <a:gd name="T5" fmla="*/ 469 h 89"/>
                  <a:gd name="T6" fmla="*/ 256 w 3"/>
                  <a:gd name="T7" fmla="*/ 469 h 89"/>
                  <a:gd name="T8" fmla="*/ 256 w 3"/>
                  <a:gd name="T9" fmla="*/ 13 h 89"/>
                  <a:gd name="T10" fmla="*/ 0 w 3"/>
                  <a:gd name="T11" fmla="*/ 22 h 89"/>
                  <a:gd name="T12" fmla="*/ 128 w 3"/>
                  <a:gd name="T13" fmla="*/ 0 h 89"/>
                  <a:gd name="T14" fmla="*/ 0 60000 65536"/>
                  <a:gd name="T15" fmla="*/ 0 60000 65536"/>
                  <a:gd name="T16" fmla="*/ 0 60000 65536"/>
                  <a:gd name="T17" fmla="*/ 0 60000 65536"/>
                  <a:gd name="T18" fmla="*/ 0 60000 65536"/>
                  <a:gd name="T19" fmla="*/ 0 60000 65536"/>
                  <a:gd name="T20" fmla="*/ 0 60000 65536"/>
                  <a:gd name="T21" fmla="*/ 0 w 3"/>
                  <a:gd name="T22" fmla="*/ 0 h 89"/>
                  <a:gd name="T23" fmla="*/ 3 w 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9">
                    <a:moveTo>
                      <a:pt x="1" y="0"/>
                    </a:moveTo>
                    <a:lnTo>
                      <a:pt x="0" y="2"/>
                    </a:lnTo>
                    <a:lnTo>
                      <a:pt x="0" y="88"/>
                    </a:lnTo>
                    <a:lnTo>
                      <a:pt x="2" y="88"/>
                    </a:lnTo>
                    <a:lnTo>
                      <a:pt x="2" y="2"/>
                    </a:lnTo>
                    <a:lnTo>
                      <a:pt x="0" y="4"/>
                    </a:lnTo>
                    <a:lnTo>
                      <a:pt x="1"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67" name="Freeform 854"/>
              <p:cNvSpPr>
                <a:spLocks/>
              </p:cNvSpPr>
              <p:nvPr/>
            </p:nvSpPr>
            <p:spPr bwMode="auto">
              <a:xfrm>
                <a:off x="485" y="2257"/>
                <a:ext cx="218" cy="232"/>
              </a:xfrm>
              <a:custGeom>
                <a:avLst/>
                <a:gdLst>
                  <a:gd name="T0" fmla="*/ 867 w 173"/>
                  <a:gd name="T1" fmla="*/ 980 h 182"/>
                  <a:gd name="T2" fmla="*/ 867 w 173"/>
                  <a:gd name="T3" fmla="*/ 956 h 182"/>
                  <a:gd name="T4" fmla="*/ 25 w 173"/>
                  <a:gd name="T5" fmla="*/ 0 h 182"/>
                  <a:gd name="T6" fmla="*/ 0 w 173"/>
                  <a:gd name="T7" fmla="*/ 28 h 182"/>
                  <a:gd name="T8" fmla="*/ 834 w 173"/>
                  <a:gd name="T9" fmla="*/ 989 h 182"/>
                  <a:gd name="T10" fmla="*/ 834 w 173"/>
                  <a:gd name="T11" fmla="*/ 980 h 182"/>
                  <a:gd name="T12" fmla="*/ 867 w 173"/>
                  <a:gd name="T13" fmla="*/ 980 h 182"/>
                  <a:gd name="T14" fmla="*/ 0 60000 65536"/>
                  <a:gd name="T15" fmla="*/ 0 60000 65536"/>
                  <a:gd name="T16" fmla="*/ 0 60000 65536"/>
                  <a:gd name="T17" fmla="*/ 0 60000 65536"/>
                  <a:gd name="T18" fmla="*/ 0 60000 65536"/>
                  <a:gd name="T19" fmla="*/ 0 60000 65536"/>
                  <a:gd name="T20" fmla="*/ 0 60000 65536"/>
                  <a:gd name="T21" fmla="*/ 0 w 173"/>
                  <a:gd name="T22" fmla="*/ 0 h 182"/>
                  <a:gd name="T23" fmla="*/ 173 w 173"/>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82">
                    <a:moveTo>
                      <a:pt x="172" y="179"/>
                    </a:moveTo>
                    <a:lnTo>
                      <a:pt x="172" y="175"/>
                    </a:lnTo>
                    <a:lnTo>
                      <a:pt x="5" y="0"/>
                    </a:lnTo>
                    <a:lnTo>
                      <a:pt x="0" y="5"/>
                    </a:lnTo>
                    <a:lnTo>
                      <a:pt x="166" y="181"/>
                    </a:lnTo>
                    <a:lnTo>
                      <a:pt x="166" y="179"/>
                    </a:lnTo>
                    <a:lnTo>
                      <a:pt x="172" y="1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68" name="Freeform 855"/>
              <p:cNvSpPr>
                <a:spLocks/>
              </p:cNvSpPr>
              <p:nvPr/>
            </p:nvSpPr>
            <p:spPr bwMode="auto">
              <a:xfrm>
                <a:off x="699" y="2494"/>
                <a:ext cx="4" cy="109"/>
              </a:xfrm>
              <a:custGeom>
                <a:avLst/>
                <a:gdLst>
                  <a:gd name="T0" fmla="*/ 0 w 3"/>
                  <a:gd name="T1" fmla="*/ 450 h 86"/>
                  <a:gd name="T2" fmla="*/ 16 w 3"/>
                  <a:gd name="T3" fmla="*/ 435 h 86"/>
                  <a:gd name="T4" fmla="*/ 16 w 3"/>
                  <a:gd name="T5" fmla="*/ 0 h 86"/>
                  <a:gd name="T6" fmla="*/ 1 w 3"/>
                  <a:gd name="T7" fmla="*/ 0 h 86"/>
                  <a:gd name="T8" fmla="*/ 0 w 3"/>
                  <a:gd name="T9" fmla="*/ 435 h 86"/>
                  <a:gd name="T10" fmla="*/ 1 w 3"/>
                  <a:gd name="T11" fmla="*/ 416 h 86"/>
                  <a:gd name="T12" fmla="*/ 0 w 3"/>
                  <a:gd name="T13" fmla="*/ 450 h 86"/>
                  <a:gd name="T14" fmla="*/ 0 60000 65536"/>
                  <a:gd name="T15" fmla="*/ 0 60000 65536"/>
                  <a:gd name="T16" fmla="*/ 0 60000 65536"/>
                  <a:gd name="T17" fmla="*/ 0 60000 65536"/>
                  <a:gd name="T18" fmla="*/ 0 60000 65536"/>
                  <a:gd name="T19" fmla="*/ 0 60000 65536"/>
                  <a:gd name="T20" fmla="*/ 0 60000 65536"/>
                  <a:gd name="T21" fmla="*/ 0 w 3"/>
                  <a:gd name="T22" fmla="*/ 0 h 86"/>
                  <a:gd name="T23" fmla="*/ 3 w 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6">
                    <a:moveTo>
                      <a:pt x="0" y="85"/>
                    </a:moveTo>
                    <a:lnTo>
                      <a:pt x="2" y="83"/>
                    </a:lnTo>
                    <a:lnTo>
                      <a:pt x="2" y="0"/>
                    </a:lnTo>
                    <a:lnTo>
                      <a:pt x="1" y="0"/>
                    </a:lnTo>
                    <a:lnTo>
                      <a:pt x="0" y="83"/>
                    </a:lnTo>
                    <a:lnTo>
                      <a:pt x="1" y="79"/>
                    </a:lnTo>
                    <a:lnTo>
                      <a:pt x="0" y="8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69" name="Freeform 856"/>
              <p:cNvSpPr>
                <a:spLocks/>
              </p:cNvSpPr>
              <p:nvPr/>
            </p:nvSpPr>
            <p:spPr bwMode="auto">
              <a:xfrm>
                <a:off x="482" y="2374"/>
                <a:ext cx="217" cy="229"/>
              </a:xfrm>
              <a:custGeom>
                <a:avLst/>
                <a:gdLst>
                  <a:gd name="T0" fmla="*/ 0 w 172"/>
                  <a:gd name="T1" fmla="*/ 13 h 180"/>
                  <a:gd name="T2" fmla="*/ 1 w 172"/>
                  <a:gd name="T3" fmla="*/ 28 h 180"/>
                  <a:gd name="T4" fmla="*/ 844 w 172"/>
                  <a:gd name="T5" fmla="*/ 967 h 180"/>
                  <a:gd name="T6" fmla="*/ 872 w 172"/>
                  <a:gd name="T7" fmla="*/ 933 h 180"/>
                  <a:gd name="T8" fmla="*/ 37 w 172"/>
                  <a:gd name="T9" fmla="*/ 0 h 180"/>
                  <a:gd name="T10" fmla="*/ 40 w 172"/>
                  <a:gd name="T11" fmla="*/ 13 h 180"/>
                  <a:gd name="T12" fmla="*/ 0 w 172"/>
                  <a:gd name="T13" fmla="*/ 13 h 180"/>
                  <a:gd name="T14" fmla="*/ 0 60000 65536"/>
                  <a:gd name="T15" fmla="*/ 0 60000 65536"/>
                  <a:gd name="T16" fmla="*/ 0 60000 65536"/>
                  <a:gd name="T17" fmla="*/ 0 60000 65536"/>
                  <a:gd name="T18" fmla="*/ 0 60000 65536"/>
                  <a:gd name="T19" fmla="*/ 0 60000 65536"/>
                  <a:gd name="T20" fmla="*/ 0 60000 65536"/>
                  <a:gd name="T21" fmla="*/ 0 w 172"/>
                  <a:gd name="T22" fmla="*/ 0 h 180"/>
                  <a:gd name="T23" fmla="*/ 172 w 172"/>
                  <a:gd name="T24" fmla="*/ 180 h 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180">
                    <a:moveTo>
                      <a:pt x="0" y="2"/>
                    </a:moveTo>
                    <a:lnTo>
                      <a:pt x="1" y="5"/>
                    </a:lnTo>
                    <a:lnTo>
                      <a:pt x="166" y="179"/>
                    </a:lnTo>
                    <a:lnTo>
                      <a:pt x="171" y="173"/>
                    </a:lnTo>
                    <a:lnTo>
                      <a:pt x="7" y="0"/>
                    </a:lnTo>
                    <a:lnTo>
                      <a:pt x="8" y="2"/>
                    </a:lnTo>
                    <a:lnTo>
                      <a:pt x="0"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70" name="Freeform 857"/>
              <p:cNvSpPr>
                <a:spLocks/>
              </p:cNvSpPr>
              <p:nvPr/>
            </p:nvSpPr>
            <p:spPr bwMode="auto">
              <a:xfrm>
                <a:off x="927" y="2503"/>
                <a:ext cx="453" cy="458"/>
              </a:xfrm>
              <a:custGeom>
                <a:avLst/>
                <a:gdLst>
                  <a:gd name="T0" fmla="*/ 0 w 358"/>
                  <a:gd name="T1" fmla="*/ 984 h 358"/>
                  <a:gd name="T2" fmla="*/ 954 w 358"/>
                  <a:gd name="T3" fmla="*/ 0 h 358"/>
                  <a:gd name="T4" fmla="*/ 1856 w 358"/>
                  <a:gd name="T5" fmla="*/ 1032 h 358"/>
                  <a:gd name="T6" fmla="*/ 907 w 358"/>
                  <a:gd name="T7" fmla="*/ 2003 h 358"/>
                  <a:gd name="T8" fmla="*/ 0 w 358"/>
                  <a:gd name="T9" fmla="*/ 984 h 358"/>
                  <a:gd name="T10" fmla="*/ 0 60000 65536"/>
                  <a:gd name="T11" fmla="*/ 0 60000 65536"/>
                  <a:gd name="T12" fmla="*/ 0 60000 65536"/>
                  <a:gd name="T13" fmla="*/ 0 60000 65536"/>
                  <a:gd name="T14" fmla="*/ 0 60000 65536"/>
                  <a:gd name="T15" fmla="*/ 0 w 358"/>
                  <a:gd name="T16" fmla="*/ 0 h 358"/>
                  <a:gd name="T17" fmla="*/ 358 w 358"/>
                  <a:gd name="T18" fmla="*/ 358 h 358"/>
                </a:gdLst>
                <a:ahLst/>
                <a:cxnLst>
                  <a:cxn ang="T10">
                    <a:pos x="T0" y="T1"/>
                  </a:cxn>
                  <a:cxn ang="T11">
                    <a:pos x="T2" y="T3"/>
                  </a:cxn>
                  <a:cxn ang="T12">
                    <a:pos x="T4" y="T5"/>
                  </a:cxn>
                  <a:cxn ang="T13">
                    <a:pos x="T6" y="T7"/>
                  </a:cxn>
                  <a:cxn ang="T14">
                    <a:pos x="T8" y="T9"/>
                  </a:cxn>
                </a:cxnLst>
                <a:rect l="T15" t="T16" r="T17" b="T18"/>
                <a:pathLst>
                  <a:path w="358" h="358">
                    <a:moveTo>
                      <a:pt x="0" y="175"/>
                    </a:moveTo>
                    <a:lnTo>
                      <a:pt x="183" y="0"/>
                    </a:lnTo>
                    <a:lnTo>
                      <a:pt x="357" y="184"/>
                    </a:lnTo>
                    <a:lnTo>
                      <a:pt x="175" y="357"/>
                    </a:lnTo>
                    <a:lnTo>
                      <a:pt x="0" y="17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71" name="Freeform 858"/>
              <p:cNvSpPr>
                <a:spLocks/>
              </p:cNvSpPr>
              <p:nvPr/>
            </p:nvSpPr>
            <p:spPr bwMode="auto">
              <a:xfrm>
                <a:off x="921" y="2723"/>
                <a:ext cx="4" cy="110"/>
              </a:xfrm>
              <a:custGeom>
                <a:avLst/>
                <a:gdLst>
                  <a:gd name="T0" fmla="*/ 1 w 4"/>
                  <a:gd name="T1" fmla="*/ 0 h 86"/>
                  <a:gd name="T2" fmla="*/ 0 w 4"/>
                  <a:gd name="T3" fmla="*/ 17 h 86"/>
                  <a:gd name="T4" fmla="*/ 0 w 4"/>
                  <a:gd name="T5" fmla="*/ 477 h 86"/>
                  <a:gd name="T6" fmla="*/ 3 w 4"/>
                  <a:gd name="T7" fmla="*/ 477 h 86"/>
                  <a:gd name="T8" fmla="*/ 3 w 4"/>
                  <a:gd name="T9" fmla="*/ 17 h 86"/>
                  <a:gd name="T10" fmla="*/ 3 w 4"/>
                  <a:gd name="T11" fmla="*/ 36 h 86"/>
                  <a:gd name="T12" fmla="*/ 1 w 4"/>
                  <a:gd name="T13" fmla="*/ 0 h 86"/>
                  <a:gd name="T14" fmla="*/ 0 w 4"/>
                  <a:gd name="T15" fmla="*/ 13 h 86"/>
                  <a:gd name="T16" fmla="*/ 0 w 4"/>
                  <a:gd name="T17" fmla="*/ 17 h 86"/>
                  <a:gd name="T18" fmla="*/ 1 w 4"/>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6"/>
                  <a:gd name="T32" fmla="*/ 4 w 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6">
                    <a:moveTo>
                      <a:pt x="1" y="0"/>
                    </a:moveTo>
                    <a:lnTo>
                      <a:pt x="0" y="3"/>
                    </a:lnTo>
                    <a:lnTo>
                      <a:pt x="0" y="85"/>
                    </a:lnTo>
                    <a:lnTo>
                      <a:pt x="3" y="85"/>
                    </a:lnTo>
                    <a:lnTo>
                      <a:pt x="3" y="3"/>
                    </a:lnTo>
                    <a:lnTo>
                      <a:pt x="3" y="6"/>
                    </a:lnTo>
                    <a:lnTo>
                      <a:pt x="1" y="0"/>
                    </a:lnTo>
                    <a:lnTo>
                      <a:pt x="0" y="2"/>
                    </a:lnTo>
                    <a:lnTo>
                      <a:pt x="0" y="3"/>
                    </a:lnTo>
                    <a:lnTo>
                      <a:pt x="1"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72" name="Freeform 859"/>
              <p:cNvSpPr>
                <a:spLocks/>
              </p:cNvSpPr>
              <p:nvPr/>
            </p:nvSpPr>
            <p:spPr bwMode="auto">
              <a:xfrm>
                <a:off x="924" y="2490"/>
                <a:ext cx="234" cy="233"/>
              </a:xfrm>
              <a:custGeom>
                <a:avLst/>
                <a:gdLst>
                  <a:gd name="T0" fmla="*/ 978 w 184"/>
                  <a:gd name="T1" fmla="*/ 51 h 181"/>
                  <a:gd name="T2" fmla="*/ 946 w 184"/>
                  <a:gd name="T3" fmla="*/ 40 h 181"/>
                  <a:gd name="T4" fmla="*/ 0 w 184"/>
                  <a:gd name="T5" fmla="*/ 1020 h 181"/>
                  <a:gd name="T6" fmla="*/ 36 w 184"/>
                  <a:gd name="T7" fmla="*/ 1057 h 181"/>
                  <a:gd name="T8" fmla="*/ 970 w 184"/>
                  <a:gd name="T9" fmla="*/ 76 h 181"/>
                  <a:gd name="T10" fmla="*/ 945 w 184"/>
                  <a:gd name="T11" fmla="*/ 51 h 181"/>
                  <a:gd name="T12" fmla="*/ 978 w 184"/>
                  <a:gd name="T13" fmla="*/ 51 h 181"/>
                  <a:gd name="T14" fmla="*/ 983 w 184"/>
                  <a:gd name="T15" fmla="*/ 0 h 181"/>
                  <a:gd name="T16" fmla="*/ 946 w 184"/>
                  <a:gd name="T17" fmla="*/ 40 h 181"/>
                  <a:gd name="T18" fmla="*/ 978 w 184"/>
                  <a:gd name="T19" fmla="*/ 51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81"/>
                  <a:gd name="T32" fmla="*/ 184 w 184"/>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81">
                    <a:moveTo>
                      <a:pt x="182" y="9"/>
                    </a:moveTo>
                    <a:lnTo>
                      <a:pt x="176" y="7"/>
                    </a:lnTo>
                    <a:lnTo>
                      <a:pt x="0" y="174"/>
                    </a:lnTo>
                    <a:lnTo>
                      <a:pt x="6" y="180"/>
                    </a:lnTo>
                    <a:lnTo>
                      <a:pt x="181" y="13"/>
                    </a:lnTo>
                    <a:lnTo>
                      <a:pt x="175" y="9"/>
                    </a:lnTo>
                    <a:lnTo>
                      <a:pt x="182" y="9"/>
                    </a:lnTo>
                    <a:lnTo>
                      <a:pt x="183" y="0"/>
                    </a:lnTo>
                    <a:lnTo>
                      <a:pt x="176" y="7"/>
                    </a:lnTo>
                    <a:lnTo>
                      <a:pt x="182"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73" name="Freeform 860"/>
              <p:cNvSpPr>
                <a:spLocks/>
              </p:cNvSpPr>
              <p:nvPr/>
            </p:nvSpPr>
            <p:spPr bwMode="auto">
              <a:xfrm>
                <a:off x="1152" y="2503"/>
                <a:ext cx="3" cy="107"/>
              </a:xfrm>
              <a:custGeom>
                <a:avLst/>
                <a:gdLst>
                  <a:gd name="T0" fmla="*/ 1 w 3"/>
                  <a:gd name="T1" fmla="*/ 452 h 84"/>
                  <a:gd name="T2" fmla="*/ 2 w 3"/>
                  <a:gd name="T3" fmla="*/ 452 h 84"/>
                  <a:gd name="T4" fmla="*/ 2 w 3"/>
                  <a:gd name="T5" fmla="*/ 0 h 84"/>
                  <a:gd name="T6" fmla="*/ 1 w 3"/>
                  <a:gd name="T7" fmla="*/ 0 h 84"/>
                  <a:gd name="T8" fmla="*/ 0 w 3"/>
                  <a:gd name="T9" fmla="*/ 452 h 84"/>
                  <a:gd name="T10" fmla="*/ 1 w 3"/>
                  <a:gd name="T11" fmla="*/ 452 h 84"/>
                  <a:gd name="T12" fmla="*/ 0 60000 65536"/>
                  <a:gd name="T13" fmla="*/ 0 60000 65536"/>
                  <a:gd name="T14" fmla="*/ 0 60000 65536"/>
                  <a:gd name="T15" fmla="*/ 0 60000 65536"/>
                  <a:gd name="T16" fmla="*/ 0 60000 65536"/>
                  <a:gd name="T17" fmla="*/ 0 60000 65536"/>
                  <a:gd name="T18" fmla="*/ 0 w 3"/>
                  <a:gd name="T19" fmla="*/ 0 h 84"/>
                  <a:gd name="T20" fmla="*/ 3 w 3"/>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3" h="84">
                    <a:moveTo>
                      <a:pt x="1" y="83"/>
                    </a:moveTo>
                    <a:lnTo>
                      <a:pt x="2" y="83"/>
                    </a:lnTo>
                    <a:lnTo>
                      <a:pt x="2" y="0"/>
                    </a:lnTo>
                    <a:lnTo>
                      <a:pt x="1" y="0"/>
                    </a:lnTo>
                    <a:lnTo>
                      <a:pt x="0" y="83"/>
                    </a:lnTo>
                    <a:lnTo>
                      <a:pt x="1" y="8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74" name="Freeform 861"/>
              <p:cNvSpPr>
                <a:spLocks/>
              </p:cNvSpPr>
              <p:nvPr/>
            </p:nvSpPr>
            <p:spPr bwMode="auto">
              <a:xfrm>
                <a:off x="982" y="2616"/>
                <a:ext cx="168" cy="170"/>
              </a:xfrm>
              <a:custGeom>
                <a:avLst/>
                <a:gdLst>
                  <a:gd name="T0" fmla="*/ 16 w 134"/>
                  <a:gd name="T1" fmla="*/ 694 h 134"/>
                  <a:gd name="T2" fmla="*/ 31 w 134"/>
                  <a:gd name="T3" fmla="*/ 702 h 134"/>
                  <a:gd name="T4" fmla="*/ 646 w 134"/>
                  <a:gd name="T5" fmla="*/ 25 h 134"/>
                  <a:gd name="T6" fmla="*/ 622 w 134"/>
                  <a:gd name="T7" fmla="*/ 0 h 134"/>
                  <a:gd name="T8" fmla="*/ 0 w 134"/>
                  <a:gd name="T9" fmla="*/ 671 h 134"/>
                  <a:gd name="T10" fmla="*/ 16 w 134"/>
                  <a:gd name="T11" fmla="*/ 694 h 134"/>
                  <a:gd name="T12" fmla="*/ 0 60000 65536"/>
                  <a:gd name="T13" fmla="*/ 0 60000 65536"/>
                  <a:gd name="T14" fmla="*/ 0 60000 65536"/>
                  <a:gd name="T15" fmla="*/ 0 60000 65536"/>
                  <a:gd name="T16" fmla="*/ 0 60000 65536"/>
                  <a:gd name="T17" fmla="*/ 0 60000 65536"/>
                  <a:gd name="T18" fmla="*/ 0 w 134"/>
                  <a:gd name="T19" fmla="*/ 0 h 134"/>
                  <a:gd name="T20" fmla="*/ 134 w 134"/>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4" h="134">
                    <a:moveTo>
                      <a:pt x="3" y="131"/>
                    </a:moveTo>
                    <a:lnTo>
                      <a:pt x="6" y="133"/>
                    </a:lnTo>
                    <a:lnTo>
                      <a:pt x="133" y="5"/>
                    </a:lnTo>
                    <a:lnTo>
                      <a:pt x="128" y="0"/>
                    </a:lnTo>
                    <a:lnTo>
                      <a:pt x="0" y="127"/>
                    </a:lnTo>
                    <a:lnTo>
                      <a:pt x="3" y="13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75" name="Freeform 862"/>
              <p:cNvSpPr>
                <a:spLocks/>
              </p:cNvSpPr>
              <p:nvPr/>
            </p:nvSpPr>
            <p:spPr bwMode="auto">
              <a:xfrm>
                <a:off x="1150" y="2503"/>
                <a:ext cx="5" cy="110"/>
              </a:xfrm>
              <a:custGeom>
                <a:avLst/>
                <a:gdLst>
                  <a:gd name="T0" fmla="*/ 3 w 5"/>
                  <a:gd name="T1" fmla="*/ 455 h 86"/>
                  <a:gd name="T2" fmla="*/ 3 w 5"/>
                  <a:gd name="T3" fmla="*/ 467 h 86"/>
                  <a:gd name="T4" fmla="*/ 4 w 5"/>
                  <a:gd name="T5" fmla="*/ 0 h 86"/>
                  <a:gd name="T6" fmla="*/ 1 w 5"/>
                  <a:gd name="T7" fmla="*/ 0 h 86"/>
                  <a:gd name="T8" fmla="*/ 0 w 5"/>
                  <a:gd name="T9" fmla="*/ 467 h 86"/>
                  <a:gd name="T10" fmla="*/ 1 w 5"/>
                  <a:gd name="T11" fmla="*/ 477 h 86"/>
                  <a:gd name="T12" fmla="*/ 0 w 5"/>
                  <a:gd name="T13" fmla="*/ 467 h 86"/>
                  <a:gd name="T14" fmla="*/ 0 w 5"/>
                  <a:gd name="T15" fmla="*/ 469 h 86"/>
                  <a:gd name="T16" fmla="*/ 1 w 5"/>
                  <a:gd name="T17" fmla="*/ 477 h 86"/>
                  <a:gd name="T18" fmla="*/ 3 w 5"/>
                  <a:gd name="T19" fmla="*/ 455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6"/>
                  <a:gd name="T32" fmla="*/ 5 w 5"/>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6">
                    <a:moveTo>
                      <a:pt x="3" y="81"/>
                    </a:moveTo>
                    <a:lnTo>
                      <a:pt x="3" y="83"/>
                    </a:lnTo>
                    <a:lnTo>
                      <a:pt x="4" y="0"/>
                    </a:lnTo>
                    <a:lnTo>
                      <a:pt x="1" y="0"/>
                    </a:lnTo>
                    <a:lnTo>
                      <a:pt x="0" y="83"/>
                    </a:lnTo>
                    <a:lnTo>
                      <a:pt x="1" y="85"/>
                    </a:lnTo>
                    <a:lnTo>
                      <a:pt x="0" y="83"/>
                    </a:lnTo>
                    <a:lnTo>
                      <a:pt x="0" y="84"/>
                    </a:lnTo>
                    <a:lnTo>
                      <a:pt x="1" y="85"/>
                    </a:lnTo>
                    <a:lnTo>
                      <a:pt x="3" y="81"/>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76" name="Freeform 863"/>
              <p:cNvSpPr>
                <a:spLocks/>
              </p:cNvSpPr>
              <p:nvPr/>
            </p:nvSpPr>
            <p:spPr bwMode="auto">
              <a:xfrm>
                <a:off x="1154" y="2616"/>
                <a:ext cx="166" cy="173"/>
              </a:xfrm>
              <a:custGeom>
                <a:avLst/>
                <a:gdLst>
                  <a:gd name="T0" fmla="*/ 595 w 133"/>
                  <a:gd name="T1" fmla="*/ 686 h 136"/>
                  <a:gd name="T2" fmla="*/ 624 w 133"/>
                  <a:gd name="T3" fmla="*/ 686 h 136"/>
                  <a:gd name="T4" fmla="*/ 21 w 133"/>
                  <a:gd name="T5" fmla="*/ 0 h 136"/>
                  <a:gd name="T6" fmla="*/ 0 w 133"/>
                  <a:gd name="T7" fmla="*/ 28 h 136"/>
                  <a:gd name="T8" fmla="*/ 595 w 133"/>
                  <a:gd name="T9" fmla="*/ 714 h 136"/>
                  <a:gd name="T10" fmla="*/ 624 w 133"/>
                  <a:gd name="T11" fmla="*/ 714 h 136"/>
                  <a:gd name="T12" fmla="*/ 595 w 133"/>
                  <a:gd name="T13" fmla="*/ 714 h 136"/>
                  <a:gd name="T14" fmla="*/ 613 w 133"/>
                  <a:gd name="T15" fmla="*/ 731 h 136"/>
                  <a:gd name="T16" fmla="*/ 624 w 133"/>
                  <a:gd name="T17" fmla="*/ 714 h 136"/>
                  <a:gd name="T18" fmla="*/ 595 w 133"/>
                  <a:gd name="T19" fmla="*/ 686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136"/>
                  <a:gd name="T32" fmla="*/ 133 w 133"/>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136">
                    <a:moveTo>
                      <a:pt x="126" y="127"/>
                    </a:moveTo>
                    <a:lnTo>
                      <a:pt x="132" y="127"/>
                    </a:lnTo>
                    <a:lnTo>
                      <a:pt x="5" y="0"/>
                    </a:lnTo>
                    <a:lnTo>
                      <a:pt x="0" y="5"/>
                    </a:lnTo>
                    <a:lnTo>
                      <a:pt x="126" y="133"/>
                    </a:lnTo>
                    <a:lnTo>
                      <a:pt x="132" y="133"/>
                    </a:lnTo>
                    <a:lnTo>
                      <a:pt x="126" y="133"/>
                    </a:lnTo>
                    <a:lnTo>
                      <a:pt x="130" y="135"/>
                    </a:lnTo>
                    <a:lnTo>
                      <a:pt x="132" y="133"/>
                    </a:lnTo>
                    <a:lnTo>
                      <a:pt x="126" y="127"/>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77" name="Freeform 864"/>
              <p:cNvSpPr>
                <a:spLocks/>
              </p:cNvSpPr>
              <p:nvPr/>
            </p:nvSpPr>
            <p:spPr bwMode="auto">
              <a:xfrm>
                <a:off x="1320" y="2733"/>
                <a:ext cx="59" cy="53"/>
              </a:xfrm>
              <a:custGeom>
                <a:avLst/>
                <a:gdLst>
                  <a:gd name="T0" fmla="*/ 248 w 45"/>
                  <a:gd name="T1" fmla="*/ 22 h 41"/>
                  <a:gd name="T2" fmla="*/ 248 w 45"/>
                  <a:gd name="T3" fmla="*/ 0 h 41"/>
                  <a:gd name="T4" fmla="*/ 0 w 45"/>
                  <a:gd name="T5" fmla="*/ 209 h 41"/>
                  <a:gd name="T6" fmla="*/ 37 w 45"/>
                  <a:gd name="T7" fmla="*/ 242 h 41"/>
                  <a:gd name="T8" fmla="*/ 275 w 45"/>
                  <a:gd name="T9" fmla="*/ 22 h 41"/>
                  <a:gd name="T10" fmla="*/ 275 w 45"/>
                  <a:gd name="T11" fmla="*/ 0 h 41"/>
                  <a:gd name="T12" fmla="*/ 275 w 45"/>
                  <a:gd name="T13" fmla="*/ 22 h 41"/>
                  <a:gd name="T14" fmla="*/ 296 w 45"/>
                  <a:gd name="T15" fmla="*/ 13 h 41"/>
                  <a:gd name="T16" fmla="*/ 275 w 45"/>
                  <a:gd name="T17" fmla="*/ 0 h 41"/>
                  <a:gd name="T18" fmla="*/ 248 w 45"/>
                  <a:gd name="T19" fmla="*/ 22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1"/>
                  <a:gd name="T32" fmla="*/ 45 w 45"/>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1">
                    <a:moveTo>
                      <a:pt x="37" y="4"/>
                    </a:moveTo>
                    <a:lnTo>
                      <a:pt x="37" y="0"/>
                    </a:lnTo>
                    <a:lnTo>
                      <a:pt x="0" y="35"/>
                    </a:lnTo>
                    <a:lnTo>
                      <a:pt x="5" y="40"/>
                    </a:lnTo>
                    <a:lnTo>
                      <a:pt x="41" y="4"/>
                    </a:lnTo>
                    <a:lnTo>
                      <a:pt x="41" y="0"/>
                    </a:lnTo>
                    <a:lnTo>
                      <a:pt x="41" y="4"/>
                    </a:lnTo>
                    <a:lnTo>
                      <a:pt x="44" y="2"/>
                    </a:lnTo>
                    <a:lnTo>
                      <a:pt x="41" y="0"/>
                    </a:lnTo>
                    <a:lnTo>
                      <a:pt x="37" y="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78" name="Freeform 865"/>
              <p:cNvSpPr>
                <a:spLocks/>
              </p:cNvSpPr>
              <p:nvPr/>
            </p:nvSpPr>
            <p:spPr bwMode="auto">
              <a:xfrm>
                <a:off x="1155" y="2490"/>
                <a:ext cx="221" cy="243"/>
              </a:xfrm>
              <a:custGeom>
                <a:avLst/>
                <a:gdLst>
                  <a:gd name="T0" fmla="*/ 37 w 174"/>
                  <a:gd name="T1" fmla="*/ 51 h 189"/>
                  <a:gd name="T2" fmla="*/ 1 w 174"/>
                  <a:gd name="T3" fmla="*/ 76 h 189"/>
                  <a:gd name="T4" fmla="*/ 895 w 174"/>
                  <a:gd name="T5" fmla="*/ 1093 h 189"/>
                  <a:gd name="T6" fmla="*/ 923 w 174"/>
                  <a:gd name="T7" fmla="*/ 1061 h 189"/>
                  <a:gd name="T8" fmla="*/ 36 w 174"/>
                  <a:gd name="T9" fmla="*/ 40 h 189"/>
                  <a:gd name="T10" fmla="*/ 0 w 174"/>
                  <a:gd name="T11" fmla="*/ 51 h 189"/>
                  <a:gd name="T12" fmla="*/ 36 w 174"/>
                  <a:gd name="T13" fmla="*/ 40 h 189"/>
                  <a:gd name="T14" fmla="*/ 0 w 174"/>
                  <a:gd name="T15" fmla="*/ 0 h 189"/>
                  <a:gd name="T16" fmla="*/ 0 w 174"/>
                  <a:gd name="T17" fmla="*/ 51 h 189"/>
                  <a:gd name="T18" fmla="*/ 37 w 174"/>
                  <a:gd name="T19" fmla="*/ 51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89"/>
                  <a:gd name="T32" fmla="*/ 174 w 174"/>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89">
                    <a:moveTo>
                      <a:pt x="7" y="9"/>
                    </a:moveTo>
                    <a:lnTo>
                      <a:pt x="1" y="13"/>
                    </a:lnTo>
                    <a:lnTo>
                      <a:pt x="168" y="188"/>
                    </a:lnTo>
                    <a:lnTo>
                      <a:pt x="173" y="183"/>
                    </a:lnTo>
                    <a:lnTo>
                      <a:pt x="6" y="7"/>
                    </a:lnTo>
                    <a:lnTo>
                      <a:pt x="0" y="9"/>
                    </a:lnTo>
                    <a:lnTo>
                      <a:pt x="6" y="7"/>
                    </a:lnTo>
                    <a:lnTo>
                      <a:pt x="0" y="0"/>
                    </a:lnTo>
                    <a:lnTo>
                      <a:pt x="0" y="9"/>
                    </a:lnTo>
                    <a:lnTo>
                      <a:pt x="7" y="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79" name="Freeform 866"/>
              <p:cNvSpPr>
                <a:spLocks/>
              </p:cNvSpPr>
              <p:nvPr/>
            </p:nvSpPr>
            <p:spPr bwMode="auto">
              <a:xfrm>
                <a:off x="1371" y="2733"/>
                <a:ext cx="6" cy="109"/>
              </a:xfrm>
              <a:custGeom>
                <a:avLst/>
                <a:gdLst>
                  <a:gd name="T0" fmla="*/ 44 w 4"/>
                  <a:gd name="T1" fmla="*/ 22 h 85"/>
                  <a:gd name="T2" fmla="*/ 21 w 4"/>
                  <a:gd name="T3" fmla="*/ 13 h 85"/>
                  <a:gd name="T4" fmla="*/ 0 w 4"/>
                  <a:gd name="T5" fmla="*/ 478 h 85"/>
                  <a:gd name="T6" fmla="*/ 30 w 4"/>
                  <a:gd name="T7" fmla="*/ 478 h 85"/>
                  <a:gd name="T8" fmla="*/ 44 w 4"/>
                  <a:gd name="T9" fmla="*/ 13 h 85"/>
                  <a:gd name="T10" fmla="*/ 21 w 4"/>
                  <a:gd name="T11" fmla="*/ 0 h 85"/>
                  <a:gd name="T12" fmla="*/ 44 w 4"/>
                  <a:gd name="T13" fmla="*/ 22 h 85"/>
                  <a:gd name="T14" fmla="*/ 0 60000 65536"/>
                  <a:gd name="T15" fmla="*/ 0 60000 65536"/>
                  <a:gd name="T16" fmla="*/ 0 60000 65536"/>
                  <a:gd name="T17" fmla="*/ 0 60000 65536"/>
                  <a:gd name="T18" fmla="*/ 0 60000 65536"/>
                  <a:gd name="T19" fmla="*/ 0 60000 65536"/>
                  <a:gd name="T20" fmla="*/ 0 60000 65536"/>
                  <a:gd name="T21" fmla="*/ 0 w 4"/>
                  <a:gd name="T22" fmla="*/ 0 h 85"/>
                  <a:gd name="T23" fmla="*/ 4 w 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5">
                    <a:moveTo>
                      <a:pt x="3" y="4"/>
                    </a:moveTo>
                    <a:lnTo>
                      <a:pt x="1" y="2"/>
                    </a:lnTo>
                    <a:lnTo>
                      <a:pt x="0" y="84"/>
                    </a:lnTo>
                    <a:lnTo>
                      <a:pt x="2" y="84"/>
                    </a:lnTo>
                    <a:lnTo>
                      <a:pt x="3" y="2"/>
                    </a:lnTo>
                    <a:lnTo>
                      <a:pt x="1" y="0"/>
                    </a:lnTo>
                    <a:lnTo>
                      <a:pt x="3" y="4"/>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80" name="Freeform 867"/>
              <p:cNvSpPr>
                <a:spLocks/>
              </p:cNvSpPr>
              <p:nvPr/>
            </p:nvSpPr>
            <p:spPr bwMode="auto">
              <a:xfrm>
                <a:off x="1146" y="2733"/>
                <a:ext cx="230" cy="222"/>
              </a:xfrm>
              <a:custGeom>
                <a:avLst/>
                <a:gdLst>
                  <a:gd name="T0" fmla="*/ 37 w 182"/>
                  <a:gd name="T1" fmla="*/ 969 h 173"/>
                  <a:gd name="T2" fmla="*/ 32 w 182"/>
                  <a:gd name="T3" fmla="*/ 987 h 173"/>
                  <a:gd name="T4" fmla="*/ 931 w 182"/>
                  <a:gd name="T5" fmla="*/ 28 h 173"/>
                  <a:gd name="T6" fmla="*/ 906 w 182"/>
                  <a:gd name="T7" fmla="*/ 0 h 173"/>
                  <a:gd name="T8" fmla="*/ 0 w 182"/>
                  <a:gd name="T9" fmla="*/ 948 h 173"/>
                  <a:gd name="T10" fmla="*/ 0 w 182"/>
                  <a:gd name="T11" fmla="*/ 969 h 173"/>
                  <a:gd name="T12" fmla="*/ 37 w 182"/>
                  <a:gd name="T13" fmla="*/ 969 h 173"/>
                  <a:gd name="T14" fmla="*/ 0 60000 65536"/>
                  <a:gd name="T15" fmla="*/ 0 60000 65536"/>
                  <a:gd name="T16" fmla="*/ 0 60000 65536"/>
                  <a:gd name="T17" fmla="*/ 0 60000 65536"/>
                  <a:gd name="T18" fmla="*/ 0 60000 65536"/>
                  <a:gd name="T19" fmla="*/ 0 60000 65536"/>
                  <a:gd name="T20" fmla="*/ 0 60000 65536"/>
                  <a:gd name="T21" fmla="*/ 0 w 182"/>
                  <a:gd name="T22" fmla="*/ 0 h 173"/>
                  <a:gd name="T23" fmla="*/ 182 w 182"/>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3">
                    <a:moveTo>
                      <a:pt x="7" y="169"/>
                    </a:moveTo>
                    <a:lnTo>
                      <a:pt x="6" y="172"/>
                    </a:lnTo>
                    <a:lnTo>
                      <a:pt x="181" y="5"/>
                    </a:lnTo>
                    <a:lnTo>
                      <a:pt x="176" y="0"/>
                    </a:lnTo>
                    <a:lnTo>
                      <a:pt x="0" y="166"/>
                    </a:lnTo>
                    <a:lnTo>
                      <a:pt x="0" y="169"/>
                    </a:lnTo>
                    <a:lnTo>
                      <a:pt x="7" y="16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81" name="Freeform 868"/>
              <p:cNvSpPr>
                <a:spLocks/>
              </p:cNvSpPr>
              <p:nvPr/>
            </p:nvSpPr>
            <p:spPr bwMode="auto">
              <a:xfrm>
                <a:off x="1141" y="2958"/>
                <a:ext cx="6" cy="110"/>
              </a:xfrm>
              <a:custGeom>
                <a:avLst/>
                <a:gdLst>
                  <a:gd name="T0" fmla="*/ 0 w 4"/>
                  <a:gd name="T1" fmla="*/ 441 h 86"/>
                  <a:gd name="T2" fmla="*/ 30 w 4"/>
                  <a:gd name="T3" fmla="*/ 467 h 86"/>
                  <a:gd name="T4" fmla="*/ 44 w 4"/>
                  <a:gd name="T5" fmla="*/ 0 h 86"/>
                  <a:gd name="T6" fmla="*/ 21 w 4"/>
                  <a:gd name="T7" fmla="*/ 0 h 86"/>
                  <a:gd name="T8" fmla="*/ 0 w 4"/>
                  <a:gd name="T9" fmla="*/ 467 h 86"/>
                  <a:gd name="T10" fmla="*/ 30 w 4"/>
                  <a:gd name="T11" fmla="*/ 477 h 86"/>
                  <a:gd name="T12" fmla="*/ 0 w 4"/>
                  <a:gd name="T13" fmla="*/ 441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0" y="79"/>
                    </a:moveTo>
                    <a:lnTo>
                      <a:pt x="2" y="83"/>
                    </a:lnTo>
                    <a:lnTo>
                      <a:pt x="3" y="0"/>
                    </a:lnTo>
                    <a:lnTo>
                      <a:pt x="1" y="0"/>
                    </a:lnTo>
                    <a:lnTo>
                      <a:pt x="0" y="83"/>
                    </a:lnTo>
                    <a:lnTo>
                      <a:pt x="2" y="85"/>
                    </a:lnTo>
                    <a:lnTo>
                      <a:pt x="0" y="79"/>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82" name="Freeform 869"/>
              <p:cNvSpPr>
                <a:spLocks/>
              </p:cNvSpPr>
              <p:nvPr/>
            </p:nvSpPr>
            <p:spPr bwMode="auto">
              <a:xfrm>
                <a:off x="1141" y="2848"/>
                <a:ext cx="230" cy="220"/>
              </a:xfrm>
              <a:custGeom>
                <a:avLst/>
                <a:gdLst>
                  <a:gd name="T0" fmla="*/ 896 w 182"/>
                  <a:gd name="T1" fmla="*/ 13 h 173"/>
                  <a:gd name="T2" fmla="*/ 901 w 182"/>
                  <a:gd name="T3" fmla="*/ 0 h 173"/>
                  <a:gd name="T4" fmla="*/ 0 w 182"/>
                  <a:gd name="T5" fmla="*/ 893 h 173"/>
                  <a:gd name="T6" fmla="*/ 25 w 182"/>
                  <a:gd name="T7" fmla="*/ 925 h 173"/>
                  <a:gd name="T8" fmla="*/ 931 w 182"/>
                  <a:gd name="T9" fmla="*/ 28 h 173"/>
                  <a:gd name="T10" fmla="*/ 931 w 182"/>
                  <a:gd name="T11" fmla="*/ 13 h 173"/>
                  <a:gd name="T12" fmla="*/ 896 w 182"/>
                  <a:gd name="T13" fmla="*/ 13 h 173"/>
                  <a:gd name="T14" fmla="*/ 0 60000 65536"/>
                  <a:gd name="T15" fmla="*/ 0 60000 65536"/>
                  <a:gd name="T16" fmla="*/ 0 60000 65536"/>
                  <a:gd name="T17" fmla="*/ 0 60000 65536"/>
                  <a:gd name="T18" fmla="*/ 0 60000 65536"/>
                  <a:gd name="T19" fmla="*/ 0 60000 65536"/>
                  <a:gd name="T20" fmla="*/ 0 60000 65536"/>
                  <a:gd name="T21" fmla="*/ 0 w 182"/>
                  <a:gd name="T22" fmla="*/ 0 h 173"/>
                  <a:gd name="T23" fmla="*/ 182 w 182"/>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73">
                    <a:moveTo>
                      <a:pt x="174" y="2"/>
                    </a:moveTo>
                    <a:lnTo>
                      <a:pt x="175" y="0"/>
                    </a:lnTo>
                    <a:lnTo>
                      <a:pt x="0" y="166"/>
                    </a:lnTo>
                    <a:lnTo>
                      <a:pt x="5" y="172"/>
                    </a:lnTo>
                    <a:lnTo>
                      <a:pt x="181" y="5"/>
                    </a:lnTo>
                    <a:lnTo>
                      <a:pt x="181" y="2"/>
                    </a:lnTo>
                    <a:lnTo>
                      <a:pt x="174" y="2"/>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83" name="Freeform 870"/>
              <p:cNvSpPr>
                <a:spLocks/>
              </p:cNvSpPr>
              <p:nvPr/>
            </p:nvSpPr>
            <p:spPr bwMode="auto">
              <a:xfrm>
                <a:off x="921" y="2723"/>
                <a:ext cx="3" cy="110"/>
              </a:xfrm>
              <a:custGeom>
                <a:avLst/>
                <a:gdLst>
                  <a:gd name="T0" fmla="*/ 21 w 2"/>
                  <a:gd name="T1" fmla="*/ 0 h 86"/>
                  <a:gd name="T2" fmla="*/ 0 w 2"/>
                  <a:gd name="T3" fmla="*/ 17 h 86"/>
                  <a:gd name="T4" fmla="*/ 0 w 2"/>
                  <a:gd name="T5" fmla="*/ 477 h 86"/>
                  <a:gd name="T6" fmla="*/ 21 w 2"/>
                  <a:gd name="T7" fmla="*/ 477 h 86"/>
                  <a:gd name="T8" fmla="*/ 21 w 2"/>
                  <a:gd name="T9" fmla="*/ 17 h 86"/>
                  <a:gd name="T10" fmla="*/ 0 w 2"/>
                  <a:gd name="T11" fmla="*/ 36 h 86"/>
                  <a:gd name="T12" fmla="*/ 21 w 2"/>
                  <a:gd name="T13" fmla="*/ 0 h 86"/>
                  <a:gd name="T14" fmla="*/ 0 60000 65536"/>
                  <a:gd name="T15" fmla="*/ 0 60000 65536"/>
                  <a:gd name="T16" fmla="*/ 0 60000 65536"/>
                  <a:gd name="T17" fmla="*/ 0 60000 65536"/>
                  <a:gd name="T18" fmla="*/ 0 60000 65536"/>
                  <a:gd name="T19" fmla="*/ 0 60000 65536"/>
                  <a:gd name="T20" fmla="*/ 0 60000 65536"/>
                  <a:gd name="T21" fmla="*/ 0 w 2"/>
                  <a:gd name="T22" fmla="*/ 0 h 86"/>
                  <a:gd name="T23" fmla="*/ 2 w 2"/>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86">
                    <a:moveTo>
                      <a:pt x="1" y="0"/>
                    </a:moveTo>
                    <a:lnTo>
                      <a:pt x="0" y="3"/>
                    </a:lnTo>
                    <a:lnTo>
                      <a:pt x="0" y="85"/>
                    </a:lnTo>
                    <a:lnTo>
                      <a:pt x="1" y="85"/>
                    </a:lnTo>
                    <a:lnTo>
                      <a:pt x="1" y="3"/>
                    </a:lnTo>
                    <a:lnTo>
                      <a:pt x="0" y="6"/>
                    </a:lnTo>
                    <a:lnTo>
                      <a:pt x="1" y="0"/>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84" name="Freeform 871"/>
              <p:cNvSpPr>
                <a:spLocks/>
              </p:cNvSpPr>
              <p:nvPr/>
            </p:nvSpPr>
            <p:spPr bwMode="auto">
              <a:xfrm>
                <a:off x="924" y="2723"/>
                <a:ext cx="223" cy="232"/>
              </a:xfrm>
              <a:custGeom>
                <a:avLst/>
                <a:gdLst>
                  <a:gd name="T0" fmla="*/ 952 w 175"/>
                  <a:gd name="T1" fmla="*/ 971 h 182"/>
                  <a:gd name="T2" fmla="*/ 942 w 175"/>
                  <a:gd name="T3" fmla="*/ 956 h 182"/>
                  <a:gd name="T4" fmla="*/ 36 w 175"/>
                  <a:gd name="T5" fmla="*/ 0 h 182"/>
                  <a:gd name="T6" fmla="*/ 0 w 175"/>
                  <a:gd name="T7" fmla="*/ 36 h 182"/>
                  <a:gd name="T8" fmla="*/ 911 w 175"/>
                  <a:gd name="T9" fmla="*/ 989 h 182"/>
                  <a:gd name="T10" fmla="*/ 911 w 175"/>
                  <a:gd name="T11" fmla="*/ 971 h 182"/>
                  <a:gd name="T12" fmla="*/ 952 w 175"/>
                  <a:gd name="T13" fmla="*/ 971 h 182"/>
                  <a:gd name="T14" fmla="*/ 0 60000 65536"/>
                  <a:gd name="T15" fmla="*/ 0 60000 65536"/>
                  <a:gd name="T16" fmla="*/ 0 60000 65536"/>
                  <a:gd name="T17" fmla="*/ 0 60000 65536"/>
                  <a:gd name="T18" fmla="*/ 0 60000 65536"/>
                  <a:gd name="T19" fmla="*/ 0 60000 65536"/>
                  <a:gd name="T20" fmla="*/ 0 60000 65536"/>
                  <a:gd name="T21" fmla="*/ 0 w 175"/>
                  <a:gd name="T22" fmla="*/ 0 h 182"/>
                  <a:gd name="T23" fmla="*/ 175 w 175"/>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82">
                    <a:moveTo>
                      <a:pt x="174" y="178"/>
                    </a:moveTo>
                    <a:lnTo>
                      <a:pt x="173" y="175"/>
                    </a:lnTo>
                    <a:lnTo>
                      <a:pt x="6" y="0"/>
                    </a:lnTo>
                    <a:lnTo>
                      <a:pt x="0" y="6"/>
                    </a:lnTo>
                    <a:lnTo>
                      <a:pt x="167" y="181"/>
                    </a:lnTo>
                    <a:lnTo>
                      <a:pt x="167" y="178"/>
                    </a:lnTo>
                    <a:lnTo>
                      <a:pt x="174" y="17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85" name="Freeform 872"/>
              <p:cNvSpPr>
                <a:spLocks/>
              </p:cNvSpPr>
              <p:nvPr/>
            </p:nvSpPr>
            <p:spPr bwMode="auto">
              <a:xfrm>
                <a:off x="1141" y="2958"/>
                <a:ext cx="6" cy="110"/>
              </a:xfrm>
              <a:custGeom>
                <a:avLst/>
                <a:gdLst>
                  <a:gd name="T0" fmla="*/ 0 w 4"/>
                  <a:gd name="T1" fmla="*/ 477 h 86"/>
                  <a:gd name="T2" fmla="*/ 30 w 4"/>
                  <a:gd name="T3" fmla="*/ 467 h 86"/>
                  <a:gd name="T4" fmla="*/ 44 w 4"/>
                  <a:gd name="T5" fmla="*/ 0 h 86"/>
                  <a:gd name="T6" fmla="*/ 21 w 4"/>
                  <a:gd name="T7" fmla="*/ 0 h 86"/>
                  <a:gd name="T8" fmla="*/ 0 w 4"/>
                  <a:gd name="T9" fmla="*/ 467 h 86"/>
                  <a:gd name="T10" fmla="*/ 30 w 4"/>
                  <a:gd name="T11" fmla="*/ 441 h 86"/>
                  <a:gd name="T12" fmla="*/ 0 w 4"/>
                  <a:gd name="T13" fmla="*/ 477 h 86"/>
                  <a:gd name="T14" fmla="*/ 0 60000 65536"/>
                  <a:gd name="T15" fmla="*/ 0 60000 65536"/>
                  <a:gd name="T16" fmla="*/ 0 60000 65536"/>
                  <a:gd name="T17" fmla="*/ 0 60000 65536"/>
                  <a:gd name="T18" fmla="*/ 0 60000 65536"/>
                  <a:gd name="T19" fmla="*/ 0 60000 65536"/>
                  <a:gd name="T20" fmla="*/ 0 60000 65536"/>
                  <a:gd name="T21" fmla="*/ 0 w 4"/>
                  <a:gd name="T22" fmla="*/ 0 h 86"/>
                  <a:gd name="T23" fmla="*/ 4 w 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6">
                    <a:moveTo>
                      <a:pt x="0" y="85"/>
                    </a:moveTo>
                    <a:lnTo>
                      <a:pt x="2" y="83"/>
                    </a:lnTo>
                    <a:lnTo>
                      <a:pt x="3" y="0"/>
                    </a:lnTo>
                    <a:lnTo>
                      <a:pt x="1" y="0"/>
                    </a:lnTo>
                    <a:lnTo>
                      <a:pt x="0" y="83"/>
                    </a:lnTo>
                    <a:lnTo>
                      <a:pt x="2" y="79"/>
                    </a:lnTo>
                    <a:lnTo>
                      <a:pt x="0" y="85"/>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86" name="Freeform 873"/>
              <p:cNvSpPr>
                <a:spLocks/>
              </p:cNvSpPr>
              <p:nvPr/>
            </p:nvSpPr>
            <p:spPr bwMode="auto">
              <a:xfrm>
                <a:off x="921" y="2836"/>
                <a:ext cx="220" cy="232"/>
              </a:xfrm>
              <a:custGeom>
                <a:avLst/>
                <a:gdLst>
                  <a:gd name="T0" fmla="*/ 0 w 174"/>
                  <a:gd name="T1" fmla="*/ 17 h 182"/>
                  <a:gd name="T2" fmla="*/ 0 w 174"/>
                  <a:gd name="T3" fmla="*/ 36 h 182"/>
                  <a:gd name="T4" fmla="*/ 866 w 174"/>
                  <a:gd name="T5" fmla="*/ 989 h 182"/>
                  <a:gd name="T6" fmla="*/ 895 w 174"/>
                  <a:gd name="T7" fmla="*/ 956 h 182"/>
                  <a:gd name="T8" fmla="*/ 32 w 174"/>
                  <a:gd name="T9" fmla="*/ 0 h 182"/>
                  <a:gd name="T10" fmla="*/ 32 w 174"/>
                  <a:gd name="T11" fmla="*/ 17 h 182"/>
                  <a:gd name="T12" fmla="*/ 0 w 174"/>
                  <a:gd name="T13" fmla="*/ 17 h 182"/>
                  <a:gd name="T14" fmla="*/ 0 60000 65536"/>
                  <a:gd name="T15" fmla="*/ 0 60000 65536"/>
                  <a:gd name="T16" fmla="*/ 0 60000 65536"/>
                  <a:gd name="T17" fmla="*/ 0 60000 65536"/>
                  <a:gd name="T18" fmla="*/ 0 60000 65536"/>
                  <a:gd name="T19" fmla="*/ 0 60000 65536"/>
                  <a:gd name="T20" fmla="*/ 0 60000 65536"/>
                  <a:gd name="T21" fmla="*/ 0 w 174"/>
                  <a:gd name="T22" fmla="*/ 0 h 182"/>
                  <a:gd name="T23" fmla="*/ 174 w 174"/>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82">
                    <a:moveTo>
                      <a:pt x="0" y="3"/>
                    </a:moveTo>
                    <a:lnTo>
                      <a:pt x="0" y="6"/>
                    </a:lnTo>
                    <a:lnTo>
                      <a:pt x="168" y="181"/>
                    </a:lnTo>
                    <a:lnTo>
                      <a:pt x="173" y="175"/>
                    </a:lnTo>
                    <a:lnTo>
                      <a:pt x="6" y="0"/>
                    </a:lnTo>
                    <a:lnTo>
                      <a:pt x="6" y="3"/>
                    </a:lnTo>
                    <a:lnTo>
                      <a:pt x="0" y="3"/>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87" name="Freeform 874"/>
              <p:cNvSpPr>
                <a:spLocks/>
              </p:cNvSpPr>
              <p:nvPr/>
            </p:nvSpPr>
            <p:spPr bwMode="auto">
              <a:xfrm>
                <a:off x="1412" y="1037"/>
                <a:ext cx="224" cy="328"/>
              </a:xfrm>
              <a:custGeom>
                <a:avLst/>
                <a:gdLst>
                  <a:gd name="T0" fmla="*/ 877 w 178"/>
                  <a:gd name="T1" fmla="*/ 473 h 257"/>
                  <a:gd name="T2" fmla="*/ 887 w 178"/>
                  <a:gd name="T3" fmla="*/ 0 h 257"/>
                  <a:gd name="T4" fmla="*/ 13 w 178"/>
                  <a:gd name="T5" fmla="*/ 933 h 257"/>
                  <a:gd name="T6" fmla="*/ 0 w 178"/>
                  <a:gd name="T7" fmla="*/ 1413 h 257"/>
                  <a:gd name="T8" fmla="*/ 877 w 178"/>
                  <a:gd name="T9" fmla="*/ 473 h 257"/>
                  <a:gd name="T10" fmla="*/ 0 60000 65536"/>
                  <a:gd name="T11" fmla="*/ 0 60000 65536"/>
                  <a:gd name="T12" fmla="*/ 0 60000 65536"/>
                  <a:gd name="T13" fmla="*/ 0 60000 65536"/>
                  <a:gd name="T14" fmla="*/ 0 60000 65536"/>
                  <a:gd name="T15" fmla="*/ 0 w 178"/>
                  <a:gd name="T16" fmla="*/ 0 h 257"/>
                  <a:gd name="T17" fmla="*/ 178 w 178"/>
                  <a:gd name="T18" fmla="*/ 257 h 257"/>
                </a:gdLst>
                <a:ahLst/>
                <a:cxnLst>
                  <a:cxn ang="T10">
                    <a:pos x="T0" y="T1"/>
                  </a:cxn>
                  <a:cxn ang="T11">
                    <a:pos x="T2" y="T3"/>
                  </a:cxn>
                  <a:cxn ang="T12">
                    <a:pos x="T4" y="T5"/>
                  </a:cxn>
                  <a:cxn ang="T13">
                    <a:pos x="T6" y="T7"/>
                  </a:cxn>
                  <a:cxn ang="T14">
                    <a:pos x="T8" y="T9"/>
                  </a:cxn>
                </a:cxnLst>
                <a:rect l="T15" t="T16" r="T17" b="T18"/>
                <a:pathLst>
                  <a:path w="178" h="257">
                    <a:moveTo>
                      <a:pt x="176" y="86"/>
                    </a:moveTo>
                    <a:lnTo>
                      <a:pt x="177" y="0"/>
                    </a:lnTo>
                    <a:lnTo>
                      <a:pt x="2" y="169"/>
                    </a:lnTo>
                    <a:lnTo>
                      <a:pt x="0" y="256"/>
                    </a:lnTo>
                    <a:lnTo>
                      <a:pt x="176" y="86"/>
                    </a:lnTo>
                  </a:path>
                </a:pathLst>
              </a:custGeom>
              <a:solidFill>
                <a:srgbClr val="F0AB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88" name="Freeform 875"/>
              <p:cNvSpPr>
                <a:spLocks/>
              </p:cNvSpPr>
              <p:nvPr/>
            </p:nvSpPr>
            <p:spPr bwMode="auto">
              <a:xfrm>
                <a:off x="1412" y="1037"/>
                <a:ext cx="233" cy="339"/>
              </a:xfrm>
              <a:custGeom>
                <a:avLst/>
                <a:gdLst>
                  <a:gd name="T0" fmla="*/ 918 w 185"/>
                  <a:gd name="T1" fmla="*/ 500 h 265"/>
                  <a:gd name="T2" fmla="*/ 924 w 185"/>
                  <a:gd name="T3" fmla="*/ 0 h 265"/>
                  <a:gd name="T4" fmla="*/ 13 w 185"/>
                  <a:gd name="T5" fmla="*/ 977 h 265"/>
                  <a:gd name="T6" fmla="*/ 0 w 185"/>
                  <a:gd name="T7" fmla="*/ 1479 h 265"/>
                  <a:gd name="T8" fmla="*/ 918 w 185"/>
                  <a:gd name="T9" fmla="*/ 500 h 265"/>
                  <a:gd name="T10" fmla="*/ 0 60000 65536"/>
                  <a:gd name="T11" fmla="*/ 0 60000 65536"/>
                  <a:gd name="T12" fmla="*/ 0 60000 65536"/>
                  <a:gd name="T13" fmla="*/ 0 60000 65536"/>
                  <a:gd name="T14" fmla="*/ 0 60000 65536"/>
                  <a:gd name="T15" fmla="*/ 0 w 185"/>
                  <a:gd name="T16" fmla="*/ 0 h 265"/>
                  <a:gd name="T17" fmla="*/ 185 w 185"/>
                  <a:gd name="T18" fmla="*/ 265 h 265"/>
                </a:gdLst>
                <a:ahLst/>
                <a:cxnLst>
                  <a:cxn ang="T10">
                    <a:pos x="T0" y="T1"/>
                  </a:cxn>
                  <a:cxn ang="T11">
                    <a:pos x="T2" y="T3"/>
                  </a:cxn>
                  <a:cxn ang="T12">
                    <a:pos x="T4" y="T5"/>
                  </a:cxn>
                  <a:cxn ang="T13">
                    <a:pos x="T6" y="T7"/>
                  </a:cxn>
                  <a:cxn ang="T14">
                    <a:pos x="T8" y="T9"/>
                  </a:cxn>
                </a:cxnLst>
                <a:rect l="T15" t="T16" r="T17" b="T18"/>
                <a:pathLst>
                  <a:path w="185" h="265">
                    <a:moveTo>
                      <a:pt x="183" y="89"/>
                    </a:moveTo>
                    <a:lnTo>
                      <a:pt x="184" y="0"/>
                    </a:lnTo>
                    <a:lnTo>
                      <a:pt x="2" y="174"/>
                    </a:lnTo>
                    <a:lnTo>
                      <a:pt x="0" y="264"/>
                    </a:lnTo>
                    <a:lnTo>
                      <a:pt x="183"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89" name="Freeform 876"/>
              <p:cNvSpPr>
                <a:spLocks/>
              </p:cNvSpPr>
              <p:nvPr/>
            </p:nvSpPr>
            <p:spPr bwMode="auto">
              <a:xfrm>
                <a:off x="1192" y="1025"/>
                <a:ext cx="214" cy="340"/>
              </a:xfrm>
              <a:custGeom>
                <a:avLst/>
                <a:gdLst>
                  <a:gd name="T0" fmla="*/ 0 w 170"/>
                  <a:gd name="T1" fmla="*/ 481 h 266"/>
                  <a:gd name="T2" fmla="*/ 13 w 170"/>
                  <a:gd name="T3" fmla="*/ 0 h 266"/>
                  <a:gd name="T4" fmla="*/ 846 w 170"/>
                  <a:gd name="T5" fmla="*/ 985 h 266"/>
                  <a:gd name="T6" fmla="*/ 833 w 170"/>
                  <a:gd name="T7" fmla="*/ 1476 h 266"/>
                  <a:gd name="T8" fmla="*/ 0 w 170"/>
                  <a:gd name="T9" fmla="*/ 481 h 266"/>
                  <a:gd name="T10" fmla="*/ 0 60000 65536"/>
                  <a:gd name="T11" fmla="*/ 0 60000 65536"/>
                  <a:gd name="T12" fmla="*/ 0 60000 65536"/>
                  <a:gd name="T13" fmla="*/ 0 60000 65536"/>
                  <a:gd name="T14" fmla="*/ 0 60000 65536"/>
                  <a:gd name="T15" fmla="*/ 0 w 170"/>
                  <a:gd name="T16" fmla="*/ 0 h 266"/>
                  <a:gd name="T17" fmla="*/ 170 w 170"/>
                  <a:gd name="T18" fmla="*/ 266 h 266"/>
                </a:gdLst>
                <a:ahLst/>
                <a:cxnLst>
                  <a:cxn ang="T10">
                    <a:pos x="T0" y="T1"/>
                  </a:cxn>
                  <a:cxn ang="T11">
                    <a:pos x="T2" y="T3"/>
                  </a:cxn>
                  <a:cxn ang="T12">
                    <a:pos x="T4" y="T5"/>
                  </a:cxn>
                  <a:cxn ang="T13">
                    <a:pos x="T6" y="T7"/>
                  </a:cxn>
                  <a:cxn ang="T14">
                    <a:pos x="T8" y="T9"/>
                  </a:cxn>
                </a:cxnLst>
                <a:rect l="T15" t="T16" r="T17" b="T18"/>
                <a:pathLst>
                  <a:path w="170" h="266">
                    <a:moveTo>
                      <a:pt x="0" y="86"/>
                    </a:moveTo>
                    <a:lnTo>
                      <a:pt x="2" y="0"/>
                    </a:lnTo>
                    <a:lnTo>
                      <a:pt x="169" y="177"/>
                    </a:lnTo>
                    <a:lnTo>
                      <a:pt x="167" y="265"/>
                    </a:lnTo>
                    <a:lnTo>
                      <a:pt x="0" y="86"/>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90" name="Freeform 877"/>
              <p:cNvSpPr>
                <a:spLocks/>
              </p:cNvSpPr>
              <p:nvPr/>
            </p:nvSpPr>
            <p:spPr bwMode="auto">
              <a:xfrm>
                <a:off x="1192" y="1025"/>
                <a:ext cx="223" cy="351"/>
              </a:xfrm>
              <a:custGeom>
                <a:avLst/>
                <a:gdLst>
                  <a:gd name="T0" fmla="*/ 0 w 177"/>
                  <a:gd name="T1" fmla="*/ 503 h 274"/>
                  <a:gd name="T2" fmla="*/ 13 w 177"/>
                  <a:gd name="T3" fmla="*/ 0 h 274"/>
                  <a:gd name="T4" fmla="*/ 891 w 177"/>
                  <a:gd name="T5" fmla="*/ 1034 h 274"/>
                  <a:gd name="T6" fmla="*/ 876 w 177"/>
                  <a:gd name="T7" fmla="*/ 1546 h 274"/>
                  <a:gd name="T8" fmla="*/ 0 w 177"/>
                  <a:gd name="T9" fmla="*/ 503 h 274"/>
                  <a:gd name="T10" fmla="*/ 0 60000 65536"/>
                  <a:gd name="T11" fmla="*/ 0 60000 65536"/>
                  <a:gd name="T12" fmla="*/ 0 60000 65536"/>
                  <a:gd name="T13" fmla="*/ 0 60000 65536"/>
                  <a:gd name="T14" fmla="*/ 0 60000 65536"/>
                  <a:gd name="T15" fmla="*/ 0 w 177"/>
                  <a:gd name="T16" fmla="*/ 0 h 274"/>
                  <a:gd name="T17" fmla="*/ 177 w 177"/>
                  <a:gd name="T18" fmla="*/ 274 h 274"/>
                </a:gdLst>
                <a:ahLst/>
                <a:cxnLst>
                  <a:cxn ang="T10">
                    <a:pos x="T0" y="T1"/>
                  </a:cxn>
                  <a:cxn ang="T11">
                    <a:pos x="T2" y="T3"/>
                  </a:cxn>
                  <a:cxn ang="T12">
                    <a:pos x="T4" y="T5"/>
                  </a:cxn>
                  <a:cxn ang="T13">
                    <a:pos x="T6" y="T7"/>
                  </a:cxn>
                  <a:cxn ang="T14">
                    <a:pos x="T8" y="T9"/>
                  </a:cxn>
                </a:cxnLst>
                <a:rect l="T15" t="T16" r="T17" b="T18"/>
                <a:pathLst>
                  <a:path w="177" h="274">
                    <a:moveTo>
                      <a:pt x="0" y="89"/>
                    </a:moveTo>
                    <a:lnTo>
                      <a:pt x="2" y="0"/>
                    </a:lnTo>
                    <a:lnTo>
                      <a:pt x="176" y="183"/>
                    </a:lnTo>
                    <a:lnTo>
                      <a:pt x="174" y="273"/>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91" name="Freeform 878"/>
              <p:cNvSpPr>
                <a:spLocks/>
              </p:cNvSpPr>
              <p:nvPr/>
            </p:nvSpPr>
            <p:spPr bwMode="auto">
              <a:xfrm>
                <a:off x="962" y="1025"/>
                <a:ext cx="444" cy="447"/>
              </a:xfrm>
              <a:custGeom>
                <a:avLst/>
                <a:gdLst>
                  <a:gd name="T0" fmla="*/ 0 w 351"/>
                  <a:gd name="T1" fmla="*/ 941 h 350"/>
                  <a:gd name="T2" fmla="*/ 931 w 351"/>
                  <a:gd name="T3" fmla="*/ 0 h 350"/>
                  <a:gd name="T4" fmla="*/ 1813 w 351"/>
                  <a:gd name="T5" fmla="*/ 992 h 350"/>
                  <a:gd name="T6" fmla="*/ 883 w 351"/>
                  <a:gd name="T7" fmla="*/ 1937 h 350"/>
                  <a:gd name="T8" fmla="*/ 0 w 351"/>
                  <a:gd name="T9" fmla="*/ 941 h 350"/>
                  <a:gd name="T10" fmla="*/ 0 60000 65536"/>
                  <a:gd name="T11" fmla="*/ 0 60000 65536"/>
                  <a:gd name="T12" fmla="*/ 0 60000 65536"/>
                  <a:gd name="T13" fmla="*/ 0 60000 65536"/>
                  <a:gd name="T14" fmla="*/ 0 60000 65536"/>
                  <a:gd name="T15" fmla="*/ 0 w 351"/>
                  <a:gd name="T16" fmla="*/ 0 h 350"/>
                  <a:gd name="T17" fmla="*/ 351 w 351"/>
                  <a:gd name="T18" fmla="*/ 350 h 350"/>
                </a:gdLst>
                <a:ahLst/>
                <a:cxnLst>
                  <a:cxn ang="T10">
                    <a:pos x="T0" y="T1"/>
                  </a:cxn>
                  <a:cxn ang="T11">
                    <a:pos x="T2" y="T3"/>
                  </a:cxn>
                  <a:cxn ang="T12">
                    <a:pos x="T4" y="T5"/>
                  </a:cxn>
                  <a:cxn ang="T13">
                    <a:pos x="T6" y="T7"/>
                  </a:cxn>
                  <a:cxn ang="T14">
                    <a:pos x="T8" y="T9"/>
                  </a:cxn>
                </a:cxnLst>
                <a:rect l="T15" t="T16" r="T17" b="T18"/>
                <a:pathLst>
                  <a:path w="351" h="350">
                    <a:moveTo>
                      <a:pt x="0" y="170"/>
                    </a:moveTo>
                    <a:lnTo>
                      <a:pt x="180" y="0"/>
                    </a:lnTo>
                    <a:lnTo>
                      <a:pt x="350" y="179"/>
                    </a:lnTo>
                    <a:lnTo>
                      <a:pt x="171" y="349"/>
                    </a:lnTo>
                    <a:lnTo>
                      <a:pt x="0" y="170"/>
                    </a:lnTo>
                  </a:path>
                </a:pathLst>
              </a:custGeom>
              <a:solidFill>
                <a:srgbClr val="008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92" name="Freeform 879"/>
              <p:cNvSpPr>
                <a:spLocks/>
              </p:cNvSpPr>
              <p:nvPr/>
            </p:nvSpPr>
            <p:spPr bwMode="auto">
              <a:xfrm>
                <a:off x="962" y="1025"/>
                <a:ext cx="453" cy="458"/>
              </a:xfrm>
              <a:custGeom>
                <a:avLst/>
                <a:gdLst>
                  <a:gd name="T0" fmla="*/ 0 w 358"/>
                  <a:gd name="T1" fmla="*/ 977 h 358"/>
                  <a:gd name="T2" fmla="*/ 954 w 358"/>
                  <a:gd name="T3" fmla="*/ 0 h 358"/>
                  <a:gd name="T4" fmla="*/ 1856 w 358"/>
                  <a:gd name="T5" fmla="*/ 1026 h 358"/>
                  <a:gd name="T6" fmla="*/ 907 w 358"/>
                  <a:gd name="T7" fmla="*/ 2003 h 358"/>
                  <a:gd name="T8" fmla="*/ 0 w 358"/>
                  <a:gd name="T9" fmla="*/ 977 h 358"/>
                  <a:gd name="T10" fmla="*/ 0 60000 65536"/>
                  <a:gd name="T11" fmla="*/ 0 60000 65536"/>
                  <a:gd name="T12" fmla="*/ 0 60000 65536"/>
                  <a:gd name="T13" fmla="*/ 0 60000 65536"/>
                  <a:gd name="T14" fmla="*/ 0 60000 65536"/>
                  <a:gd name="T15" fmla="*/ 0 w 358"/>
                  <a:gd name="T16" fmla="*/ 0 h 358"/>
                  <a:gd name="T17" fmla="*/ 358 w 358"/>
                  <a:gd name="T18" fmla="*/ 358 h 358"/>
                </a:gdLst>
                <a:ahLst/>
                <a:cxnLst>
                  <a:cxn ang="T10">
                    <a:pos x="T0" y="T1"/>
                  </a:cxn>
                  <a:cxn ang="T11">
                    <a:pos x="T2" y="T3"/>
                  </a:cxn>
                  <a:cxn ang="T12">
                    <a:pos x="T4" y="T5"/>
                  </a:cxn>
                  <a:cxn ang="T13">
                    <a:pos x="T6" y="T7"/>
                  </a:cxn>
                  <a:cxn ang="T14">
                    <a:pos x="T8" y="T9"/>
                  </a:cxn>
                </a:cxnLst>
                <a:rect l="T15" t="T16" r="T17" b="T18"/>
                <a:pathLst>
                  <a:path w="358" h="358">
                    <a:moveTo>
                      <a:pt x="0" y="174"/>
                    </a:moveTo>
                    <a:lnTo>
                      <a:pt x="183" y="0"/>
                    </a:lnTo>
                    <a:lnTo>
                      <a:pt x="357" y="183"/>
                    </a:lnTo>
                    <a:lnTo>
                      <a:pt x="175" y="357"/>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93" name="Freeform 880"/>
              <p:cNvSpPr>
                <a:spLocks/>
              </p:cNvSpPr>
              <p:nvPr/>
            </p:nvSpPr>
            <p:spPr bwMode="auto">
              <a:xfrm>
                <a:off x="1180" y="1260"/>
                <a:ext cx="226" cy="327"/>
              </a:xfrm>
              <a:custGeom>
                <a:avLst/>
                <a:gdLst>
                  <a:gd name="T0" fmla="*/ 899 w 179"/>
                  <a:gd name="T1" fmla="*/ 482 h 256"/>
                  <a:gd name="T2" fmla="*/ 912 w 179"/>
                  <a:gd name="T3" fmla="*/ 0 h 256"/>
                  <a:gd name="T4" fmla="*/ 13 w 179"/>
                  <a:gd name="T5" fmla="*/ 940 h 256"/>
                  <a:gd name="T6" fmla="*/ 0 w 179"/>
                  <a:gd name="T7" fmla="*/ 1413 h 256"/>
                  <a:gd name="T8" fmla="*/ 899 w 179"/>
                  <a:gd name="T9" fmla="*/ 482 h 256"/>
                  <a:gd name="T10" fmla="*/ 0 60000 65536"/>
                  <a:gd name="T11" fmla="*/ 0 60000 65536"/>
                  <a:gd name="T12" fmla="*/ 0 60000 65536"/>
                  <a:gd name="T13" fmla="*/ 0 60000 65536"/>
                  <a:gd name="T14" fmla="*/ 0 60000 65536"/>
                  <a:gd name="T15" fmla="*/ 0 w 179"/>
                  <a:gd name="T16" fmla="*/ 0 h 256"/>
                  <a:gd name="T17" fmla="*/ 179 w 179"/>
                  <a:gd name="T18" fmla="*/ 256 h 256"/>
                </a:gdLst>
                <a:ahLst/>
                <a:cxnLst>
                  <a:cxn ang="T10">
                    <a:pos x="T0" y="T1"/>
                  </a:cxn>
                  <a:cxn ang="T11">
                    <a:pos x="T2" y="T3"/>
                  </a:cxn>
                  <a:cxn ang="T12">
                    <a:pos x="T4" y="T5"/>
                  </a:cxn>
                  <a:cxn ang="T13">
                    <a:pos x="T6" y="T7"/>
                  </a:cxn>
                  <a:cxn ang="T14">
                    <a:pos x="T8" y="T9"/>
                  </a:cxn>
                </a:cxnLst>
                <a:rect l="T15" t="T16" r="T17" b="T18"/>
                <a:pathLst>
                  <a:path w="179" h="256">
                    <a:moveTo>
                      <a:pt x="176" y="87"/>
                    </a:moveTo>
                    <a:lnTo>
                      <a:pt x="178" y="0"/>
                    </a:lnTo>
                    <a:lnTo>
                      <a:pt x="2" y="169"/>
                    </a:lnTo>
                    <a:lnTo>
                      <a:pt x="0" y="255"/>
                    </a:lnTo>
                    <a:lnTo>
                      <a:pt x="176" y="87"/>
                    </a:lnTo>
                  </a:path>
                </a:pathLst>
              </a:custGeom>
              <a:solidFill>
                <a:srgbClr val="008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94" name="Freeform 881"/>
              <p:cNvSpPr>
                <a:spLocks/>
              </p:cNvSpPr>
              <p:nvPr/>
            </p:nvSpPr>
            <p:spPr bwMode="auto">
              <a:xfrm>
                <a:off x="1180" y="1260"/>
                <a:ext cx="235" cy="336"/>
              </a:xfrm>
              <a:custGeom>
                <a:avLst/>
                <a:gdLst>
                  <a:gd name="T0" fmla="*/ 940 w 186"/>
                  <a:gd name="T1" fmla="*/ 501 h 263"/>
                  <a:gd name="T2" fmla="*/ 955 w 186"/>
                  <a:gd name="T3" fmla="*/ 0 h 263"/>
                  <a:gd name="T4" fmla="*/ 13 w 186"/>
                  <a:gd name="T5" fmla="*/ 959 h 263"/>
                  <a:gd name="T6" fmla="*/ 0 w 186"/>
                  <a:gd name="T7" fmla="*/ 1458 h 263"/>
                  <a:gd name="T8" fmla="*/ 940 w 186"/>
                  <a:gd name="T9" fmla="*/ 501 h 263"/>
                  <a:gd name="T10" fmla="*/ 0 60000 65536"/>
                  <a:gd name="T11" fmla="*/ 0 60000 65536"/>
                  <a:gd name="T12" fmla="*/ 0 60000 65536"/>
                  <a:gd name="T13" fmla="*/ 0 60000 65536"/>
                  <a:gd name="T14" fmla="*/ 0 60000 65536"/>
                  <a:gd name="T15" fmla="*/ 0 w 186"/>
                  <a:gd name="T16" fmla="*/ 0 h 263"/>
                  <a:gd name="T17" fmla="*/ 186 w 186"/>
                  <a:gd name="T18" fmla="*/ 263 h 263"/>
                </a:gdLst>
                <a:ahLst/>
                <a:cxnLst>
                  <a:cxn ang="T10">
                    <a:pos x="T0" y="T1"/>
                  </a:cxn>
                  <a:cxn ang="T11">
                    <a:pos x="T2" y="T3"/>
                  </a:cxn>
                  <a:cxn ang="T12">
                    <a:pos x="T4" y="T5"/>
                  </a:cxn>
                  <a:cxn ang="T13">
                    <a:pos x="T6" y="T7"/>
                  </a:cxn>
                  <a:cxn ang="T14">
                    <a:pos x="T8" y="T9"/>
                  </a:cxn>
                </a:cxnLst>
                <a:rect l="T15" t="T16" r="T17" b="T18"/>
                <a:pathLst>
                  <a:path w="186" h="263">
                    <a:moveTo>
                      <a:pt x="183" y="90"/>
                    </a:moveTo>
                    <a:lnTo>
                      <a:pt x="185" y="0"/>
                    </a:lnTo>
                    <a:lnTo>
                      <a:pt x="2" y="173"/>
                    </a:lnTo>
                    <a:lnTo>
                      <a:pt x="0" y="262"/>
                    </a:lnTo>
                    <a:lnTo>
                      <a:pt x="183"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95" name="Freeform 882"/>
              <p:cNvSpPr>
                <a:spLocks/>
              </p:cNvSpPr>
              <p:nvPr/>
            </p:nvSpPr>
            <p:spPr bwMode="auto">
              <a:xfrm>
                <a:off x="961" y="1248"/>
                <a:ext cx="214" cy="339"/>
              </a:xfrm>
              <a:custGeom>
                <a:avLst/>
                <a:gdLst>
                  <a:gd name="T0" fmla="*/ 0 w 170"/>
                  <a:gd name="T1" fmla="*/ 481 h 265"/>
                  <a:gd name="T2" fmla="*/ 1 w 170"/>
                  <a:gd name="T3" fmla="*/ 0 h 265"/>
                  <a:gd name="T4" fmla="*/ 846 w 170"/>
                  <a:gd name="T5" fmla="*/ 1000 h 265"/>
                  <a:gd name="T6" fmla="*/ 833 w 170"/>
                  <a:gd name="T7" fmla="*/ 1479 h 265"/>
                  <a:gd name="T8" fmla="*/ 0 w 170"/>
                  <a:gd name="T9" fmla="*/ 481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1" y="0"/>
                    </a:lnTo>
                    <a:lnTo>
                      <a:pt x="169" y="178"/>
                    </a:lnTo>
                    <a:lnTo>
                      <a:pt x="167" y="264"/>
                    </a:lnTo>
                    <a:lnTo>
                      <a:pt x="0" y="86"/>
                    </a:lnTo>
                  </a:path>
                </a:pathLst>
              </a:custGeom>
              <a:solidFill>
                <a:srgbClr val="FF3344"/>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96" name="Freeform 883"/>
              <p:cNvSpPr>
                <a:spLocks/>
              </p:cNvSpPr>
              <p:nvPr/>
            </p:nvSpPr>
            <p:spPr bwMode="auto">
              <a:xfrm>
                <a:off x="961" y="1248"/>
                <a:ext cx="225" cy="348"/>
              </a:xfrm>
              <a:custGeom>
                <a:avLst/>
                <a:gdLst>
                  <a:gd name="T0" fmla="*/ 0 w 178"/>
                  <a:gd name="T1" fmla="*/ 502 h 272"/>
                  <a:gd name="T2" fmla="*/ 1 w 178"/>
                  <a:gd name="T3" fmla="*/ 0 h 272"/>
                  <a:gd name="T4" fmla="*/ 915 w 178"/>
                  <a:gd name="T5" fmla="*/ 1020 h 272"/>
                  <a:gd name="T6" fmla="*/ 901 w 178"/>
                  <a:gd name="T7" fmla="*/ 1523 h 272"/>
                  <a:gd name="T8" fmla="*/ 0 w 178"/>
                  <a:gd name="T9" fmla="*/ 502 h 272"/>
                  <a:gd name="T10" fmla="*/ 0 60000 65536"/>
                  <a:gd name="T11" fmla="*/ 0 60000 65536"/>
                  <a:gd name="T12" fmla="*/ 0 60000 65536"/>
                  <a:gd name="T13" fmla="*/ 0 60000 65536"/>
                  <a:gd name="T14" fmla="*/ 0 60000 65536"/>
                  <a:gd name="T15" fmla="*/ 0 w 178"/>
                  <a:gd name="T16" fmla="*/ 0 h 272"/>
                  <a:gd name="T17" fmla="*/ 178 w 178"/>
                  <a:gd name="T18" fmla="*/ 272 h 272"/>
                </a:gdLst>
                <a:ahLst/>
                <a:cxnLst>
                  <a:cxn ang="T10">
                    <a:pos x="T0" y="T1"/>
                  </a:cxn>
                  <a:cxn ang="T11">
                    <a:pos x="T2" y="T3"/>
                  </a:cxn>
                  <a:cxn ang="T12">
                    <a:pos x="T4" y="T5"/>
                  </a:cxn>
                  <a:cxn ang="T13">
                    <a:pos x="T6" y="T7"/>
                  </a:cxn>
                  <a:cxn ang="T14">
                    <a:pos x="T8" y="T9"/>
                  </a:cxn>
                </a:cxnLst>
                <a:rect l="T15" t="T16" r="T17" b="T18"/>
                <a:pathLst>
                  <a:path w="178" h="272">
                    <a:moveTo>
                      <a:pt x="0" y="89"/>
                    </a:moveTo>
                    <a:lnTo>
                      <a:pt x="1" y="0"/>
                    </a:lnTo>
                    <a:lnTo>
                      <a:pt x="177" y="182"/>
                    </a:lnTo>
                    <a:lnTo>
                      <a:pt x="175"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97" name="Freeform 884"/>
              <p:cNvSpPr>
                <a:spLocks/>
              </p:cNvSpPr>
              <p:nvPr/>
            </p:nvSpPr>
            <p:spPr bwMode="auto">
              <a:xfrm>
                <a:off x="731" y="1248"/>
                <a:ext cx="444" cy="445"/>
              </a:xfrm>
              <a:custGeom>
                <a:avLst/>
                <a:gdLst>
                  <a:gd name="T0" fmla="*/ 0 w 351"/>
                  <a:gd name="T1" fmla="*/ 915 h 350"/>
                  <a:gd name="T2" fmla="*/ 926 w 351"/>
                  <a:gd name="T3" fmla="*/ 0 h 350"/>
                  <a:gd name="T4" fmla="*/ 1813 w 351"/>
                  <a:gd name="T5" fmla="*/ 964 h 350"/>
                  <a:gd name="T6" fmla="*/ 880 w 351"/>
                  <a:gd name="T7" fmla="*/ 1877 h 350"/>
                  <a:gd name="T8" fmla="*/ 0 w 351"/>
                  <a:gd name="T9" fmla="*/ 915 h 350"/>
                  <a:gd name="T10" fmla="*/ 0 60000 65536"/>
                  <a:gd name="T11" fmla="*/ 0 60000 65536"/>
                  <a:gd name="T12" fmla="*/ 0 60000 65536"/>
                  <a:gd name="T13" fmla="*/ 0 60000 65536"/>
                  <a:gd name="T14" fmla="*/ 0 60000 65536"/>
                  <a:gd name="T15" fmla="*/ 0 w 351"/>
                  <a:gd name="T16" fmla="*/ 0 h 350"/>
                  <a:gd name="T17" fmla="*/ 351 w 351"/>
                  <a:gd name="T18" fmla="*/ 350 h 350"/>
                </a:gdLst>
                <a:ahLst/>
                <a:cxnLst>
                  <a:cxn ang="T10">
                    <a:pos x="T0" y="T1"/>
                  </a:cxn>
                  <a:cxn ang="T11">
                    <a:pos x="T2" y="T3"/>
                  </a:cxn>
                  <a:cxn ang="T12">
                    <a:pos x="T4" y="T5"/>
                  </a:cxn>
                  <a:cxn ang="T13">
                    <a:pos x="T6" y="T7"/>
                  </a:cxn>
                  <a:cxn ang="T14">
                    <a:pos x="T8" y="T9"/>
                  </a:cxn>
                </a:cxnLst>
                <a:rect l="T15" t="T16" r="T17" b="T18"/>
                <a:pathLst>
                  <a:path w="351" h="350">
                    <a:moveTo>
                      <a:pt x="0" y="170"/>
                    </a:moveTo>
                    <a:lnTo>
                      <a:pt x="179" y="0"/>
                    </a:lnTo>
                    <a:lnTo>
                      <a:pt x="350" y="179"/>
                    </a:lnTo>
                    <a:lnTo>
                      <a:pt x="170" y="349"/>
                    </a:lnTo>
                    <a:lnTo>
                      <a:pt x="0" y="170"/>
                    </a:lnTo>
                  </a:path>
                </a:pathLst>
              </a:custGeom>
              <a:solidFill>
                <a:srgbClr val="008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98" name="Freeform 885"/>
              <p:cNvSpPr>
                <a:spLocks/>
              </p:cNvSpPr>
              <p:nvPr/>
            </p:nvSpPr>
            <p:spPr bwMode="auto">
              <a:xfrm>
                <a:off x="731" y="1248"/>
                <a:ext cx="455" cy="456"/>
              </a:xfrm>
              <a:custGeom>
                <a:avLst/>
                <a:gdLst>
                  <a:gd name="T0" fmla="*/ 0 w 359"/>
                  <a:gd name="T1" fmla="*/ 949 h 358"/>
                  <a:gd name="T2" fmla="*/ 962 w 359"/>
                  <a:gd name="T3" fmla="*/ 0 h 358"/>
                  <a:gd name="T4" fmla="*/ 1881 w 359"/>
                  <a:gd name="T5" fmla="*/ 995 h 358"/>
                  <a:gd name="T6" fmla="*/ 915 w 359"/>
                  <a:gd name="T7" fmla="*/ 1945 h 358"/>
                  <a:gd name="T8" fmla="*/ 0 w 359"/>
                  <a:gd name="T9" fmla="*/ 949 h 358"/>
                  <a:gd name="T10" fmla="*/ 0 60000 65536"/>
                  <a:gd name="T11" fmla="*/ 0 60000 65536"/>
                  <a:gd name="T12" fmla="*/ 0 60000 65536"/>
                  <a:gd name="T13" fmla="*/ 0 60000 65536"/>
                  <a:gd name="T14" fmla="*/ 0 60000 65536"/>
                  <a:gd name="T15" fmla="*/ 0 w 359"/>
                  <a:gd name="T16" fmla="*/ 0 h 358"/>
                  <a:gd name="T17" fmla="*/ 359 w 359"/>
                  <a:gd name="T18" fmla="*/ 358 h 358"/>
                </a:gdLst>
                <a:ahLst/>
                <a:cxnLst>
                  <a:cxn ang="T10">
                    <a:pos x="T0" y="T1"/>
                  </a:cxn>
                  <a:cxn ang="T11">
                    <a:pos x="T2" y="T3"/>
                  </a:cxn>
                  <a:cxn ang="T12">
                    <a:pos x="T4" y="T5"/>
                  </a:cxn>
                  <a:cxn ang="T13">
                    <a:pos x="T6" y="T7"/>
                  </a:cxn>
                  <a:cxn ang="T14">
                    <a:pos x="T8" y="T9"/>
                  </a:cxn>
                </a:cxnLst>
                <a:rect l="T15" t="T16" r="T17" b="T18"/>
                <a:pathLst>
                  <a:path w="359" h="358">
                    <a:moveTo>
                      <a:pt x="0" y="174"/>
                    </a:moveTo>
                    <a:lnTo>
                      <a:pt x="183" y="0"/>
                    </a:lnTo>
                    <a:lnTo>
                      <a:pt x="358" y="183"/>
                    </a:lnTo>
                    <a:lnTo>
                      <a:pt x="174" y="357"/>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799" name="Freeform 886"/>
              <p:cNvSpPr>
                <a:spLocks/>
              </p:cNvSpPr>
              <p:nvPr/>
            </p:nvSpPr>
            <p:spPr bwMode="auto">
              <a:xfrm>
                <a:off x="950" y="1481"/>
                <a:ext cx="225" cy="327"/>
              </a:xfrm>
              <a:custGeom>
                <a:avLst/>
                <a:gdLst>
                  <a:gd name="T0" fmla="*/ 901 w 178"/>
                  <a:gd name="T1" fmla="*/ 480 h 256"/>
                  <a:gd name="T2" fmla="*/ 915 w 178"/>
                  <a:gd name="T3" fmla="*/ 0 h 256"/>
                  <a:gd name="T4" fmla="*/ 1 w 178"/>
                  <a:gd name="T5" fmla="*/ 940 h 256"/>
                  <a:gd name="T6" fmla="*/ 0 w 178"/>
                  <a:gd name="T7" fmla="*/ 1413 h 256"/>
                  <a:gd name="T8" fmla="*/ 901 w 178"/>
                  <a:gd name="T9" fmla="*/ 480 h 256"/>
                  <a:gd name="T10" fmla="*/ 0 60000 65536"/>
                  <a:gd name="T11" fmla="*/ 0 60000 65536"/>
                  <a:gd name="T12" fmla="*/ 0 60000 65536"/>
                  <a:gd name="T13" fmla="*/ 0 60000 65536"/>
                  <a:gd name="T14" fmla="*/ 0 60000 65536"/>
                  <a:gd name="T15" fmla="*/ 0 w 178"/>
                  <a:gd name="T16" fmla="*/ 0 h 256"/>
                  <a:gd name="T17" fmla="*/ 178 w 178"/>
                  <a:gd name="T18" fmla="*/ 256 h 256"/>
                </a:gdLst>
                <a:ahLst/>
                <a:cxnLst>
                  <a:cxn ang="T10">
                    <a:pos x="T0" y="T1"/>
                  </a:cxn>
                  <a:cxn ang="T11">
                    <a:pos x="T2" y="T3"/>
                  </a:cxn>
                  <a:cxn ang="T12">
                    <a:pos x="T4" y="T5"/>
                  </a:cxn>
                  <a:cxn ang="T13">
                    <a:pos x="T6" y="T7"/>
                  </a:cxn>
                  <a:cxn ang="T14">
                    <a:pos x="T8" y="T9"/>
                  </a:cxn>
                </a:cxnLst>
                <a:rect l="T15" t="T16" r="T17" b="T18"/>
                <a:pathLst>
                  <a:path w="178" h="256">
                    <a:moveTo>
                      <a:pt x="175" y="86"/>
                    </a:moveTo>
                    <a:lnTo>
                      <a:pt x="177" y="0"/>
                    </a:lnTo>
                    <a:lnTo>
                      <a:pt x="1" y="169"/>
                    </a:lnTo>
                    <a:lnTo>
                      <a:pt x="0" y="255"/>
                    </a:lnTo>
                    <a:lnTo>
                      <a:pt x="175" y="86"/>
                    </a:lnTo>
                  </a:path>
                </a:pathLst>
              </a:custGeom>
              <a:solidFill>
                <a:srgbClr val="008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00" name="Freeform 887"/>
              <p:cNvSpPr>
                <a:spLocks/>
              </p:cNvSpPr>
              <p:nvPr/>
            </p:nvSpPr>
            <p:spPr bwMode="auto">
              <a:xfrm>
                <a:off x="950" y="1481"/>
                <a:ext cx="236" cy="336"/>
              </a:xfrm>
              <a:custGeom>
                <a:avLst/>
                <a:gdLst>
                  <a:gd name="T0" fmla="*/ 966 w 186"/>
                  <a:gd name="T1" fmla="*/ 498 h 263"/>
                  <a:gd name="T2" fmla="*/ 981 w 186"/>
                  <a:gd name="T3" fmla="*/ 0 h 263"/>
                  <a:gd name="T4" fmla="*/ 1 w 186"/>
                  <a:gd name="T5" fmla="*/ 959 h 263"/>
                  <a:gd name="T6" fmla="*/ 0 w 186"/>
                  <a:gd name="T7" fmla="*/ 1458 h 263"/>
                  <a:gd name="T8" fmla="*/ 966 w 186"/>
                  <a:gd name="T9" fmla="*/ 498 h 263"/>
                  <a:gd name="T10" fmla="*/ 0 60000 65536"/>
                  <a:gd name="T11" fmla="*/ 0 60000 65536"/>
                  <a:gd name="T12" fmla="*/ 0 60000 65536"/>
                  <a:gd name="T13" fmla="*/ 0 60000 65536"/>
                  <a:gd name="T14" fmla="*/ 0 60000 65536"/>
                  <a:gd name="T15" fmla="*/ 0 w 186"/>
                  <a:gd name="T16" fmla="*/ 0 h 263"/>
                  <a:gd name="T17" fmla="*/ 186 w 186"/>
                  <a:gd name="T18" fmla="*/ 263 h 263"/>
                </a:gdLst>
                <a:ahLst/>
                <a:cxnLst>
                  <a:cxn ang="T10">
                    <a:pos x="T0" y="T1"/>
                  </a:cxn>
                  <a:cxn ang="T11">
                    <a:pos x="T2" y="T3"/>
                  </a:cxn>
                  <a:cxn ang="T12">
                    <a:pos x="T4" y="T5"/>
                  </a:cxn>
                  <a:cxn ang="T13">
                    <a:pos x="T6" y="T7"/>
                  </a:cxn>
                  <a:cxn ang="T14">
                    <a:pos x="T8" y="T9"/>
                  </a:cxn>
                </a:cxnLst>
                <a:rect l="T15" t="T16" r="T17" b="T18"/>
                <a:pathLst>
                  <a:path w="186" h="263">
                    <a:moveTo>
                      <a:pt x="183" y="89"/>
                    </a:moveTo>
                    <a:lnTo>
                      <a:pt x="185" y="0"/>
                    </a:lnTo>
                    <a:lnTo>
                      <a:pt x="1" y="173"/>
                    </a:lnTo>
                    <a:lnTo>
                      <a:pt x="0" y="262"/>
                    </a:lnTo>
                    <a:lnTo>
                      <a:pt x="183"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01" name="Freeform 888"/>
              <p:cNvSpPr>
                <a:spLocks/>
              </p:cNvSpPr>
              <p:nvPr/>
            </p:nvSpPr>
            <p:spPr bwMode="auto">
              <a:xfrm>
                <a:off x="730" y="1471"/>
                <a:ext cx="214" cy="337"/>
              </a:xfrm>
              <a:custGeom>
                <a:avLst/>
                <a:gdLst>
                  <a:gd name="T0" fmla="*/ 0 w 170"/>
                  <a:gd name="T1" fmla="*/ 463 h 265"/>
                  <a:gd name="T2" fmla="*/ 13 w 170"/>
                  <a:gd name="T3" fmla="*/ 0 h 265"/>
                  <a:gd name="T4" fmla="*/ 846 w 170"/>
                  <a:gd name="T5" fmla="*/ 954 h 265"/>
                  <a:gd name="T6" fmla="*/ 841 w 170"/>
                  <a:gd name="T7" fmla="*/ 1422 h 265"/>
                  <a:gd name="T8" fmla="*/ 0 w 170"/>
                  <a:gd name="T9" fmla="*/ 463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2" y="0"/>
                    </a:lnTo>
                    <a:lnTo>
                      <a:pt x="169" y="178"/>
                    </a:lnTo>
                    <a:lnTo>
                      <a:pt x="168" y="264"/>
                    </a:lnTo>
                    <a:lnTo>
                      <a:pt x="0" y="86"/>
                    </a:lnTo>
                  </a:path>
                </a:pathLst>
              </a:custGeom>
              <a:solidFill>
                <a:srgbClr val="008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02" name="Freeform 889"/>
              <p:cNvSpPr>
                <a:spLocks/>
              </p:cNvSpPr>
              <p:nvPr/>
            </p:nvSpPr>
            <p:spPr bwMode="auto">
              <a:xfrm>
                <a:off x="730" y="1471"/>
                <a:ext cx="221" cy="346"/>
              </a:xfrm>
              <a:custGeom>
                <a:avLst/>
                <a:gdLst>
                  <a:gd name="T0" fmla="*/ 0 w 177"/>
                  <a:gd name="T1" fmla="*/ 480 h 272"/>
                  <a:gd name="T2" fmla="*/ 2 w 177"/>
                  <a:gd name="T3" fmla="*/ 0 h 272"/>
                  <a:gd name="T4" fmla="*/ 833 w 177"/>
                  <a:gd name="T5" fmla="*/ 982 h 272"/>
                  <a:gd name="T6" fmla="*/ 829 w 177"/>
                  <a:gd name="T7" fmla="*/ 1462 h 272"/>
                  <a:gd name="T8" fmla="*/ 0 w 177"/>
                  <a:gd name="T9" fmla="*/ 480 h 272"/>
                  <a:gd name="T10" fmla="*/ 0 60000 65536"/>
                  <a:gd name="T11" fmla="*/ 0 60000 65536"/>
                  <a:gd name="T12" fmla="*/ 0 60000 65536"/>
                  <a:gd name="T13" fmla="*/ 0 60000 65536"/>
                  <a:gd name="T14" fmla="*/ 0 60000 65536"/>
                  <a:gd name="T15" fmla="*/ 0 w 177"/>
                  <a:gd name="T16" fmla="*/ 0 h 272"/>
                  <a:gd name="T17" fmla="*/ 177 w 177"/>
                  <a:gd name="T18" fmla="*/ 272 h 272"/>
                </a:gdLst>
                <a:ahLst/>
                <a:cxnLst>
                  <a:cxn ang="T10">
                    <a:pos x="T0" y="T1"/>
                  </a:cxn>
                  <a:cxn ang="T11">
                    <a:pos x="T2" y="T3"/>
                  </a:cxn>
                  <a:cxn ang="T12">
                    <a:pos x="T4" y="T5"/>
                  </a:cxn>
                  <a:cxn ang="T13">
                    <a:pos x="T6" y="T7"/>
                  </a:cxn>
                  <a:cxn ang="T14">
                    <a:pos x="T8" y="T9"/>
                  </a:cxn>
                </a:cxnLst>
                <a:rect l="T15" t="T16" r="T17" b="T18"/>
                <a:pathLst>
                  <a:path w="177" h="272">
                    <a:moveTo>
                      <a:pt x="0" y="89"/>
                    </a:moveTo>
                    <a:lnTo>
                      <a:pt x="2" y="0"/>
                    </a:lnTo>
                    <a:lnTo>
                      <a:pt x="176" y="182"/>
                    </a:lnTo>
                    <a:lnTo>
                      <a:pt x="175"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03" name="Freeform 890"/>
              <p:cNvSpPr>
                <a:spLocks/>
              </p:cNvSpPr>
              <p:nvPr/>
            </p:nvSpPr>
            <p:spPr bwMode="auto">
              <a:xfrm>
                <a:off x="722" y="1704"/>
                <a:ext cx="442" cy="446"/>
              </a:xfrm>
              <a:custGeom>
                <a:avLst/>
                <a:gdLst>
                  <a:gd name="T0" fmla="*/ 0 w 351"/>
                  <a:gd name="T1" fmla="*/ 941 h 349"/>
                  <a:gd name="T2" fmla="*/ 894 w 351"/>
                  <a:gd name="T3" fmla="*/ 0 h 349"/>
                  <a:gd name="T4" fmla="*/ 1757 w 351"/>
                  <a:gd name="T5" fmla="*/ 989 h 349"/>
                  <a:gd name="T6" fmla="*/ 853 w 351"/>
                  <a:gd name="T7" fmla="*/ 1939 h 349"/>
                  <a:gd name="T8" fmla="*/ 0 w 351"/>
                  <a:gd name="T9" fmla="*/ 941 h 349"/>
                  <a:gd name="T10" fmla="*/ 0 60000 65536"/>
                  <a:gd name="T11" fmla="*/ 0 60000 65536"/>
                  <a:gd name="T12" fmla="*/ 0 60000 65536"/>
                  <a:gd name="T13" fmla="*/ 0 60000 65536"/>
                  <a:gd name="T14" fmla="*/ 0 60000 65536"/>
                  <a:gd name="T15" fmla="*/ 0 w 351"/>
                  <a:gd name="T16" fmla="*/ 0 h 349"/>
                  <a:gd name="T17" fmla="*/ 351 w 351"/>
                  <a:gd name="T18" fmla="*/ 349 h 349"/>
                </a:gdLst>
                <a:ahLst/>
                <a:cxnLst>
                  <a:cxn ang="T10">
                    <a:pos x="T0" y="T1"/>
                  </a:cxn>
                  <a:cxn ang="T11">
                    <a:pos x="T2" y="T3"/>
                  </a:cxn>
                  <a:cxn ang="T12">
                    <a:pos x="T4" y="T5"/>
                  </a:cxn>
                  <a:cxn ang="T13">
                    <a:pos x="T6" y="T7"/>
                  </a:cxn>
                  <a:cxn ang="T14">
                    <a:pos x="T8" y="T9"/>
                  </a:cxn>
                </a:cxnLst>
                <a:rect l="T15" t="T16" r="T17" b="T18"/>
                <a:pathLst>
                  <a:path w="351" h="349">
                    <a:moveTo>
                      <a:pt x="0" y="169"/>
                    </a:moveTo>
                    <a:lnTo>
                      <a:pt x="179" y="0"/>
                    </a:lnTo>
                    <a:lnTo>
                      <a:pt x="350" y="178"/>
                    </a:lnTo>
                    <a:lnTo>
                      <a:pt x="170" y="348"/>
                    </a:lnTo>
                    <a:lnTo>
                      <a:pt x="0" y="169"/>
                    </a:lnTo>
                  </a:path>
                </a:pathLst>
              </a:custGeom>
              <a:solidFill>
                <a:srgbClr val="008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04" name="Freeform 891"/>
              <p:cNvSpPr>
                <a:spLocks/>
              </p:cNvSpPr>
              <p:nvPr/>
            </p:nvSpPr>
            <p:spPr bwMode="auto">
              <a:xfrm>
                <a:off x="722" y="1704"/>
                <a:ext cx="451" cy="454"/>
              </a:xfrm>
              <a:custGeom>
                <a:avLst/>
                <a:gdLst>
                  <a:gd name="T0" fmla="*/ 0 w 358"/>
                  <a:gd name="T1" fmla="*/ 951 h 356"/>
                  <a:gd name="T2" fmla="*/ 915 w 358"/>
                  <a:gd name="T3" fmla="*/ 0 h 356"/>
                  <a:gd name="T4" fmla="*/ 1798 w 358"/>
                  <a:gd name="T5" fmla="*/ 995 h 356"/>
                  <a:gd name="T6" fmla="*/ 876 w 358"/>
                  <a:gd name="T7" fmla="*/ 1950 h 356"/>
                  <a:gd name="T8" fmla="*/ 0 w 358"/>
                  <a:gd name="T9" fmla="*/ 951 h 356"/>
                  <a:gd name="T10" fmla="*/ 0 60000 65536"/>
                  <a:gd name="T11" fmla="*/ 0 60000 65536"/>
                  <a:gd name="T12" fmla="*/ 0 60000 65536"/>
                  <a:gd name="T13" fmla="*/ 0 60000 65536"/>
                  <a:gd name="T14" fmla="*/ 0 60000 65536"/>
                  <a:gd name="T15" fmla="*/ 0 w 358"/>
                  <a:gd name="T16" fmla="*/ 0 h 356"/>
                  <a:gd name="T17" fmla="*/ 358 w 358"/>
                  <a:gd name="T18" fmla="*/ 356 h 356"/>
                </a:gdLst>
                <a:ahLst/>
                <a:cxnLst>
                  <a:cxn ang="T10">
                    <a:pos x="T0" y="T1"/>
                  </a:cxn>
                  <a:cxn ang="T11">
                    <a:pos x="T2" y="T3"/>
                  </a:cxn>
                  <a:cxn ang="T12">
                    <a:pos x="T4" y="T5"/>
                  </a:cxn>
                  <a:cxn ang="T13">
                    <a:pos x="T6" y="T7"/>
                  </a:cxn>
                  <a:cxn ang="T14">
                    <a:pos x="T8" y="T9"/>
                  </a:cxn>
                </a:cxnLst>
                <a:rect l="T15" t="T16" r="T17" b="T18"/>
                <a:pathLst>
                  <a:path w="358" h="356">
                    <a:moveTo>
                      <a:pt x="0" y="173"/>
                    </a:moveTo>
                    <a:lnTo>
                      <a:pt x="182" y="0"/>
                    </a:lnTo>
                    <a:lnTo>
                      <a:pt x="357" y="181"/>
                    </a:lnTo>
                    <a:lnTo>
                      <a:pt x="174" y="355"/>
                    </a:lnTo>
                    <a:lnTo>
                      <a:pt x="0" y="17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05" name="Freeform 892"/>
              <p:cNvSpPr>
                <a:spLocks/>
              </p:cNvSpPr>
              <p:nvPr/>
            </p:nvSpPr>
            <p:spPr bwMode="auto">
              <a:xfrm>
                <a:off x="939" y="1935"/>
                <a:ext cx="225" cy="326"/>
              </a:xfrm>
              <a:custGeom>
                <a:avLst/>
                <a:gdLst>
                  <a:gd name="T0" fmla="*/ 901 w 178"/>
                  <a:gd name="T1" fmla="*/ 466 h 257"/>
                  <a:gd name="T2" fmla="*/ 915 w 178"/>
                  <a:gd name="T3" fmla="*/ 0 h 257"/>
                  <a:gd name="T4" fmla="*/ 1 w 178"/>
                  <a:gd name="T5" fmla="*/ 889 h 257"/>
                  <a:gd name="T6" fmla="*/ 0 w 178"/>
                  <a:gd name="T7" fmla="*/ 1353 h 257"/>
                  <a:gd name="T8" fmla="*/ 901 w 178"/>
                  <a:gd name="T9" fmla="*/ 466 h 257"/>
                  <a:gd name="T10" fmla="*/ 0 60000 65536"/>
                  <a:gd name="T11" fmla="*/ 0 60000 65536"/>
                  <a:gd name="T12" fmla="*/ 0 60000 65536"/>
                  <a:gd name="T13" fmla="*/ 0 60000 65536"/>
                  <a:gd name="T14" fmla="*/ 0 60000 65536"/>
                  <a:gd name="T15" fmla="*/ 0 w 178"/>
                  <a:gd name="T16" fmla="*/ 0 h 257"/>
                  <a:gd name="T17" fmla="*/ 178 w 178"/>
                  <a:gd name="T18" fmla="*/ 257 h 257"/>
                </a:gdLst>
                <a:ahLst/>
                <a:cxnLst>
                  <a:cxn ang="T10">
                    <a:pos x="T0" y="T1"/>
                  </a:cxn>
                  <a:cxn ang="T11">
                    <a:pos x="T2" y="T3"/>
                  </a:cxn>
                  <a:cxn ang="T12">
                    <a:pos x="T4" y="T5"/>
                  </a:cxn>
                  <a:cxn ang="T13">
                    <a:pos x="T6" y="T7"/>
                  </a:cxn>
                  <a:cxn ang="T14">
                    <a:pos x="T8" y="T9"/>
                  </a:cxn>
                </a:cxnLst>
                <a:rect l="T15" t="T16" r="T17" b="T18"/>
                <a:pathLst>
                  <a:path w="178" h="257">
                    <a:moveTo>
                      <a:pt x="175" y="88"/>
                    </a:moveTo>
                    <a:lnTo>
                      <a:pt x="177" y="0"/>
                    </a:lnTo>
                    <a:lnTo>
                      <a:pt x="1" y="169"/>
                    </a:lnTo>
                    <a:lnTo>
                      <a:pt x="0" y="256"/>
                    </a:lnTo>
                    <a:lnTo>
                      <a:pt x="175" y="88"/>
                    </a:lnTo>
                  </a:path>
                </a:pathLst>
              </a:custGeom>
              <a:solidFill>
                <a:srgbClr val="FF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06" name="Freeform 893"/>
              <p:cNvSpPr>
                <a:spLocks/>
              </p:cNvSpPr>
              <p:nvPr/>
            </p:nvSpPr>
            <p:spPr bwMode="auto">
              <a:xfrm>
                <a:off x="939" y="1935"/>
                <a:ext cx="234" cy="337"/>
              </a:xfrm>
              <a:custGeom>
                <a:avLst/>
                <a:gdLst>
                  <a:gd name="T0" fmla="*/ 941 w 185"/>
                  <a:gd name="T1" fmla="*/ 499 h 264"/>
                  <a:gd name="T2" fmla="*/ 955 w 185"/>
                  <a:gd name="T3" fmla="*/ 0 h 264"/>
                  <a:gd name="T4" fmla="*/ 1 w 185"/>
                  <a:gd name="T5" fmla="*/ 959 h 264"/>
                  <a:gd name="T6" fmla="*/ 0 w 185"/>
                  <a:gd name="T7" fmla="*/ 1457 h 264"/>
                  <a:gd name="T8" fmla="*/ 941 w 185"/>
                  <a:gd name="T9" fmla="*/ 499 h 264"/>
                  <a:gd name="T10" fmla="*/ 0 60000 65536"/>
                  <a:gd name="T11" fmla="*/ 0 60000 65536"/>
                  <a:gd name="T12" fmla="*/ 0 60000 65536"/>
                  <a:gd name="T13" fmla="*/ 0 60000 65536"/>
                  <a:gd name="T14" fmla="*/ 0 60000 65536"/>
                  <a:gd name="T15" fmla="*/ 0 w 185"/>
                  <a:gd name="T16" fmla="*/ 0 h 264"/>
                  <a:gd name="T17" fmla="*/ 185 w 185"/>
                  <a:gd name="T18" fmla="*/ 264 h 264"/>
                </a:gdLst>
                <a:ahLst/>
                <a:cxnLst>
                  <a:cxn ang="T10">
                    <a:pos x="T0" y="T1"/>
                  </a:cxn>
                  <a:cxn ang="T11">
                    <a:pos x="T2" y="T3"/>
                  </a:cxn>
                  <a:cxn ang="T12">
                    <a:pos x="T4" y="T5"/>
                  </a:cxn>
                  <a:cxn ang="T13">
                    <a:pos x="T6" y="T7"/>
                  </a:cxn>
                  <a:cxn ang="T14">
                    <a:pos x="T8" y="T9"/>
                  </a:cxn>
                </a:cxnLst>
                <a:rect l="T15" t="T16" r="T17" b="T18"/>
                <a:pathLst>
                  <a:path w="185" h="264">
                    <a:moveTo>
                      <a:pt x="182" y="90"/>
                    </a:moveTo>
                    <a:lnTo>
                      <a:pt x="184" y="0"/>
                    </a:lnTo>
                    <a:lnTo>
                      <a:pt x="1" y="174"/>
                    </a:lnTo>
                    <a:lnTo>
                      <a:pt x="0" y="263"/>
                    </a:lnTo>
                    <a:lnTo>
                      <a:pt x="182"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07" name="Freeform 894"/>
              <p:cNvSpPr>
                <a:spLocks/>
              </p:cNvSpPr>
              <p:nvPr/>
            </p:nvSpPr>
            <p:spPr bwMode="auto">
              <a:xfrm>
                <a:off x="717" y="1924"/>
                <a:ext cx="218" cy="337"/>
              </a:xfrm>
              <a:custGeom>
                <a:avLst/>
                <a:gdLst>
                  <a:gd name="T0" fmla="*/ 0 w 171"/>
                  <a:gd name="T1" fmla="*/ 472 h 265"/>
                  <a:gd name="T2" fmla="*/ 13 w 171"/>
                  <a:gd name="T3" fmla="*/ 0 h 265"/>
                  <a:gd name="T4" fmla="*/ 933 w 171"/>
                  <a:gd name="T5" fmla="*/ 954 h 265"/>
                  <a:gd name="T6" fmla="*/ 922 w 171"/>
                  <a:gd name="T7" fmla="*/ 1422 h 265"/>
                  <a:gd name="T8" fmla="*/ 0 w 171"/>
                  <a:gd name="T9" fmla="*/ 472 h 265"/>
                  <a:gd name="T10" fmla="*/ 0 60000 65536"/>
                  <a:gd name="T11" fmla="*/ 0 60000 65536"/>
                  <a:gd name="T12" fmla="*/ 0 60000 65536"/>
                  <a:gd name="T13" fmla="*/ 0 60000 65536"/>
                  <a:gd name="T14" fmla="*/ 0 60000 65536"/>
                  <a:gd name="T15" fmla="*/ 0 w 171"/>
                  <a:gd name="T16" fmla="*/ 0 h 265"/>
                  <a:gd name="T17" fmla="*/ 171 w 171"/>
                  <a:gd name="T18" fmla="*/ 265 h 265"/>
                </a:gdLst>
                <a:ahLst/>
                <a:cxnLst>
                  <a:cxn ang="T10">
                    <a:pos x="T0" y="T1"/>
                  </a:cxn>
                  <a:cxn ang="T11">
                    <a:pos x="T2" y="T3"/>
                  </a:cxn>
                  <a:cxn ang="T12">
                    <a:pos x="T4" y="T5"/>
                  </a:cxn>
                  <a:cxn ang="T13">
                    <a:pos x="T6" y="T7"/>
                  </a:cxn>
                  <a:cxn ang="T14">
                    <a:pos x="T8" y="T9"/>
                  </a:cxn>
                </a:cxnLst>
                <a:rect l="T15" t="T16" r="T17" b="T18"/>
                <a:pathLst>
                  <a:path w="171" h="265">
                    <a:moveTo>
                      <a:pt x="0" y="88"/>
                    </a:moveTo>
                    <a:lnTo>
                      <a:pt x="2" y="0"/>
                    </a:lnTo>
                    <a:lnTo>
                      <a:pt x="170" y="178"/>
                    </a:lnTo>
                    <a:lnTo>
                      <a:pt x="169" y="264"/>
                    </a:lnTo>
                    <a:lnTo>
                      <a:pt x="0" y="88"/>
                    </a:lnTo>
                  </a:path>
                </a:pathLst>
              </a:custGeom>
              <a:solidFill>
                <a:srgbClr val="008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08" name="Freeform 895"/>
              <p:cNvSpPr>
                <a:spLocks/>
              </p:cNvSpPr>
              <p:nvPr/>
            </p:nvSpPr>
            <p:spPr bwMode="auto">
              <a:xfrm>
                <a:off x="717" y="1924"/>
                <a:ext cx="227" cy="348"/>
              </a:xfrm>
              <a:custGeom>
                <a:avLst/>
                <a:gdLst>
                  <a:gd name="T0" fmla="*/ 0 w 178"/>
                  <a:gd name="T1" fmla="*/ 504 h 272"/>
                  <a:gd name="T2" fmla="*/ 13 w 178"/>
                  <a:gd name="T3" fmla="*/ 0 h 272"/>
                  <a:gd name="T4" fmla="*/ 970 w 178"/>
                  <a:gd name="T5" fmla="*/ 1020 h 272"/>
                  <a:gd name="T6" fmla="*/ 964 w 178"/>
                  <a:gd name="T7" fmla="*/ 1523 h 272"/>
                  <a:gd name="T8" fmla="*/ 0 w 178"/>
                  <a:gd name="T9" fmla="*/ 504 h 272"/>
                  <a:gd name="T10" fmla="*/ 0 60000 65536"/>
                  <a:gd name="T11" fmla="*/ 0 60000 65536"/>
                  <a:gd name="T12" fmla="*/ 0 60000 65536"/>
                  <a:gd name="T13" fmla="*/ 0 60000 65536"/>
                  <a:gd name="T14" fmla="*/ 0 60000 65536"/>
                  <a:gd name="T15" fmla="*/ 0 w 178"/>
                  <a:gd name="T16" fmla="*/ 0 h 272"/>
                  <a:gd name="T17" fmla="*/ 178 w 178"/>
                  <a:gd name="T18" fmla="*/ 272 h 272"/>
                </a:gdLst>
                <a:ahLst/>
                <a:cxnLst>
                  <a:cxn ang="T10">
                    <a:pos x="T0" y="T1"/>
                  </a:cxn>
                  <a:cxn ang="T11">
                    <a:pos x="T2" y="T3"/>
                  </a:cxn>
                  <a:cxn ang="T12">
                    <a:pos x="T4" y="T5"/>
                  </a:cxn>
                  <a:cxn ang="T13">
                    <a:pos x="T6" y="T7"/>
                  </a:cxn>
                  <a:cxn ang="T14">
                    <a:pos x="T8" y="T9"/>
                  </a:cxn>
                </a:cxnLst>
                <a:rect l="T15" t="T16" r="T17" b="T18"/>
                <a:pathLst>
                  <a:path w="178" h="272">
                    <a:moveTo>
                      <a:pt x="0" y="90"/>
                    </a:moveTo>
                    <a:lnTo>
                      <a:pt x="2" y="0"/>
                    </a:lnTo>
                    <a:lnTo>
                      <a:pt x="177" y="182"/>
                    </a:lnTo>
                    <a:lnTo>
                      <a:pt x="176" y="271"/>
                    </a:lnTo>
                    <a:lnTo>
                      <a:pt x="0"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09" name="Freeform 896"/>
              <p:cNvSpPr>
                <a:spLocks/>
              </p:cNvSpPr>
              <p:nvPr/>
            </p:nvSpPr>
            <p:spPr bwMode="auto">
              <a:xfrm>
                <a:off x="941" y="1935"/>
                <a:ext cx="445" cy="447"/>
              </a:xfrm>
              <a:custGeom>
                <a:avLst/>
                <a:gdLst>
                  <a:gd name="T0" fmla="*/ 0 w 351"/>
                  <a:gd name="T1" fmla="*/ 941 h 350"/>
                  <a:gd name="T2" fmla="*/ 945 w 351"/>
                  <a:gd name="T3" fmla="*/ 0 h 350"/>
                  <a:gd name="T4" fmla="*/ 1843 w 351"/>
                  <a:gd name="T5" fmla="*/ 992 h 350"/>
                  <a:gd name="T6" fmla="*/ 900 w 351"/>
                  <a:gd name="T7" fmla="*/ 1937 h 350"/>
                  <a:gd name="T8" fmla="*/ 0 w 351"/>
                  <a:gd name="T9" fmla="*/ 941 h 350"/>
                  <a:gd name="T10" fmla="*/ 0 60000 65536"/>
                  <a:gd name="T11" fmla="*/ 0 60000 65536"/>
                  <a:gd name="T12" fmla="*/ 0 60000 65536"/>
                  <a:gd name="T13" fmla="*/ 0 60000 65536"/>
                  <a:gd name="T14" fmla="*/ 0 60000 65536"/>
                  <a:gd name="T15" fmla="*/ 0 w 351"/>
                  <a:gd name="T16" fmla="*/ 0 h 350"/>
                  <a:gd name="T17" fmla="*/ 351 w 351"/>
                  <a:gd name="T18" fmla="*/ 350 h 350"/>
                </a:gdLst>
                <a:ahLst/>
                <a:cxnLst>
                  <a:cxn ang="T10">
                    <a:pos x="T0" y="T1"/>
                  </a:cxn>
                  <a:cxn ang="T11">
                    <a:pos x="T2" y="T3"/>
                  </a:cxn>
                  <a:cxn ang="T12">
                    <a:pos x="T4" y="T5"/>
                  </a:cxn>
                  <a:cxn ang="T13">
                    <a:pos x="T6" y="T7"/>
                  </a:cxn>
                  <a:cxn ang="T14">
                    <a:pos x="T8" y="T9"/>
                  </a:cxn>
                </a:cxnLst>
                <a:rect l="T15" t="T16" r="T17" b="T18"/>
                <a:pathLst>
                  <a:path w="351" h="350">
                    <a:moveTo>
                      <a:pt x="0" y="170"/>
                    </a:moveTo>
                    <a:lnTo>
                      <a:pt x="180" y="0"/>
                    </a:lnTo>
                    <a:lnTo>
                      <a:pt x="350" y="179"/>
                    </a:lnTo>
                    <a:lnTo>
                      <a:pt x="171" y="349"/>
                    </a:lnTo>
                    <a:lnTo>
                      <a:pt x="0" y="170"/>
                    </a:lnTo>
                  </a:path>
                </a:pathLst>
              </a:custGeom>
              <a:solidFill>
                <a:srgbClr val="008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10" name="Freeform 897"/>
              <p:cNvSpPr>
                <a:spLocks/>
              </p:cNvSpPr>
              <p:nvPr/>
            </p:nvSpPr>
            <p:spPr bwMode="auto">
              <a:xfrm>
                <a:off x="941" y="1935"/>
                <a:ext cx="453" cy="455"/>
              </a:xfrm>
              <a:custGeom>
                <a:avLst/>
                <a:gdLst>
                  <a:gd name="T0" fmla="*/ 0 w 358"/>
                  <a:gd name="T1" fmla="*/ 952 h 357"/>
                  <a:gd name="T2" fmla="*/ 954 w 358"/>
                  <a:gd name="T3" fmla="*/ 0 h 357"/>
                  <a:gd name="T4" fmla="*/ 1856 w 358"/>
                  <a:gd name="T5" fmla="*/ 994 h 357"/>
                  <a:gd name="T6" fmla="*/ 907 w 358"/>
                  <a:gd name="T7" fmla="*/ 1947 h 357"/>
                  <a:gd name="T8" fmla="*/ 0 w 358"/>
                  <a:gd name="T9" fmla="*/ 952 h 357"/>
                  <a:gd name="T10" fmla="*/ 0 60000 65536"/>
                  <a:gd name="T11" fmla="*/ 0 60000 65536"/>
                  <a:gd name="T12" fmla="*/ 0 60000 65536"/>
                  <a:gd name="T13" fmla="*/ 0 60000 65536"/>
                  <a:gd name="T14" fmla="*/ 0 60000 65536"/>
                  <a:gd name="T15" fmla="*/ 0 w 358"/>
                  <a:gd name="T16" fmla="*/ 0 h 357"/>
                  <a:gd name="T17" fmla="*/ 358 w 358"/>
                  <a:gd name="T18" fmla="*/ 357 h 357"/>
                </a:gdLst>
                <a:ahLst/>
                <a:cxnLst>
                  <a:cxn ang="T10">
                    <a:pos x="T0" y="T1"/>
                  </a:cxn>
                  <a:cxn ang="T11">
                    <a:pos x="T2" y="T3"/>
                  </a:cxn>
                  <a:cxn ang="T12">
                    <a:pos x="T4" y="T5"/>
                  </a:cxn>
                  <a:cxn ang="T13">
                    <a:pos x="T6" y="T7"/>
                  </a:cxn>
                  <a:cxn ang="T14">
                    <a:pos x="T8" y="T9"/>
                  </a:cxn>
                </a:cxnLst>
                <a:rect l="T15" t="T16" r="T17" b="T18"/>
                <a:pathLst>
                  <a:path w="358" h="357">
                    <a:moveTo>
                      <a:pt x="0" y="174"/>
                    </a:moveTo>
                    <a:lnTo>
                      <a:pt x="183" y="0"/>
                    </a:lnTo>
                    <a:lnTo>
                      <a:pt x="357" y="182"/>
                    </a:lnTo>
                    <a:lnTo>
                      <a:pt x="175" y="356"/>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11" name="Freeform 898"/>
              <p:cNvSpPr>
                <a:spLocks/>
              </p:cNvSpPr>
              <p:nvPr/>
            </p:nvSpPr>
            <p:spPr bwMode="auto">
              <a:xfrm>
                <a:off x="1161" y="2167"/>
                <a:ext cx="225" cy="330"/>
              </a:xfrm>
              <a:custGeom>
                <a:avLst/>
                <a:gdLst>
                  <a:gd name="T0" fmla="*/ 908 w 178"/>
                  <a:gd name="T1" fmla="*/ 506 h 257"/>
                  <a:gd name="T2" fmla="*/ 915 w 178"/>
                  <a:gd name="T3" fmla="*/ 0 h 257"/>
                  <a:gd name="T4" fmla="*/ 13 w 178"/>
                  <a:gd name="T5" fmla="*/ 975 h 257"/>
                  <a:gd name="T6" fmla="*/ 0 w 178"/>
                  <a:gd name="T7" fmla="*/ 1474 h 257"/>
                  <a:gd name="T8" fmla="*/ 908 w 178"/>
                  <a:gd name="T9" fmla="*/ 506 h 257"/>
                  <a:gd name="T10" fmla="*/ 0 60000 65536"/>
                  <a:gd name="T11" fmla="*/ 0 60000 65536"/>
                  <a:gd name="T12" fmla="*/ 0 60000 65536"/>
                  <a:gd name="T13" fmla="*/ 0 60000 65536"/>
                  <a:gd name="T14" fmla="*/ 0 60000 65536"/>
                  <a:gd name="T15" fmla="*/ 0 w 178"/>
                  <a:gd name="T16" fmla="*/ 0 h 257"/>
                  <a:gd name="T17" fmla="*/ 178 w 178"/>
                  <a:gd name="T18" fmla="*/ 257 h 257"/>
                </a:gdLst>
                <a:ahLst/>
                <a:cxnLst>
                  <a:cxn ang="T10">
                    <a:pos x="T0" y="T1"/>
                  </a:cxn>
                  <a:cxn ang="T11">
                    <a:pos x="T2" y="T3"/>
                  </a:cxn>
                  <a:cxn ang="T12">
                    <a:pos x="T4" y="T5"/>
                  </a:cxn>
                  <a:cxn ang="T13">
                    <a:pos x="T6" y="T7"/>
                  </a:cxn>
                  <a:cxn ang="T14">
                    <a:pos x="T8" y="T9"/>
                  </a:cxn>
                </a:cxnLst>
                <a:rect l="T15" t="T16" r="T17" b="T18"/>
                <a:pathLst>
                  <a:path w="178" h="257">
                    <a:moveTo>
                      <a:pt x="176" y="88"/>
                    </a:moveTo>
                    <a:lnTo>
                      <a:pt x="177" y="0"/>
                    </a:lnTo>
                    <a:lnTo>
                      <a:pt x="2" y="169"/>
                    </a:lnTo>
                    <a:lnTo>
                      <a:pt x="0" y="256"/>
                    </a:lnTo>
                    <a:lnTo>
                      <a:pt x="176" y="88"/>
                    </a:lnTo>
                  </a:path>
                </a:pathLst>
              </a:custGeom>
              <a:solidFill>
                <a:srgbClr val="7CFF19"/>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12" name="Freeform 899"/>
              <p:cNvSpPr>
                <a:spLocks/>
              </p:cNvSpPr>
              <p:nvPr/>
            </p:nvSpPr>
            <p:spPr bwMode="auto">
              <a:xfrm>
                <a:off x="1161" y="2167"/>
                <a:ext cx="233" cy="337"/>
              </a:xfrm>
              <a:custGeom>
                <a:avLst/>
                <a:gdLst>
                  <a:gd name="T0" fmla="*/ 918 w 185"/>
                  <a:gd name="T1" fmla="*/ 499 h 264"/>
                  <a:gd name="T2" fmla="*/ 924 w 185"/>
                  <a:gd name="T3" fmla="*/ 0 h 264"/>
                  <a:gd name="T4" fmla="*/ 13 w 185"/>
                  <a:gd name="T5" fmla="*/ 959 h 264"/>
                  <a:gd name="T6" fmla="*/ 0 w 185"/>
                  <a:gd name="T7" fmla="*/ 1457 h 264"/>
                  <a:gd name="T8" fmla="*/ 918 w 185"/>
                  <a:gd name="T9" fmla="*/ 499 h 264"/>
                  <a:gd name="T10" fmla="*/ 0 60000 65536"/>
                  <a:gd name="T11" fmla="*/ 0 60000 65536"/>
                  <a:gd name="T12" fmla="*/ 0 60000 65536"/>
                  <a:gd name="T13" fmla="*/ 0 60000 65536"/>
                  <a:gd name="T14" fmla="*/ 0 60000 65536"/>
                  <a:gd name="T15" fmla="*/ 0 w 185"/>
                  <a:gd name="T16" fmla="*/ 0 h 264"/>
                  <a:gd name="T17" fmla="*/ 185 w 185"/>
                  <a:gd name="T18" fmla="*/ 264 h 264"/>
                </a:gdLst>
                <a:ahLst/>
                <a:cxnLst>
                  <a:cxn ang="T10">
                    <a:pos x="T0" y="T1"/>
                  </a:cxn>
                  <a:cxn ang="T11">
                    <a:pos x="T2" y="T3"/>
                  </a:cxn>
                  <a:cxn ang="T12">
                    <a:pos x="T4" y="T5"/>
                  </a:cxn>
                  <a:cxn ang="T13">
                    <a:pos x="T6" y="T7"/>
                  </a:cxn>
                  <a:cxn ang="T14">
                    <a:pos x="T8" y="T9"/>
                  </a:cxn>
                </a:cxnLst>
                <a:rect l="T15" t="T16" r="T17" b="T18"/>
                <a:pathLst>
                  <a:path w="185" h="264">
                    <a:moveTo>
                      <a:pt x="183" y="90"/>
                    </a:moveTo>
                    <a:lnTo>
                      <a:pt x="184" y="0"/>
                    </a:lnTo>
                    <a:lnTo>
                      <a:pt x="2" y="174"/>
                    </a:lnTo>
                    <a:lnTo>
                      <a:pt x="0" y="263"/>
                    </a:lnTo>
                    <a:lnTo>
                      <a:pt x="183" y="9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13" name="Freeform 900"/>
              <p:cNvSpPr>
                <a:spLocks/>
              </p:cNvSpPr>
              <p:nvPr/>
            </p:nvSpPr>
            <p:spPr bwMode="auto">
              <a:xfrm>
                <a:off x="939" y="2156"/>
                <a:ext cx="216" cy="341"/>
              </a:xfrm>
              <a:custGeom>
                <a:avLst/>
                <a:gdLst>
                  <a:gd name="T0" fmla="*/ 0 w 170"/>
                  <a:gd name="T1" fmla="*/ 504 h 265"/>
                  <a:gd name="T2" fmla="*/ 1 w 170"/>
                  <a:gd name="T3" fmla="*/ 0 h 265"/>
                  <a:gd name="T4" fmla="*/ 905 w 170"/>
                  <a:gd name="T5" fmla="*/ 1041 h 265"/>
                  <a:gd name="T6" fmla="*/ 893 w 170"/>
                  <a:gd name="T7" fmla="*/ 1547 h 265"/>
                  <a:gd name="T8" fmla="*/ 0 w 170"/>
                  <a:gd name="T9" fmla="*/ 504 h 265"/>
                  <a:gd name="T10" fmla="*/ 0 60000 65536"/>
                  <a:gd name="T11" fmla="*/ 0 60000 65536"/>
                  <a:gd name="T12" fmla="*/ 0 60000 65536"/>
                  <a:gd name="T13" fmla="*/ 0 60000 65536"/>
                  <a:gd name="T14" fmla="*/ 0 60000 65536"/>
                  <a:gd name="T15" fmla="*/ 0 w 170"/>
                  <a:gd name="T16" fmla="*/ 0 h 265"/>
                  <a:gd name="T17" fmla="*/ 170 w 170"/>
                  <a:gd name="T18" fmla="*/ 265 h 265"/>
                </a:gdLst>
                <a:ahLst/>
                <a:cxnLst>
                  <a:cxn ang="T10">
                    <a:pos x="T0" y="T1"/>
                  </a:cxn>
                  <a:cxn ang="T11">
                    <a:pos x="T2" y="T3"/>
                  </a:cxn>
                  <a:cxn ang="T12">
                    <a:pos x="T4" y="T5"/>
                  </a:cxn>
                  <a:cxn ang="T13">
                    <a:pos x="T6" y="T7"/>
                  </a:cxn>
                  <a:cxn ang="T14">
                    <a:pos x="T8" y="T9"/>
                  </a:cxn>
                </a:cxnLst>
                <a:rect l="T15" t="T16" r="T17" b="T18"/>
                <a:pathLst>
                  <a:path w="170" h="265">
                    <a:moveTo>
                      <a:pt x="0" y="86"/>
                    </a:moveTo>
                    <a:lnTo>
                      <a:pt x="1" y="0"/>
                    </a:lnTo>
                    <a:lnTo>
                      <a:pt x="169" y="178"/>
                    </a:lnTo>
                    <a:lnTo>
                      <a:pt x="167" y="264"/>
                    </a:lnTo>
                    <a:lnTo>
                      <a:pt x="0" y="86"/>
                    </a:lnTo>
                  </a:path>
                </a:pathLst>
              </a:custGeom>
              <a:solidFill>
                <a:srgbClr val="008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14" name="Freeform 901"/>
              <p:cNvSpPr>
                <a:spLocks/>
              </p:cNvSpPr>
              <p:nvPr/>
            </p:nvSpPr>
            <p:spPr bwMode="auto">
              <a:xfrm>
                <a:off x="939" y="2156"/>
                <a:ext cx="225" cy="348"/>
              </a:xfrm>
              <a:custGeom>
                <a:avLst/>
                <a:gdLst>
                  <a:gd name="T0" fmla="*/ 0 w 177"/>
                  <a:gd name="T1" fmla="*/ 502 h 272"/>
                  <a:gd name="T2" fmla="*/ 1 w 177"/>
                  <a:gd name="T3" fmla="*/ 0 h 272"/>
                  <a:gd name="T4" fmla="*/ 946 w 177"/>
                  <a:gd name="T5" fmla="*/ 1020 h 272"/>
                  <a:gd name="T6" fmla="*/ 932 w 177"/>
                  <a:gd name="T7" fmla="*/ 1523 h 272"/>
                  <a:gd name="T8" fmla="*/ 0 w 177"/>
                  <a:gd name="T9" fmla="*/ 502 h 272"/>
                  <a:gd name="T10" fmla="*/ 0 60000 65536"/>
                  <a:gd name="T11" fmla="*/ 0 60000 65536"/>
                  <a:gd name="T12" fmla="*/ 0 60000 65536"/>
                  <a:gd name="T13" fmla="*/ 0 60000 65536"/>
                  <a:gd name="T14" fmla="*/ 0 60000 65536"/>
                  <a:gd name="T15" fmla="*/ 0 w 177"/>
                  <a:gd name="T16" fmla="*/ 0 h 272"/>
                  <a:gd name="T17" fmla="*/ 177 w 177"/>
                  <a:gd name="T18" fmla="*/ 272 h 272"/>
                </a:gdLst>
                <a:ahLst/>
                <a:cxnLst>
                  <a:cxn ang="T10">
                    <a:pos x="T0" y="T1"/>
                  </a:cxn>
                  <a:cxn ang="T11">
                    <a:pos x="T2" y="T3"/>
                  </a:cxn>
                  <a:cxn ang="T12">
                    <a:pos x="T4" y="T5"/>
                  </a:cxn>
                  <a:cxn ang="T13">
                    <a:pos x="T6" y="T7"/>
                  </a:cxn>
                  <a:cxn ang="T14">
                    <a:pos x="T8" y="T9"/>
                  </a:cxn>
                </a:cxnLst>
                <a:rect l="T15" t="T16" r="T17" b="T18"/>
                <a:pathLst>
                  <a:path w="177" h="272">
                    <a:moveTo>
                      <a:pt x="0" y="89"/>
                    </a:moveTo>
                    <a:lnTo>
                      <a:pt x="1" y="0"/>
                    </a:lnTo>
                    <a:lnTo>
                      <a:pt x="176" y="182"/>
                    </a:lnTo>
                    <a:lnTo>
                      <a:pt x="174" y="271"/>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15" name="Freeform 902"/>
              <p:cNvSpPr>
                <a:spLocks/>
              </p:cNvSpPr>
              <p:nvPr/>
            </p:nvSpPr>
            <p:spPr bwMode="auto">
              <a:xfrm>
                <a:off x="1163" y="2167"/>
                <a:ext cx="442" cy="450"/>
              </a:xfrm>
              <a:custGeom>
                <a:avLst/>
                <a:gdLst>
                  <a:gd name="T0" fmla="*/ 0 w 350"/>
                  <a:gd name="T1" fmla="*/ 958 h 352"/>
                  <a:gd name="T2" fmla="*/ 917 w 350"/>
                  <a:gd name="T3" fmla="*/ 0 h 352"/>
                  <a:gd name="T4" fmla="*/ 1788 w 350"/>
                  <a:gd name="T5" fmla="*/ 1005 h 352"/>
                  <a:gd name="T6" fmla="*/ 873 w 350"/>
                  <a:gd name="T7" fmla="*/ 1960 h 352"/>
                  <a:gd name="T8" fmla="*/ 0 w 350"/>
                  <a:gd name="T9" fmla="*/ 958 h 352"/>
                  <a:gd name="T10" fmla="*/ 0 60000 65536"/>
                  <a:gd name="T11" fmla="*/ 0 60000 65536"/>
                  <a:gd name="T12" fmla="*/ 0 60000 65536"/>
                  <a:gd name="T13" fmla="*/ 0 60000 65536"/>
                  <a:gd name="T14" fmla="*/ 0 60000 65536"/>
                  <a:gd name="T15" fmla="*/ 0 w 350"/>
                  <a:gd name="T16" fmla="*/ 0 h 352"/>
                  <a:gd name="T17" fmla="*/ 350 w 350"/>
                  <a:gd name="T18" fmla="*/ 352 h 352"/>
                </a:gdLst>
                <a:ahLst/>
                <a:cxnLst>
                  <a:cxn ang="T10">
                    <a:pos x="T0" y="T1"/>
                  </a:cxn>
                  <a:cxn ang="T11">
                    <a:pos x="T2" y="T3"/>
                  </a:cxn>
                  <a:cxn ang="T12">
                    <a:pos x="T4" y="T5"/>
                  </a:cxn>
                  <a:cxn ang="T13">
                    <a:pos x="T6" y="T7"/>
                  </a:cxn>
                  <a:cxn ang="T14">
                    <a:pos x="T8" y="T9"/>
                  </a:cxn>
                </a:cxnLst>
                <a:rect l="T15" t="T16" r="T17" b="T18"/>
                <a:pathLst>
                  <a:path w="350" h="352">
                    <a:moveTo>
                      <a:pt x="0" y="171"/>
                    </a:moveTo>
                    <a:lnTo>
                      <a:pt x="179" y="0"/>
                    </a:lnTo>
                    <a:lnTo>
                      <a:pt x="349" y="180"/>
                    </a:lnTo>
                    <a:lnTo>
                      <a:pt x="170" y="351"/>
                    </a:lnTo>
                    <a:lnTo>
                      <a:pt x="0" y="171"/>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16" name="Freeform 903"/>
              <p:cNvSpPr>
                <a:spLocks/>
              </p:cNvSpPr>
              <p:nvPr/>
            </p:nvSpPr>
            <p:spPr bwMode="auto">
              <a:xfrm>
                <a:off x="1163" y="2167"/>
                <a:ext cx="451" cy="460"/>
              </a:xfrm>
              <a:custGeom>
                <a:avLst/>
                <a:gdLst>
                  <a:gd name="T0" fmla="*/ 0 w 357"/>
                  <a:gd name="T1" fmla="*/ 987 h 359"/>
                  <a:gd name="T2" fmla="*/ 937 w 357"/>
                  <a:gd name="T3" fmla="*/ 0 h 359"/>
                  <a:gd name="T4" fmla="*/ 1829 w 357"/>
                  <a:gd name="T5" fmla="*/ 1044 h 359"/>
                  <a:gd name="T6" fmla="*/ 893 w 357"/>
                  <a:gd name="T7" fmla="*/ 2030 h 359"/>
                  <a:gd name="T8" fmla="*/ 0 w 357"/>
                  <a:gd name="T9" fmla="*/ 987 h 359"/>
                  <a:gd name="T10" fmla="*/ 0 60000 65536"/>
                  <a:gd name="T11" fmla="*/ 0 60000 65536"/>
                  <a:gd name="T12" fmla="*/ 0 60000 65536"/>
                  <a:gd name="T13" fmla="*/ 0 60000 65536"/>
                  <a:gd name="T14" fmla="*/ 0 60000 65536"/>
                  <a:gd name="T15" fmla="*/ 0 w 357"/>
                  <a:gd name="T16" fmla="*/ 0 h 359"/>
                  <a:gd name="T17" fmla="*/ 357 w 357"/>
                  <a:gd name="T18" fmla="*/ 359 h 359"/>
                </a:gdLst>
                <a:ahLst/>
                <a:cxnLst>
                  <a:cxn ang="T10">
                    <a:pos x="T0" y="T1"/>
                  </a:cxn>
                  <a:cxn ang="T11">
                    <a:pos x="T2" y="T3"/>
                  </a:cxn>
                  <a:cxn ang="T12">
                    <a:pos x="T4" y="T5"/>
                  </a:cxn>
                  <a:cxn ang="T13">
                    <a:pos x="T6" y="T7"/>
                  </a:cxn>
                  <a:cxn ang="T14">
                    <a:pos x="T8" y="T9"/>
                  </a:cxn>
                </a:cxnLst>
                <a:rect l="T15" t="T16" r="T17" b="T18"/>
                <a:pathLst>
                  <a:path w="357" h="359">
                    <a:moveTo>
                      <a:pt x="0" y="174"/>
                    </a:moveTo>
                    <a:lnTo>
                      <a:pt x="182" y="0"/>
                    </a:lnTo>
                    <a:lnTo>
                      <a:pt x="356" y="184"/>
                    </a:lnTo>
                    <a:lnTo>
                      <a:pt x="174" y="358"/>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17" name="Freeform 904"/>
              <p:cNvSpPr>
                <a:spLocks/>
              </p:cNvSpPr>
              <p:nvPr/>
            </p:nvSpPr>
            <p:spPr bwMode="auto">
              <a:xfrm>
                <a:off x="1379" y="2402"/>
                <a:ext cx="226" cy="328"/>
              </a:xfrm>
              <a:custGeom>
                <a:avLst/>
                <a:gdLst>
                  <a:gd name="T0" fmla="*/ 899 w 179"/>
                  <a:gd name="T1" fmla="*/ 480 h 257"/>
                  <a:gd name="T2" fmla="*/ 912 w 179"/>
                  <a:gd name="T3" fmla="*/ 0 h 257"/>
                  <a:gd name="T4" fmla="*/ 13 w 179"/>
                  <a:gd name="T5" fmla="*/ 933 h 257"/>
                  <a:gd name="T6" fmla="*/ 0 w 179"/>
                  <a:gd name="T7" fmla="*/ 1413 h 257"/>
                  <a:gd name="T8" fmla="*/ 899 w 179"/>
                  <a:gd name="T9" fmla="*/ 480 h 257"/>
                  <a:gd name="T10" fmla="*/ 0 60000 65536"/>
                  <a:gd name="T11" fmla="*/ 0 60000 65536"/>
                  <a:gd name="T12" fmla="*/ 0 60000 65536"/>
                  <a:gd name="T13" fmla="*/ 0 60000 65536"/>
                  <a:gd name="T14" fmla="*/ 0 60000 65536"/>
                  <a:gd name="T15" fmla="*/ 0 w 179"/>
                  <a:gd name="T16" fmla="*/ 0 h 257"/>
                  <a:gd name="T17" fmla="*/ 179 w 179"/>
                  <a:gd name="T18" fmla="*/ 257 h 257"/>
                </a:gdLst>
                <a:ahLst/>
                <a:cxnLst>
                  <a:cxn ang="T10">
                    <a:pos x="T0" y="T1"/>
                  </a:cxn>
                  <a:cxn ang="T11">
                    <a:pos x="T2" y="T3"/>
                  </a:cxn>
                  <a:cxn ang="T12">
                    <a:pos x="T4" y="T5"/>
                  </a:cxn>
                  <a:cxn ang="T13">
                    <a:pos x="T6" y="T7"/>
                  </a:cxn>
                  <a:cxn ang="T14">
                    <a:pos x="T8" y="T9"/>
                  </a:cxn>
                </a:cxnLst>
                <a:rect l="T15" t="T16" r="T17" b="T18"/>
                <a:pathLst>
                  <a:path w="179" h="257">
                    <a:moveTo>
                      <a:pt x="176" y="87"/>
                    </a:moveTo>
                    <a:lnTo>
                      <a:pt x="178" y="0"/>
                    </a:lnTo>
                    <a:lnTo>
                      <a:pt x="2" y="169"/>
                    </a:lnTo>
                    <a:lnTo>
                      <a:pt x="0" y="256"/>
                    </a:lnTo>
                    <a:lnTo>
                      <a:pt x="176" y="87"/>
                    </a:lnTo>
                  </a:path>
                </a:pathLst>
              </a:custGeom>
              <a:solidFill>
                <a:srgbClr val="FFFF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18" name="Freeform 905"/>
              <p:cNvSpPr>
                <a:spLocks/>
              </p:cNvSpPr>
              <p:nvPr/>
            </p:nvSpPr>
            <p:spPr bwMode="auto">
              <a:xfrm>
                <a:off x="1379" y="2402"/>
                <a:ext cx="235" cy="336"/>
              </a:xfrm>
              <a:custGeom>
                <a:avLst/>
                <a:gdLst>
                  <a:gd name="T0" fmla="*/ 940 w 186"/>
                  <a:gd name="T1" fmla="*/ 481 h 264"/>
                  <a:gd name="T2" fmla="*/ 955 w 186"/>
                  <a:gd name="T3" fmla="*/ 0 h 264"/>
                  <a:gd name="T4" fmla="*/ 13 w 186"/>
                  <a:gd name="T5" fmla="*/ 939 h 264"/>
                  <a:gd name="T6" fmla="*/ 0 w 186"/>
                  <a:gd name="T7" fmla="*/ 1422 h 264"/>
                  <a:gd name="T8" fmla="*/ 940 w 186"/>
                  <a:gd name="T9" fmla="*/ 481 h 264"/>
                  <a:gd name="T10" fmla="*/ 0 60000 65536"/>
                  <a:gd name="T11" fmla="*/ 0 60000 65536"/>
                  <a:gd name="T12" fmla="*/ 0 60000 65536"/>
                  <a:gd name="T13" fmla="*/ 0 60000 65536"/>
                  <a:gd name="T14" fmla="*/ 0 60000 65536"/>
                  <a:gd name="T15" fmla="*/ 0 w 186"/>
                  <a:gd name="T16" fmla="*/ 0 h 264"/>
                  <a:gd name="T17" fmla="*/ 186 w 186"/>
                  <a:gd name="T18" fmla="*/ 264 h 264"/>
                </a:gdLst>
                <a:ahLst/>
                <a:cxnLst>
                  <a:cxn ang="T10">
                    <a:pos x="T0" y="T1"/>
                  </a:cxn>
                  <a:cxn ang="T11">
                    <a:pos x="T2" y="T3"/>
                  </a:cxn>
                  <a:cxn ang="T12">
                    <a:pos x="T4" y="T5"/>
                  </a:cxn>
                  <a:cxn ang="T13">
                    <a:pos x="T6" y="T7"/>
                  </a:cxn>
                  <a:cxn ang="T14">
                    <a:pos x="T8" y="T9"/>
                  </a:cxn>
                </a:cxnLst>
                <a:rect l="T15" t="T16" r="T17" b="T18"/>
                <a:pathLst>
                  <a:path w="186" h="264">
                    <a:moveTo>
                      <a:pt x="183" y="89"/>
                    </a:moveTo>
                    <a:lnTo>
                      <a:pt x="185" y="0"/>
                    </a:lnTo>
                    <a:lnTo>
                      <a:pt x="2" y="174"/>
                    </a:lnTo>
                    <a:lnTo>
                      <a:pt x="0" y="263"/>
                    </a:lnTo>
                    <a:lnTo>
                      <a:pt x="183"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19" name="Freeform 906"/>
              <p:cNvSpPr>
                <a:spLocks/>
              </p:cNvSpPr>
              <p:nvPr/>
            </p:nvSpPr>
            <p:spPr bwMode="auto">
              <a:xfrm>
                <a:off x="1161" y="2388"/>
                <a:ext cx="215" cy="342"/>
              </a:xfrm>
              <a:custGeom>
                <a:avLst/>
                <a:gdLst>
                  <a:gd name="T0" fmla="*/ 0 w 170"/>
                  <a:gd name="T1" fmla="*/ 489 h 267"/>
                  <a:gd name="T2" fmla="*/ 13 w 170"/>
                  <a:gd name="T3" fmla="*/ 0 h 267"/>
                  <a:gd name="T4" fmla="*/ 878 w 170"/>
                  <a:gd name="T5" fmla="*/ 1009 h 267"/>
                  <a:gd name="T6" fmla="*/ 864 w 170"/>
                  <a:gd name="T7" fmla="*/ 1506 h 267"/>
                  <a:gd name="T8" fmla="*/ 0 w 170"/>
                  <a:gd name="T9" fmla="*/ 489 h 267"/>
                  <a:gd name="T10" fmla="*/ 0 60000 65536"/>
                  <a:gd name="T11" fmla="*/ 0 60000 65536"/>
                  <a:gd name="T12" fmla="*/ 0 60000 65536"/>
                  <a:gd name="T13" fmla="*/ 0 60000 65536"/>
                  <a:gd name="T14" fmla="*/ 0 60000 65536"/>
                  <a:gd name="T15" fmla="*/ 0 w 170"/>
                  <a:gd name="T16" fmla="*/ 0 h 267"/>
                  <a:gd name="T17" fmla="*/ 170 w 170"/>
                  <a:gd name="T18" fmla="*/ 267 h 267"/>
                </a:gdLst>
                <a:ahLst/>
                <a:cxnLst>
                  <a:cxn ang="T10">
                    <a:pos x="T0" y="T1"/>
                  </a:cxn>
                  <a:cxn ang="T11">
                    <a:pos x="T2" y="T3"/>
                  </a:cxn>
                  <a:cxn ang="T12">
                    <a:pos x="T4" y="T5"/>
                  </a:cxn>
                  <a:cxn ang="T13">
                    <a:pos x="T6" y="T7"/>
                  </a:cxn>
                  <a:cxn ang="T14">
                    <a:pos x="T8" y="T9"/>
                  </a:cxn>
                </a:cxnLst>
                <a:rect l="T15" t="T16" r="T17" b="T18"/>
                <a:pathLst>
                  <a:path w="170" h="267">
                    <a:moveTo>
                      <a:pt x="0" y="87"/>
                    </a:moveTo>
                    <a:lnTo>
                      <a:pt x="2" y="0"/>
                    </a:lnTo>
                    <a:lnTo>
                      <a:pt x="169" y="179"/>
                    </a:lnTo>
                    <a:lnTo>
                      <a:pt x="167" y="266"/>
                    </a:lnTo>
                    <a:lnTo>
                      <a:pt x="0" y="87"/>
                    </a:lnTo>
                  </a:path>
                </a:pathLst>
              </a:custGeom>
              <a:solidFill>
                <a:srgbClr val="FFFF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20" name="Freeform 907"/>
              <p:cNvSpPr>
                <a:spLocks/>
              </p:cNvSpPr>
              <p:nvPr/>
            </p:nvSpPr>
            <p:spPr bwMode="auto">
              <a:xfrm>
                <a:off x="1161" y="2388"/>
                <a:ext cx="222" cy="350"/>
              </a:xfrm>
              <a:custGeom>
                <a:avLst/>
                <a:gdLst>
                  <a:gd name="T0" fmla="*/ 0 w 177"/>
                  <a:gd name="T1" fmla="*/ 496 h 274"/>
                  <a:gd name="T2" fmla="*/ 13 w 177"/>
                  <a:gd name="T3" fmla="*/ 0 h 274"/>
                  <a:gd name="T4" fmla="*/ 859 w 177"/>
                  <a:gd name="T5" fmla="*/ 1019 h 274"/>
                  <a:gd name="T6" fmla="*/ 847 w 177"/>
                  <a:gd name="T7" fmla="*/ 1518 h 274"/>
                  <a:gd name="T8" fmla="*/ 0 w 177"/>
                  <a:gd name="T9" fmla="*/ 496 h 274"/>
                  <a:gd name="T10" fmla="*/ 0 60000 65536"/>
                  <a:gd name="T11" fmla="*/ 0 60000 65536"/>
                  <a:gd name="T12" fmla="*/ 0 60000 65536"/>
                  <a:gd name="T13" fmla="*/ 0 60000 65536"/>
                  <a:gd name="T14" fmla="*/ 0 60000 65536"/>
                  <a:gd name="T15" fmla="*/ 0 w 177"/>
                  <a:gd name="T16" fmla="*/ 0 h 274"/>
                  <a:gd name="T17" fmla="*/ 177 w 177"/>
                  <a:gd name="T18" fmla="*/ 274 h 274"/>
                </a:gdLst>
                <a:ahLst/>
                <a:cxnLst>
                  <a:cxn ang="T10">
                    <a:pos x="T0" y="T1"/>
                  </a:cxn>
                  <a:cxn ang="T11">
                    <a:pos x="T2" y="T3"/>
                  </a:cxn>
                  <a:cxn ang="T12">
                    <a:pos x="T4" y="T5"/>
                  </a:cxn>
                  <a:cxn ang="T13">
                    <a:pos x="T6" y="T7"/>
                  </a:cxn>
                  <a:cxn ang="T14">
                    <a:pos x="T8" y="T9"/>
                  </a:cxn>
                </a:cxnLst>
                <a:rect l="T15" t="T16" r="T17" b="T18"/>
                <a:pathLst>
                  <a:path w="177" h="274">
                    <a:moveTo>
                      <a:pt x="0" y="89"/>
                    </a:moveTo>
                    <a:lnTo>
                      <a:pt x="2" y="0"/>
                    </a:lnTo>
                    <a:lnTo>
                      <a:pt x="176" y="184"/>
                    </a:lnTo>
                    <a:lnTo>
                      <a:pt x="174" y="273"/>
                    </a:lnTo>
                    <a:lnTo>
                      <a:pt x="0"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21" name="Freeform 908"/>
              <p:cNvSpPr>
                <a:spLocks/>
              </p:cNvSpPr>
              <p:nvPr/>
            </p:nvSpPr>
            <p:spPr bwMode="auto">
              <a:xfrm>
                <a:off x="1610" y="2515"/>
                <a:ext cx="442" cy="93"/>
              </a:xfrm>
              <a:custGeom>
                <a:avLst/>
                <a:gdLst>
                  <a:gd name="T0" fmla="*/ 0 w 350"/>
                  <a:gd name="T1" fmla="*/ 0 h 73"/>
                  <a:gd name="T2" fmla="*/ 1788 w 350"/>
                  <a:gd name="T3" fmla="*/ 37 h 73"/>
                  <a:gd name="T4" fmla="*/ 1406 w 350"/>
                  <a:gd name="T5" fmla="*/ 392 h 73"/>
                  <a:gd name="T6" fmla="*/ 366 w 350"/>
                  <a:gd name="T7" fmla="*/ 363 h 73"/>
                  <a:gd name="T8" fmla="*/ 0 w 350"/>
                  <a:gd name="T9" fmla="*/ 0 h 73"/>
                  <a:gd name="T10" fmla="*/ 0 60000 65536"/>
                  <a:gd name="T11" fmla="*/ 0 60000 65536"/>
                  <a:gd name="T12" fmla="*/ 0 60000 65536"/>
                  <a:gd name="T13" fmla="*/ 0 60000 65536"/>
                  <a:gd name="T14" fmla="*/ 0 60000 65536"/>
                  <a:gd name="T15" fmla="*/ 0 w 350"/>
                  <a:gd name="T16" fmla="*/ 0 h 73"/>
                  <a:gd name="T17" fmla="*/ 350 w 350"/>
                  <a:gd name="T18" fmla="*/ 73 h 73"/>
                </a:gdLst>
                <a:ahLst/>
                <a:cxnLst>
                  <a:cxn ang="T10">
                    <a:pos x="T0" y="T1"/>
                  </a:cxn>
                  <a:cxn ang="T11">
                    <a:pos x="T2" y="T3"/>
                  </a:cxn>
                  <a:cxn ang="T12">
                    <a:pos x="T4" y="T5"/>
                  </a:cxn>
                  <a:cxn ang="T13">
                    <a:pos x="T6" y="T7"/>
                  </a:cxn>
                  <a:cxn ang="T14">
                    <a:pos x="T8" y="T9"/>
                  </a:cxn>
                </a:cxnLst>
                <a:rect l="T15" t="T16" r="T17" b="T18"/>
                <a:pathLst>
                  <a:path w="350" h="73">
                    <a:moveTo>
                      <a:pt x="0" y="0"/>
                    </a:moveTo>
                    <a:lnTo>
                      <a:pt x="349" y="7"/>
                    </a:lnTo>
                    <a:lnTo>
                      <a:pt x="275" y="72"/>
                    </a:lnTo>
                    <a:lnTo>
                      <a:pt x="71" y="67"/>
                    </a:lnTo>
                    <a:lnTo>
                      <a:pt x="0" y="0"/>
                    </a:lnTo>
                  </a:path>
                </a:pathLst>
              </a:custGeom>
              <a:solidFill>
                <a:srgbClr val="CCF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22" name="Freeform 909"/>
              <p:cNvSpPr>
                <a:spLocks/>
              </p:cNvSpPr>
              <p:nvPr/>
            </p:nvSpPr>
            <p:spPr bwMode="auto">
              <a:xfrm>
                <a:off x="1610" y="2515"/>
                <a:ext cx="451" cy="102"/>
              </a:xfrm>
              <a:custGeom>
                <a:avLst/>
                <a:gdLst>
                  <a:gd name="T0" fmla="*/ 0 w 357"/>
                  <a:gd name="T1" fmla="*/ 0 h 80"/>
                  <a:gd name="T2" fmla="*/ 1829 w 357"/>
                  <a:gd name="T3" fmla="*/ 37 h 80"/>
                  <a:gd name="T4" fmla="*/ 1440 w 357"/>
                  <a:gd name="T5" fmla="*/ 432 h 80"/>
                  <a:gd name="T6" fmla="*/ 369 w 357"/>
                  <a:gd name="T7" fmla="*/ 402 h 80"/>
                  <a:gd name="T8" fmla="*/ 0 w 357"/>
                  <a:gd name="T9" fmla="*/ 0 h 80"/>
                  <a:gd name="T10" fmla="*/ 0 60000 65536"/>
                  <a:gd name="T11" fmla="*/ 0 60000 65536"/>
                  <a:gd name="T12" fmla="*/ 0 60000 65536"/>
                  <a:gd name="T13" fmla="*/ 0 60000 65536"/>
                  <a:gd name="T14" fmla="*/ 0 60000 65536"/>
                  <a:gd name="T15" fmla="*/ 0 w 357"/>
                  <a:gd name="T16" fmla="*/ 0 h 80"/>
                  <a:gd name="T17" fmla="*/ 357 w 357"/>
                  <a:gd name="T18" fmla="*/ 80 h 80"/>
                </a:gdLst>
                <a:ahLst/>
                <a:cxnLst>
                  <a:cxn ang="T10">
                    <a:pos x="T0" y="T1"/>
                  </a:cxn>
                  <a:cxn ang="T11">
                    <a:pos x="T2" y="T3"/>
                  </a:cxn>
                  <a:cxn ang="T12">
                    <a:pos x="T4" y="T5"/>
                  </a:cxn>
                  <a:cxn ang="T13">
                    <a:pos x="T6" y="T7"/>
                  </a:cxn>
                  <a:cxn ang="T14">
                    <a:pos x="T8" y="T9"/>
                  </a:cxn>
                </a:cxnLst>
                <a:rect l="T15" t="T16" r="T17" b="T18"/>
                <a:pathLst>
                  <a:path w="357" h="80">
                    <a:moveTo>
                      <a:pt x="0" y="0"/>
                    </a:moveTo>
                    <a:lnTo>
                      <a:pt x="356" y="7"/>
                    </a:lnTo>
                    <a:lnTo>
                      <a:pt x="280" y="79"/>
                    </a:lnTo>
                    <a:lnTo>
                      <a:pt x="72" y="73"/>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23" name="Freeform 910"/>
              <p:cNvSpPr>
                <a:spLocks/>
              </p:cNvSpPr>
              <p:nvPr/>
            </p:nvSpPr>
            <p:spPr bwMode="auto">
              <a:xfrm>
                <a:off x="1193" y="804"/>
                <a:ext cx="443" cy="447"/>
              </a:xfrm>
              <a:custGeom>
                <a:avLst/>
                <a:gdLst>
                  <a:gd name="T0" fmla="*/ 0 w 350"/>
                  <a:gd name="T1" fmla="*/ 941 h 350"/>
                  <a:gd name="T2" fmla="*/ 930 w 350"/>
                  <a:gd name="T3" fmla="*/ 0 h 350"/>
                  <a:gd name="T4" fmla="*/ 1816 w 350"/>
                  <a:gd name="T5" fmla="*/ 992 h 350"/>
                  <a:gd name="T6" fmla="*/ 882 w 350"/>
                  <a:gd name="T7" fmla="*/ 1937 h 350"/>
                  <a:gd name="T8" fmla="*/ 0 w 350"/>
                  <a:gd name="T9" fmla="*/ 941 h 350"/>
                  <a:gd name="T10" fmla="*/ 0 60000 65536"/>
                  <a:gd name="T11" fmla="*/ 0 60000 65536"/>
                  <a:gd name="T12" fmla="*/ 0 60000 65536"/>
                  <a:gd name="T13" fmla="*/ 0 60000 65536"/>
                  <a:gd name="T14" fmla="*/ 0 60000 65536"/>
                  <a:gd name="T15" fmla="*/ 0 w 350"/>
                  <a:gd name="T16" fmla="*/ 0 h 350"/>
                  <a:gd name="T17" fmla="*/ 350 w 350"/>
                  <a:gd name="T18" fmla="*/ 350 h 350"/>
                </a:gdLst>
                <a:ahLst/>
                <a:cxnLst>
                  <a:cxn ang="T10">
                    <a:pos x="T0" y="T1"/>
                  </a:cxn>
                  <a:cxn ang="T11">
                    <a:pos x="T2" y="T3"/>
                  </a:cxn>
                  <a:cxn ang="T12">
                    <a:pos x="T4" y="T5"/>
                  </a:cxn>
                  <a:cxn ang="T13">
                    <a:pos x="T6" y="T7"/>
                  </a:cxn>
                  <a:cxn ang="T14">
                    <a:pos x="T8" y="T9"/>
                  </a:cxn>
                </a:cxnLst>
                <a:rect l="T15" t="T16" r="T17" b="T18"/>
                <a:pathLst>
                  <a:path w="350" h="350">
                    <a:moveTo>
                      <a:pt x="0" y="170"/>
                    </a:moveTo>
                    <a:lnTo>
                      <a:pt x="179" y="0"/>
                    </a:lnTo>
                    <a:lnTo>
                      <a:pt x="349" y="179"/>
                    </a:lnTo>
                    <a:lnTo>
                      <a:pt x="170" y="349"/>
                    </a:lnTo>
                    <a:lnTo>
                      <a:pt x="0" y="170"/>
                    </a:lnTo>
                  </a:path>
                </a:pathLst>
              </a:custGeom>
              <a:solidFill>
                <a:srgbClr val="F0AB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24" name="Freeform 911"/>
              <p:cNvSpPr>
                <a:spLocks/>
              </p:cNvSpPr>
              <p:nvPr/>
            </p:nvSpPr>
            <p:spPr bwMode="auto">
              <a:xfrm>
                <a:off x="1193" y="804"/>
                <a:ext cx="452" cy="458"/>
              </a:xfrm>
              <a:custGeom>
                <a:avLst/>
                <a:gdLst>
                  <a:gd name="T0" fmla="*/ 0 w 357"/>
                  <a:gd name="T1" fmla="*/ 977 h 358"/>
                  <a:gd name="T2" fmla="*/ 946 w 357"/>
                  <a:gd name="T3" fmla="*/ 0 h 358"/>
                  <a:gd name="T4" fmla="*/ 1856 w 357"/>
                  <a:gd name="T5" fmla="*/ 1026 h 358"/>
                  <a:gd name="T6" fmla="*/ 908 w 357"/>
                  <a:gd name="T7" fmla="*/ 2003 h 358"/>
                  <a:gd name="T8" fmla="*/ 0 w 357"/>
                  <a:gd name="T9" fmla="*/ 977 h 358"/>
                  <a:gd name="T10" fmla="*/ 0 60000 65536"/>
                  <a:gd name="T11" fmla="*/ 0 60000 65536"/>
                  <a:gd name="T12" fmla="*/ 0 60000 65536"/>
                  <a:gd name="T13" fmla="*/ 0 60000 65536"/>
                  <a:gd name="T14" fmla="*/ 0 60000 65536"/>
                  <a:gd name="T15" fmla="*/ 0 w 357"/>
                  <a:gd name="T16" fmla="*/ 0 h 358"/>
                  <a:gd name="T17" fmla="*/ 357 w 357"/>
                  <a:gd name="T18" fmla="*/ 358 h 358"/>
                </a:gdLst>
                <a:ahLst/>
                <a:cxnLst>
                  <a:cxn ang="T10">
                    <a:pos x="T0" y="T1"/>
                  </a:cxn>
                  <a:cxn ang="T11">
                    <a:pos x="T2" y="T3"/>
                  </a:cxn>
                  <a:cxn ang="T12">
                    <a:pos x="T4" y="T5"/>
                  </a:cxn>
                  <a:cxn ang="T13">
                    <a:pos x="T6" y="T7"/>
                  </a:cxn>
                  <a:cxn ang="T14">
                    <a:pos x="T8" y="T9"/>
                  </a:cxn>
                </a:cxnLst>
                <a:rect l="T15" t="T16" r="T17" b="T18"/>
                <a:pathLst>
                  <a:path w="357" h="358">
                    <a:moveTo>
                      <a:pt x="0" y="174"/>
                    </a:moveTo>
                    <a:lnTo>
                      <a:pt x="182" y="0"/>
                    </a:lnTo>
                    <a:lnTo>
                      <a:pt x="356" y="183"/>
                    </a:lnTo>
                    <a:lnTo>
                      <a:pt x="174" y="357"/>
                    </a:lnTo>
                    <a:lnTo>
                      <a:pt x="0"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a:pPr>
                <a:endParaRPr kumimoji="0" lang="en-US" sz="2800" b="1" i="0" u="none" strike="noStrike" kern="1200" cap="none" spc="0" normalizeH="0" baseline="0" noProof="0">
                  <a:ln>
                    <a:noFill/>
                  </a:ln>
                  <a:solidFill>
                    <a:prstClr val="black"/>
                  </a:solidFill>
                  <a:effectLst/>
                  <a:uLnTx/>
                  <a:uFillTx/>
                  <a:latin typeface="Arial" charset="0"/>
                  <a:ea typeface="+mn-ea"/>
                  <a:cs typeface="+mn-cs"/>
                </a:endParaRPr>
              </a:p>
            </p:txBody>
          </p:sp>
          <p:sp>
            <p:nvSpPr>
              <p:cNvPr id="16825" name="Rectangle 912"/>
              <p:cNvSpPr>
                <a:spLocks noChangeArrowheads="1"/>
              </p:cNvSpPr>
              <p:nvPr/>
            </p:nvSpPr>
            <p:spPr bwMode="auto">
              <a:xfrm>
                <a:off x="1248" y="912"/>
                <a:ext cx="33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11125" tIns="55563" rIns="111125" bIns="55563">
                <a:spAutoFit/>
              </a:bodyPr>
              <a:lstStyle/>
              <a:p>
                <a:pPr marL="0" marR="0" lvl="0" indent="0" algn="ctr" defTabSz="1096963"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SD</a:t>
                </a:r>
              </a:p>
            </p:txBody>
          </p:sp>
          <p:sp>
            <p:nvSpPr>
              <p:cNvPr id="16826" name="Rectangle 913"/>
              <p:cNvSpPr>
                <a:spLocks noChangeArrowheads="1"/>
              </p:cNvSpPr>
              <p:nvPr/>
            </p:nvSpPr>
            <p:spPr bwMode="auto">
              <a:xfrm>
                <a:off x="960" y="1152"/>
                <a:ext cx="42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11125" tIns="55563" rIns="111125" bIns="55563">
                <a:spAutoFit/>
              </a:bodyPr>
              <a:lstStyle/>
              <a:p>
                <a:pPr marL="0" marR="0" lvl="0" indent="0" algn="ctr" defTabSz="1096963"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MM</a:t>
                </a:r>
              </a:p>
            </p:txBody>
          </p:sp>
          <p:sp>
            <p:nvSpPr>
              <p:cNvPr id="16827" name="Rectangle 914"/>
              <p:cNvSpPr>
                <a:spLocks noChangeArrowheads="1"/>
              </p:cNvSpPr>
              <p:nvPr/>
            </p:nvSpPr>
            <p:spPr bwMode="auto">
              <a:xfrm>
                <a:off x="799" y="1392"/>
                <a:ext cx="32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marL="0" marR="0" lvl="0" indent="0" algn="ctr" defTabSz="1096963"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PP</a:t>
                </a:r>
              </a:p>
            </p:txBody>
          </p:sp>
          <p:sp>
            <p:nvSpPr>
              <p:cNvPr id="16828" name="Rectangle 915"/>
              <p:cNvSpPr>
                <a:spLocks noChangeArrowheads="1"/>
              </p:cNvSpPr>
              <p:nvPr/>
            </p:nvSpPr>
            <p:spPr bwMode="auto">
              <a:xfrm>
                <a:off x="750" y="1824"/>
                <a:ext cx="35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marL="0" marR="0" lvl="0" indent="0" algn="ctr" defTabSz="1096963"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QM</a:t>
                </a:r>
              </a:p>
            </p:txBody>
          </p:sp>
          <p:sp>
            <p:nvSpPr>
              <p:cNvPr id="16829" name="Rectangle 916"/>
              <p:cNvSpPr>
                <a:spLocks noChangeArrowheads="1"/>
              </p:cNvSpPr>
              <p:nvPr/>
            </p:nvSpPr>
            <p:spPr bwMode="auto">
              <a:xfrm>
                <a:off x="994" y="2063"/>
                <a:ext cx="34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marL="0" marR="0" lvl="0" indent="0" algn="ctr" defTabSz="1096963"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PM</a:t>
                </a:r>
              </a:p>
            </p:txBody>
          </p:sp>
          <p:sp>
            <p:nvSpPr>
              <p:cNvPr id="16830" name="Rectangle 917"/>
              <p:cNvSpPr>
                <a:spLocks noChangeArrowheads="1"/>
              </p:cNvSpPr>
              <p:nvPr/>
            </p:nvSpPr>
            <p:spPr bwMode="auto">
              <a:xfrm>
                <a:off x="1231" y="2304"/>
                <a:ext cx="33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marL="0" marR="0" lvl="0" indent="0" algn="ctr" defTabSz="1096963"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HR</a:t>
                </a:r>
              </a:p>
            </p:txBody>
          </p:sp>
          <p:sp>
            <p:nvSpPr>
              <p:cNvPr id="16831" name="Rectangle 918"/>
              <p:cNvSpPr>
                <a:spLocks noChangeArrowheads="1"/>
              </p:cNvSpPr>
              <p:nvPr/>
            </p:nvSpPr>
            <p:spPr bwMode="auto">
              <a:xfrm>
                <a:off x="2145" y="2304"/>
                <a:ext cx="275"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marL="0" marR="0" lvl="0" indent="0" algn="ctr" defTabSz="1096963"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IS</a:t>
                </a:r>
              </a:p>
            </p:txBody>
          </p:sp>
          <p:sp>
            <p:nvSpPr>
              <p:cNvPr id="16832" name="Rectangle 919"/>
              <p:cNvSpPr>
                <a:spLocks noChangeArrowheads="1"/>
              </p:cNvSpPr>
              <p:nvPr/>
            </p:nvSpPr>
            <p:spPr bwMode="auto">
              <a:xfrm>
                <a:off x="2334" y="2112"/>
                <a:ext cx="351"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marL="0" marR="0" lvl="0" indent="0" algn="ctr" defTabSz="1096963"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WF</a:t>
                </a:r>
              </a:p>
            </p:txBody>
          </p:sp>
          <p:sp>
            <p:nvSpPr>
              <p:cNvPr id="16833" name="Rectangle 920"/>
              <p:cNvSpPr>
                <a:spLocks noChangeArrowheads="1"/>
              </p:cNvSpPr>
              <p:nvPr/>
            </p:nvSpPr>
            <p:spPr bwMode="auto">
              <a:xfrm>
                <a:off x="2574" y="1442"/>
                <a:ext cx="351"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marL="0" marR="0" lvl="0" indent="0" algn="ctr" defTabSz="1096963"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AM</a:t>
                </a:r>
              </a:p>
            </p:txBody>
          </p:sp>
          <p:sp>
            <p:nvSpPr>
              <p:cNvPr id="16834" name="Rectangle 921"/>
              <p:cNvSpPr>
                <a:spLocks noChangeArrowheads="1"/>
              </p:cNvSpPr>
              <p:nvPr/>
            </p:nvSpPr>
            <p:spPr bwMode="auto">
              <a:xfrm>
                <a:off x="2383" y="1200"/>
                <a:ext cx="34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marL="0" marR="0" lvl="0" indent="0" algn="ctr" defTabSz="1096963"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CO</a:t>
                </a:r>
              </a:p>
            </p:txBody>
          </p:sp>
          <p:sp>
            <p:nvSpPr>
              <p:cNvPr id="16835" name="Rectangle 922"/>
              <p:cNvSpPr>
                <a:spLocks noChangeArrowheads="1"/>
              </p:cNvSpPr>
              <p:nvPr/>
            </p:nvSpPr>
            <p:spPr bwMode="auto">
              <a:xfrm>
                <a:off x="2194" y="960"/>
                <a:ext cx="26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marL="0" marR="0" lvl="0" indent="0" algn="ctr" defTabSz="1096963"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FI</a:t>
                </a:r>
              </a:p>
            </p:txBody>
          </p:sp>
          <p:sp>
            <p:nvSpPr>
              <p:cNvPr id="16836" name="Rectangle 923"/>
              <p:cNvSpPr>
                <a:spLocks noChangeArrowheads="1"/>
              </p:cNvSpPr>
              <p:nvPr/>
            </p:nvSpPr>
            <p:spPr bwMode="auto">
              <a:xfrm>
                <a:off x="2575" y="1872"/>
                <a:ext cx="32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3" rIns="111125" bIns="55563">
                <a:spAutoFit/>
              </a:bodyPr>
              <a:lstStyle/>
              <a:p>
                <a:pPr marL="0" marR="0" lvl="0" indent="0" algn="ctr" defTabSz="1096963"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PS</a:t>
                </a:r>
              </a:p>
            </p:txBody>
          </p:sp>
        </p:grpSp>
        <p:sp>
          <p:nvSpPr>
            <p:cNvPr id="16393" name="Rectangle 924"/>
            <p:cNvSpPr>
              <a:spLocks noChangeArrowheads="1"/>
            </p:cNvSpPr>
            <p:nvPr/>
          </p:nvSpPr>
          <p:spPr bwMode="auto">
            <a:xfrm>
              <a:off x="1248" y="1536"/>
              <a:ext cx="1197" cy="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11125" tIns="55563" rIns="111125" bIns="55563">
              <a:spAutoFit/>
            </a:bodyPr>
            <a:lstStyle/>
            <a:p>
              <a:pPr marL="0" marR="0" lvl="0" indent="0" algn="ctr" defTabSz="1096963" rtl="0" eaLnBrk="0" fontAlgn="base" latinLnBrk="0" hangingPunct="0">
                <a:lnSpc>
                  <a:spcPct val="9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mn-cs"/>
                </a:rPr>
                <a:t>SAP R/3</a:t>
              </a: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a:p>
              <a:pPr marL="0" marR="0" lvl="0" indent="0" algn="ctr" defTabSz="1096963"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Client/Server</a:t>
              </a:r>
            </a:p>
            <a:p>
              <a:pPr marL="0" marR="0" lvl="0" indent="0" algn="ctr" defTabSz="1096963"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ABAP</a:t>
              </a:r>
            </a:p>
            <a:p>
              <a:pPr marL="0" marR="0" lvl="0" indent="0" algn="ctr" defTabSz="1096963"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Basis</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p:cNvSpPr>
          <p:nvPr>
            <p:ph type="ctrTitle"/>
          </p:nvPr>
        </p:nvSpPr>
        <p:spPr/>
        <p:txBody>
          <a:bodyPr/>
          <a:lstStyle/>
          <a:p>
            <a:r>
              <a:rPr lang="en-US"/>
              <a:t>SAP</a:t>
            </a:r>
            <a:br>
              <a:rPr lang="en-US"/>
            </a:br>
            <a:r>
              <a:rPr lang="en-US"/>
              <a:t>Maintain Material Master</a:t>
            </a:r>
          </a:p>
        </p:txBody>
      </p:sp>
      <p:sp>
        <p:nvSpPr>
          <p:cNvPr id="17411" name="Rectangle 5"/>
          <p:cNvSpPr>
            <a:spLocks noGrp="1"/>
          </p:cNvSpPr>
          <p:nvPr>
            <p:ph type="subTitle" idx="1"/>
          </p:nvPr>
        </p:nvSpPr>
        <p:spPr>
          <a:xfrm>
            <a:off x="4211638" y="3427413"/>
            <a:ext cx="4321175" cy="2593975"/>
          </a:xfrm>
        </p:spPr>
        <p:txBody>
          <a:bodyPr/>
          <a:lstStyle/>
          <a:p>
            <a:r>
              <a:rPr lang="en-US" b="1"/>
              <a:t>Abstract</a:t>
            </a:r>
          </a:p>
          <a:p>
            <a:pPr eaLnBrk="1" hangingPunct="1">
              <a:lnSpc>
                <a:spcPct val="150000"/>
              </a:lnSpc>
              <a:spcBef>
                <a:spcPct val="20000"/>
              </a:spcBef>
              <a:buClr>
                <a:srgbClr val="F48B00"/>
              </a:buClr>
            </a:pPr>
            <a:r>
              <a:rPr lang="en-US"/>
              <a:t>This teaching material is intended to explain how the fundamental business processes interact with SAP ERP in functional areas such as Sales and Distribution, Materials Management, Production Planning, Financial Accounting, Controlling, and Human Capital Management.</a:t>
            </a:r>
          </a:p>
          <a:p>
            <a:pPr eaLnBrk="1" hangingPunct="1">
              <a:lnSpc>
                <a:spcPct val="150000"/>
              </a:lnSpc>
              <a:spcBef>
                <a:spcPct val="20000"/>
              </a:spcBef>
              <a:buClr>
                <a:srgbClr val="F48B00"/>
              </a:buClr>
            </a:pPr>
            <a:endParaRPr lang="de-DE"/>
          </a:p>
        </p:txBody>
      </p:sp>
      <p:sp>
        <p:nvSpPr>
          <p:cNvPr id="17412" name="Rectangle 3"/>
          <p:cNvSpPr>
            <a:spLocks/>
          </p:cNvSpPr>
          <p:nvPr/>
        </p:nvSpPr>
        <p:spPr bwMode="auto">
          <a:xfrm>
            <a:off x="1042988" y="1916113"/>
            <a:ext cx="22336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tab pos="714375" algn="l"/>
              </a:tabLst>
              <a:defRPr/>
            </a:pPr>
            <a:r>
              <a:rPr kumimoji="0" lang="en-US" sz="1200" b="1" i="0" u="none" strike="noStrike" kern="1200" cap="none" spc="0" normalizeH="0" baseline="0" noProof="0">
                <a:ln>
                  <a:noFill/>
                </a:ln>
                <a:solidFill>
                  <a:srgbClr val="FFFFFF"/>
                </a:solidFill>
                <a:effectLst/>
                <a:uLnTx/>
                <a:uFillTx/>
                <a:latin typeface="Arial" charset="0"/>
                <a:ea typeface="+mn-ea"/>
                <a:cs typeface="Arial" charset="0"/>
              </a:rPr>
              <a:t>SAP University Alliances</a:t>
            </a:r>
          </a:p>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tab pos="714375" algn="l"/>
              </a:tabLst>
              <a:defRPr/>
            </a:pPr>
            <a:r>
              <a:rPr kumimoji="0" lang="en-US" sz="1200" b="1" i="0" u="none" strike="noStrike" kern="1200" cap="none" spc="0" normalizeH="0" baseline="0" noProof="0">
                <a:ln>
                  <a:noFill/>
                </a:ln>
                <a:solidFill>
                  <a:srgbClr val="FFFFFF"/>
                </a:solidFill>
                <a:effectLst/>
                <a:uLnTx/>
                <a:uFillTx/>
                <a:latin typeface="Arial" charset="0"/>
                <a:ea typeface="+mn-ea"/>
                <a:cs typeface="Arial" charset="0"/>
              </a:rPr>
              <a:t>Version</a:t>
            </a:r>
            <a:r>
              <a:rPr kumimoji="0" lang="en-US" sz="1200" b="0" i="0" u="none" strike="noStrike" kern="1200" cap="none" spc="0" normalizeH="0" baseline="0" noProof="0">
                <a:ln>
                  <a:noFill/>
                </a:ln>
                <a:solidFill>
                  <a:srgbClr val="FFFFFF"/>
                </a:solidFill>
                <a:effectLst/>
                <a:uLnTx/>
                <a:uFillTx/>
                <a:latin typeface="Arial" charset="0"/>
                <a:ea typeface="+mn-ea"/>
                <a:cs typeface="Arial" charset="0"/>
              </a:rPr>
              <a:t> 	2.1</a:t>
            </a:r>
          </a:p>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tab pos="714375" algn="l"/>
              </a:tabLst>
              <a:defRPr/>
            </a:pPr>
            <a:r>
              <a:rPr kumimoji="0" lang="en-US" sz="1200" b="1" i="0" u="none" strike="noStrike" kern="1200" cap="none" spc="0" normalizeH="0" baseline="0" noProof="0">
                <a:ln>
                  <a:noFill/>
                </a:ln>
                <a:solidFill>
                  <a:srgbClr val="FFFFFF"/>
                </a:solidFill>
                <a:effectLst/>
                <a:uLnTx/>
                <a:uFillTx/>
                <a:latin typeface="Arial" charset="0"/>
                <a:ea typeface="+mn-ea"/>
                <a:cs typeface="Arial" charset="0"/>
              </a:rPr>
              <a:t>Author </a:t>
            </a:r>
            <a:r>
              <a:rPr kumimoji="0" lang="en-US" sz="1200" b="0" i="0" u="none" strike="noStrike" kern="1200" cap="none" spc="0" normalizeH="0" baseline="0" noProof="0">
                <a:ln>
                  <a:noFill/>
                </a:ln>
                <a:solidFill>
                  <a:srgbClr val="FFFFFF"/>
                </a:solidFill>
                <a:effectLst/>
                <a:uLnTx/>
                <a:uFillTx/>
                <a:latin typeface="Arial" charset="0"/>
                <a:ea typeface="+mn-ea"/>
                <a:cs typeface="Arial" charset="0"/>
              </a:rPr>
              <a:t>	Stefan Weidner</a:t>
            </a:r>
          </a:p>
        </p:txBody>
      </p:sp>
      <p:sp>
        <p:nvSpPr>
          <p:cNvPr id="17413" name="Content Placeholder 2"/>
          <p:cNvSpPr>
            <a:spLocks/>
          </p:cNvSpPr>
          <p:nvPr/>
        </p:nvSpPr>
        <p:spPr bwMode="auto">
          <a:xfrm>
            <a:off x="1042988" y="3429000"/>
            <a:ext cx="2233612" cy="2736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200" b="1" i="0" u="none" strike="noStrike" kern="1200" cap="none" spc="0" normalizeH="0" baseline="0" noProof="0">
                <a:ln>
                  <a:noFill/>
                </a:ln>
                <a:solidFill>
                  <a:srgbClr val="81352D"/>
                </a:solidFill>
                <a:effectLst/>
                <a:uLnTx/>
                <a:uFillTx/>
                <a:latin typeface="Arial" charset="0"/>
                <a:ea typeface="+mn-ea"/>
                <a:cs typeface="Arial" charset="0"/>
              </a:rPr>
              <a:t>Product</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sz="1100" b="0" i="0" u="none" strike="noStrike" kern="1200" cap="none" spc="0" normalizeH="0" baseline="0" noProof="0">
                <a:ln>
                  <a:noFill/>
                </a:ln>
                <a:solidFill>
                  <a:srgbClr val="81352D"/>
                </a:solidFill>
                <a:effectLst/>
                <a:uLnTx/>
                <a:uFillTx/>
                <a:latin typeface="Arial" charset="0"/>
                <a:ea typeface="+mn-ea"/>
                <a:cs typeface="Arial" charset="0"/>
              </a:rPr>
              <a:t>SAP ERP 6.0 EhP4</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sz="1100" b="0" i="0" u="none" strike="noStrike" kern="1200" cap="none" spc="0" normalizeH="0" baseline="0" noProof="0">
              <a:ln>
                <a:noFill/>
              </a:ln>
              <a:solidFill>
                <a:srgbClr val="81352D"/>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200" b="1" i="0" u="none" strike="noStrike" kern="1200" cap="none" spc="0" normalizeH="0" baseline="0" noProof="0">
                <a:ln>
                  <a:noFill/>
                </a:ln>
                <a:solidFill>
                  <a:srgbClr val="81352D"/>
                </a:solidFill>
                <a:effectLst/>
                <a:uLnTx/>
                <a:uFillTx/>
                <a:latin typeface="Arial" charset="0"/>
                <a:ea typeface="+mn-ea"/>
                <a:cs typeface="Arial" charset="0"/>
              </a:rPr>
              <a:t>Level</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sz="1100" b="0" i="0" u="none" strike="noStrike" kern="1200" cap="none" spc="0" normalizeH="0" baseline="0" noProof="0">
                <a:ln>
                  <a:noFill/>
                </a:ln>
                <a:solidFill>
                  <a:srgbClr val="81352D"/>
                </a:solidFill>
                <a:effectLst/>
                <a:uLnTx/>
                <a:uFillTx/>
                <a:latin typeface="Arial" charset="0"/>
                <a:ea typeface="+mn-ea"/>
                <a:cs typeface="Arial" charset="0"/>
              </a:rPr>
              <a:t>Beginner</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sz="1100" b="0" i="0" u="none" strike="noStrike" kern="1200" cap="none" spc="0" normalizeH="0" baseline="0" noProof="0">
              <a:ln>
                <a:noFill/>
              </a:ln>
              <a:solidFill>
                <a:srgbClr val="81352D"/>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200" b="1" i="0" u="none" strike="noStrike" kern="1200" cap="none" spc="0" normalizeH="0" baseline="0" noProof="0">
                <a:ln>
                  <a:noFill/>
                </a:ln>
                <a:solidFill>
                  <a:srgbClr val="81352D"/>
                </a:solidFill>
                <a:effectLst/>
                <a:uLnTx/>
                <a:uFillTx/>
                <a:latin typeface="Arial" charset="0"/>
                <a:ea typeface="+mn-ea"/>
                <a:cs typeface="Arial" charset="0"/>
              </a:rPr>
              <a:t>Focus</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sz="1100" b="0" i="0" u="none" strike="noStrike" kern="1200" cap="none" spc="0" normalizeH="0" baseline="0" noProof="0">
                <a:ln>
                  <a:noFill/>
                </a:ln>
                <a:solidFill>
                  <a:srgbClr val="81352D"/>
                </a:solidFill>
                <a:effectLst/>
                <a:uLnTx/>
                <a:uFillTx/>
                <a:latin typeface="Arial" charset="0"/>
                <a:ea typeface="+mn-ea"/>
                <a:cs typeface="Arial" charset="0"/>
              </a:rPr>
              <a:t>Cross-functional integration</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sz="1100" b="0" i="0" u="none" strike="noStrike" kern="1200" cap="none" spc="0" normalizeH="0" baseline="0" noProof="0">
                <a:ln>
                  <a:noFill/>
                </a:ln>
                <a:solidFill>
                  <a:srgbClr val="81352D"/>
                </a:solidFill>
                <a:effectLst/>
                <a:uLnTx/>
                <a:uFillTx/>
                <a:latin typeface="Arial" charset="0"/>
                <a:ea typeface="+mn-ea"/>
                <a:cs typeface="Arial" charset="0"/>
              </a:rPr>
              <a:t>SD, MM, PP,  FI, CO, </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sz="1100" b="0" i="0" u="none" strike="noStrike" kern="1200" cap="none" spc="0" normalizeH="0" baseline="0" noProof="0">
                <a:ln>
                  <a:noFill/>
                </a:ln>
                <a:solidFill>
                  <a:srgbClr val="81352D"/>
                </a:solidFill>
                <a:effectLst/>
                <a:uLnTx/>
                <a:uFillTx/>
                <a:latin typeface="Arial" charset="0"/>
                <a:ea typeface="+mn-ea"/>
                <a:cs typeface="Arial" charset="0"/>
              </a:rPr>
              <a:t>HCM, WM, PS</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sz="1100" b="0" i="0" u="none" strike="noStrike" kern="1200" cap="none" spc="0" normalizeH="0" baseline="0" noProof="0">
              <a:ln>
                <a:noFill/>
              </a:ln>
              <a:solidFill>
                <a:srgbClr val="81352D"/>
              </a:solidFill>
              <a:effectLst/>
              <a:uLnTx/>
              <a:uFillTx/>
              <a:latin typeface="Arial" charset="0"/>
              <a:ea typeface="+mn-ea"/>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r>
              <a:rPr lang="en-US"/>
              <a:t>Course Overview</a:t>
            </a:r>
          </a:p>
        </p:txBody>
      </p:sp>
      <p:sp>
        <p:nvSpPr>
          <p:cNvPr id="24579" name="Rectangle 3"/>
          <p:cNvSpPr>
            <a:spLocks noGrp="1" noChangeArrowheads="1"/>
          </p:cNvSpPr>
          <p:nvPr>
            <p:ph type="body" idx="4294967295"/>
          </p:nvPr>
        </p:nvSpPr>
        <p:spPr/>
        <p:txBody>
          <a:bodyPr/>
          <a:lstStyle/>
          <a:p>
            <a:r>
              <a:rPr lang="en-US"/>
              <a:t>Introduction to SAP</a:t>
            </a:r>
          </a:p>
          <a:p>
            <a:r>
              <a:rPr lang="en-US">
                <a:solidFill>
                  <a:srgbClr val="B2B2B2"/>
                </a:solidFill>
              </a:rPr>
              <a:t>Navigation</a:t>
            </a:r>
          </a:p>
          <a:p>
            <a:r>
              <a:rPr lang="en-US">
                <a:solidFill>
                  <a:srgbClr val="B2B2B2"/>
                </a:solidFill>
              </a:rPr>
              <a:t>Introduction to GBI</a:t>
            </a:r>
          </a:p>
          <a:p>
            <a:r>
              <a:rPr lang="en-US">
                <a:solidFill>
                  <a:srgbClr val="B2B2B2"/>
                </a:solidFill>
              </a:rPr>
              <a:t>Sales &amp; Distribution</a:t>
            </a:r>
          </a:p>
          <a:p>
            <a:r>
              <a:rPr lang="en-US"/>
              <a:t>Materials Management</a:t>
            </a:r>
          </a:p>
          <a:p>
            <a:r>
              <a:rPr lang="en-US">
                <a:solidFill>
                  <a:srgbClr val="B2B2B2"/>
                </a:solidFill>
              </a:rPr>
              <a:t>Production Planning</a:t>
            </a:r>
          </a:p>
          <a:p>
            <a:r>
              <a:rPr lang="en-US">
                <a:solidFill>
                  <a:srgbClr val="B2B2B2"/>
                </a:solidFill>
              </a:rPr>
              <a:t>Financial Accounting </a:t>
            </a:r>
          </a:p>
          <a:p>
            <a:r>
              <a:rPr lang="en-US">
                <a:solidFill>
                  <a:srgbClr val="B2B2B2"/>
                </a:solidFill>
              </a:rPr>
              <a:t>Controlling</a:t>
            </a:r>
          </a:p>
          <a:p>
            <a:r>
              <a:rPr lang="en-US">
                <a:solidFill>
                  <a:srgbClr val="B2B2B2"/>
                </a:solidFill>
              </a:rPr>
              <a:t>Human Capital Management</a:t>
            </a:r>
          </a:p>
          <a:p>
            <a:r>
              <a:rPr lang="en-US">
                <a:solidFill>
                  <a:srgbClr val="B2B2B2"/>
                </a:solidFill>
              </a:rPr>
              <a:t>Warehouse Management</a:t>
            </a:r>
          </a:p>
          <a:p>
            <a:r>
              <a:rPr lang="en-US">
                <a:solidFill>
                  <a:srgbClr val="B2B2B2"/>
                </a:solidFill>
              </a:rPr>
              <a:t>Project System</a:t>
            </a:r>
            <a:endParaRPr lang="de-DE">
              <a:solidFill>
                <a:srgbClr val="B2B2B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r>
              <a:rPr lang="en-US"/>
              <a:t>SAP</a:t>
            </a:r>
          </a:p>
        </p:txBody>
      </p:sp>
      <p:sp>
        <p:nvSpPr>
          <p:cNvPr id="25603" name="Rectangle 3"/>
          <p:cNvSpPr>
            <a:spLocks noGrp="1" noChangeArrowheads="1"/>
          </p:cNvSpPr>
          <p:nvPr>
            <p:ph type="body" idx="4294967295"/>
          </p:nvPr>
        </p:nvSpPr>
        <p:spPr>
          <a:xfrm>
            <a:off x="539750" y="1163638"/>
            <a:ext cx="8064500" cy="5217690"/>
          </a:xfrm>
        </p:spPr>
        <p:txBody>
          <a:bodyPr/>
          <a:lstStyle/>
          <a:p>
            <a:pPr>
              <a:spcBef>
                <a:spcPct val="0"/>
              </a:spcBef>
              <a:buNone/>
              <a:tabLst>
                <a:tab pos="1971675" algn="l"/>
              </a:tabLst>
            </a:pPr>
            <a:r>
              <a:rPr lang="en-US" sz="1800"/>
              <a:t>Dalam membuat material master record baru diperlukan untuk mendefinisikan</a:t>
            </a:r>
          </a:p>
          <a:p>
            <a:pPr>
              <a:spcBef>
                <a:spcPct val="0"/>
              </a:spcBef>
              <a:buNone/>
              <a:tabLst>
                <a:tab pos="1971675" algn="l"/>
              </a:tabLst>
            </a:pPr>
            <a:r>
              <a:rPr lang="en-US" sz="1800"/>
              <a:t>nama material (harus unik), industry sector, material type, views, dan plant</a:t>
            </a:r>
          </a:p>
          <a:p>
            <a:pPr>
              <a:spcBef>
                <a:spcPct val="0"/>
              </a:spcBef>
              <a:buNone/>
              <a:tabLst>
                <a:tab pos="1971675" algn="l"/>
              </a:tabLst>
            </a:pPr>
            <a:r>
              <a:rPr lang="en-US" sz="1800"/>
              <a:t>information yang relevan untuk tipe material master record yang akan dibuat.</a:t>
            </a:r>
          </a:p>
          <a:p>
            <a:pPr>
              <a:spcBef>
                <a:spcPct val="0"/>
              </a:spcBef>
              <a:buNone/>
              <a:tabLst>
                <a:tab pos="1971675" algn="l"/>
              </a:tabLst>
            </a:pPr>
            <a:r>
              <a:rPr lang="en-US" sz="1800"/>
              <a:t>1. Transaksi untuk membuat material master record baru adalah :</a:t>
            </a:r>
          </a:p>
          <a:p>
            <a:pPr>
              <a:spcBef>
                <a:spcPct val="0"/>
              </a:spcBef>
              <a:buNone/>
              <a:tabLst>
                <a:tab pos="1971675" algn="l"/>
              </a:tabLst>
            </a:pPr>
            <a:r>
              <a:rPr lang="en-US" sz="1800"/>
              <a:t>	Logistics → Material Master → Material → Create (general) → immediately (MM01)</a:t>
            </a:r>
          </a:p>
          <a:p>
            <a:pPr>
              <a:spcBef>
                <a:spcPct val="0"/>
              </a:spcBef>
              <a:buNone/>
              <a:tabLst>
                <a:tab pos="1971675" algn="l"/>
              </a:tabLst>
            </a:pPr>
            <a:r>
              <a:rPr lang="en-US" sz="1800"/>
              <a:t>2. Buat material baru dengan deskripsi sebagai berikut, lalu enter :</a:t>
            </a:r>
          </a:p>
        </p:txBody>
      </p:sp>
      <p:pic>
        <p:nvPicPr>
          <p:cNvPr id="2560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7063" y="3256954"/>
            <a:ext cx="7304012" cy="2791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r>
              <a:rPr lang="en-US"/>
              <a:t>SAP</a:t>
            </a:r>
          </a:p>
        </p:txBody>
      </p:sp>
      <p:sp>
        <p:nvSpPr>
          <p:cNvPr id="25603" name="Rectangle 3"/>
          <p:cNvSpPr>
            <a:spLocks noGrp="1" noChangeArrowheads="1"/>
          </p:cNvSpPr>
          <p:nvPr>
            <p:ph type="body" idx="4294967295"/>
          </p:nvPr>
        </p:nvSpPr>
        <p:spPr>
          <a:xfrm>
            <a:off x="611560" y="5661248"/>
            <a:ext cx="7856538" cy="429320"/>
          </a:xfrm>
        </p:spPr>
        <p:txBody>
          <a:bodyPr/>
          <a:lstStyle/>
          <a:p>
            <a:pPr>
              <a:spcBef>
                <a:spcPct val="0"/>
              </a:spcBef>
              <a:buNone/>
              <a:tabLst>
                <a:tab pos="1971675" algn="l"/>
              </a:tabLst>
            </a:pPr>
            <a:r>
              <a:rPr lang="en-US" sz="1800"/>
              <a:t>3. 	Pilih view sesuai kebutuhan data yang akan di-entry seperti pada gambar dan tabel berikut, lalu enter: </a:t>
            </a:r>
            <a:br>
              <a:rPr lang="en-US" sz="1800"/>
            </a:br>
            <a:endParaRPr lang="en-US" sz="1800"/>
          </a:p>
        </p:txBody>
      </p:sp>
      <p:pic>
        <p:nvPicPr>
          <p:cNvPr id="921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1268760"/>
            <a:ext cx="6984776" cy="407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06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r>
              <a:rPr lang="en-US"/>
              <a:t>SAP</a:t>
            </a:r>
          </a:p>
        </p:txBody>
      </p:sp>
      <p:sp>
        <p:nvSpPr>
          <p:cNvPr id="25603" name="Rectangle 3"/>
          <p:cNvSpPr>
            <a:spLocks noGrp="1" noChangeArrowheads="1"/>
          </p:cNvSpPr>
          <p:nvPr>
            <p:ph type="body" idx="4294967295"/>
          </p:nvPr>
        </p:nvSpPr>
        <p:spPr>
          <a:xfrm>
            <a:off x="4499992" y="1772816"/>
            <a:ext cx="3600202" cy="504056"/>
          </a:xfrm>
        </p:spPr>
        <p:txBody>
          <a:bodyPr/>
          <a:lstStyle/>
          <a:p>
            <a:pPr>
              <a:spcBef>
                <a:spcPct val="0"/>
              </a:spcBef>
              <a:buFont typeface="Wingdings" pitchFamily="2" charset="2"/>
              <a:buNone/>
              <a:tabLst>
                <a:tab pos="1971675" algn="l"/>
              </a:tabLst>
            </a:pPr>
            <a:r>
              <a:rPr lang="en-US" sz="1800"/>
              <a:t>Pilih view-view berikut :</a:t>
            </a:r>
          </a:p>
        </p:txBody>
      </p:sp>
      <p:pic>
        <p:nvPicPr>
          <p:cNvPr id="9318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1196752"/>
            <a:ext cx="3762846" cy="411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5229200"/>
            <a:ext cx="3762846" cy="101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23928" y="2420888"/>
            <a:ext cx="498157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616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r>
              <a:rPr lang="en-US"/>
              <a:t>SAP</a:t>
            </a:r>
          </a:p>
        </p:txBody>
      </p:sp>
      <p:sp>
        <p:nvSpPr>
          <p:cNvPr id="25603" name="Rectangle 3"/>
          <p:cNvSpPr>
            <a:spLocks noGrp="1" noChangeArrowheads="1"/>
          </p:cNvSpPr>
          <p:nvPr>
            <p:ph type="body" idx="4294967295"/>
          </p:nvPr>
        </p:nvSpPr>
        <p:spPr>
          <a:xfrm>
            <a:off x="652190" y="1231801"/>
            <a:ext cx="7992690" cy="432048"/>
          </a:xfrm>
        </p:spPr>
        <p:txBody>
          <a:bodyPr/>
          <a:lstStyle/>
          <a:p>
            <a:pPr>
              <a:spcBef>
                <a:spcPct val="0"/>
              </a:spcBef>
              <a:buNone/>
              <a:tabLst>
                <a:tab pos="1971675" algn="l"/>
              </a:tabLst>
            </a:pPr>
            <a:r>
              <a:rPr lang="en-US" sz="1800"/>
              <a:t>4.  Lalu pilih organizational level sesuai dengan gambar dan tabel berikut,</a:t>
            </a:r>
            <a:br>
              <a:rPr lang="en-US" sz="1800"/>
            </a:br>
            <a:r>
              <a:rPr lang="en-US" sz="1800"/>
              <a:t>lalu enter: </a:t>
            </a:r>
            <a:br>
              <a:rPr lang="en-US" sz="1800"/>
            </a:br>
            <a:endParaRPr lang="en-US" sz="1800"/>
          </a:p>
        </p:txBody>
      </p:sp>
      <p:pic>
        <p:nvPicPr>
          <p:cNvPr id="942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9633" y="2004641"/>
            <a:ext cx="4536504" cy="116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31640" y="3212976"/>
            <a:ext cx="51244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8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p:txBody>
          <a:bodyPr/>
          <a:lstStyle/>
          <a:p>
            <a:r>
              <a:rPr lang="en-US"/>
              <a:t>ERP Overview</a:t>
            </a:r>
          </a:p>
        </p:txBody>
      </p:sp>
      <p:sp>
        <p:nvSpPr>
          <p:cNvPr id="2" name="Rectangle 1"/>
          <p:cNvSpPr/>
          <p:nvPr/>
        </p:nvSpPr>
        <p:spPr>
          <a:xfrm>
            <a:off x="539750" y="1196975"/>
            <a:ext cx="8064500" cy="5041900"/>
          </a:xfrm>
          <a:prstGeom prst="rect">
            <a:avLst/>
          </a:prstGeom>
        </p:spPr>
        <p:txBody>
          <a:bodyPr>
            <a:spAutoFit/>
          </a:bodyPr>
          <a:lstStyle/>
          <a:p>
            <a:pPr marL="342900" indent="-342900" algn="just">
              <a:buFont typeface="Wingdings" pitchFamily="2" charset="2"/>
              <a:buChar char="§"/>
              <a:defRPr/>
            </a:pPr>
            <a:r>
              <a:rPr lang="en-US" sz="2400" b="0" i="1">
                <a:latin typeface="Arial" pitchFamily="34" charset="0"/>
              </a:rPr>
              <a:t>Enterprises Resource Planning</a:t>
            </a:r>
            <a:r>
              <a:rPr lang="en-US" sz="2400" b="0">
                <a:latin typeface="Arial" pitchFamily="34" charset="0"/>
              </a:rPr>
              <a:t> (ERP) adalah suatu sistem terkait pengaturan data bisnis atau usaha yang banyak dipakai oleh perusahaan besar maupun kecil.  Sistem ERP mampu mengumpulkan dan mengatur informasi bisnis utama dan membantu perusahaan menjalankan operasi yang efektif dan efisien.</a:t>
            </a:r>
          </a:p>
          <a:p>
            <a:pPr algn="just">
              <a:defRPr/>
            </a:pPr>
            <a:endParaRPr lang="en-US" sz="2400" b="0">
              <a:latin typeface="Arial" pitchFamily="34" charset="0"/>
            </a:endParaRPr>
          </a:p>
          <a:p>
            <a:pPr marL="342900" indent="-342900" algn="just">
              <a:buFont typeface="Wingdings" pitchFamily="2" charset="2"/>
              <a:buChar char="§"/>
              <a:defRPr/>
            </a:pPr>
            <a:r>
              <a:rPr lang="en-US" sz="2400" b="0">
                <a:latin typeface="Arial" pitchFamily="34" charset="0"/>
              </a:rPr>
              <a:t>Enterprise Resource Planning atau ERP merupakan proses pengumpulan dan pengorganisasian data bisnis melalui rangkaian software yang terintegrasi. Pada dasarnya, ERP adalah aplikasi yang mengotomatisasi proses bisnis, mengontrol, dan mengumpulkan masukan dari berbagai data.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r>
              <a:rPr lang="en-US"/>
              <a:t>SAP – CREATE MATERIAL MASTER</a:t>
            </a:r>
          </a:p>
        </p:txBody>
      </p:sp>
      <p:sp>
        <p:nvSpPr>
          <p:cNvPr id="25603" name="Rectangle 3"/>
          <p:cNvSpPr>
            <a:spLocks noGrp="1" noChangeArrowheads="1"/>
          </p:cNvSpPr>
          <p:nvPr>
            <p:ph type="body" idx="4294967295"/>
          </p:nvPr>
        </p:nvSpPr>
        <p:spPr>
          <a:xfrm>
            <a:off x="467544" y="1196752"/>
            <a:ext cx="8064698" cy="648072"/>
          </a:xfrm>
        </p:spPr>
        <p:txBody>
          <a:bodyPr/>
          <a:lstStyle/>
          <a:p>
            <a:pPr>
              <a:spcBef>
                <a:spcPct val="0"/>
              </a:spcBef>
              <a:buNone/>
              <a:tabLst>
                <a:tab pos="1971675" algn="l"/>
              </a:tabLst>
            </a:pPr>
            <a:r>
              <a:rPr lang="nn-NO" sz="1800"/>
              <a:t>5. Lakukan entry data sesuai dengan view basic data 1 seperti pada gambar</a:t>
            </a:r>
            <a:br>
              <a:rPr lang="nn-NO" sz="1800"/>
            </a:br>
            <a:r>
              <a:rPr lang="nn-NO" sz="1800"/>
              <a:t>dan tabel berikut, lalu enter (jangan di-save): </a:t>
            </a:r>
            <a:br>
              <a:rPr lang="nn-NO" sz="1800"/>
            </a:br>
            <a:endParaRPr lang="en-US" sz="1800"/>
          </a:p>
        </p:txBody>
      </p:sp>
      <p:pic>
        <p:nvPicPr>
          <p:cNvPr id="952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928268"/>
            <a:ext cx="5604169"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11960" y="2564904"/>
            <a:ext cx="4202661" cy="371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47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p:txBody>
          <a:bodyPr/>
          <a:lstStyle/>
          <a:p>
            <a:r>
              <a:rPr lang="en-US"/>
              <a:t>ERP Overview</a:t>
            </a:r>
          </a:p>
        </p:txBody>
      </p:sp>
      <p:sp>
        <p:nvSpPr>
          <p:cNvPr id="20483" name="Rectangle 1"/>
          <p:cNvSpPr>
            <a:spLocks noChangeArrowheads="1"/>
          </p:cNvSpPr>
          <p:nvPr/>
        </p:nvSpPr>
        <p:spPr bwMode="auto">
          <a:xfrm>
            <a:off x="539750" y="1196975"/>
            <a:ext cx="80645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b="0"/>
              <a:t>Data tersebut meliputi data akuntansi, manufaktur, rantai pasokan, penjualan, pemasaran dan sumber daya manusia (SDM). Setelah informasi dikompilasi dalam database pusat, para atasan sebuah perusahaan dapat mengetahui bagaimana cara untuk memberdayakan mereka.</a:t>
            </a:r>
          </a:p>
          <a:p>
            <a:pPr algn="just"/>
            <a:endParaRPr lang="en-US" sz="2200" b="0"/>
          </a:p>
          <a:p>
            <a:pPr algn="just"/>
            <a:r>
              <a:rPr lang="en-US" sz="2200" b="0"/>
              <a:t>Awalnya, ERP diterapkan pada manufaktur, dengan model </a:t>
            </a:r>
            <a:r>
              <a:rPr lang="en-US" sz="2200" b="0" i="1"/>
              <a:t>Economic Order Quantity</a:t>
            </a:r>
            <a:r>
              <a:rPr lang="en-US" sz="2200" b="0"/>
              <a:t> (EOQ). Sistem penjadwalan yang digunakan masih berbasis kertas. Lambat laun, sistem tersebut digantikan oleh sistem </a:t>
            </a:r>
            <a:r>
              <a:rPr lang="en-US" sz="2200" b="0" i="1"/>
              <a:t>Material Resource Planning</a:t>
            </a:r>
            <a:r>
              <a:rPr lang="en-US" sz="2200" b="0"/>
              <a:t> (MRP). MRP mulai dikembangkan pada tahun 1960-an yang akhirnya menjadi MRP II. ERP modern mulai dipakai di perusahaan pada tahun 1990-an sebagai software yang terintegrasi dengan operasi bisnis sehari-hari.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p:txBody>
          <a:bodyPr/>
          <a:lstStyle/>
          <a:p>
            <a:r>
              <a:rPr lang="en-US"/>
              <a:t>Bagaimana Cara Kerja ERP</a:t>
            </a:r>
          </a:p>
        </p:txBody>
      </p:sp>
      <p:sp>
        <p:nvSpPr>
          <p:cNvPr id="21507" name="Rectangle 1"/>
          <p:cNvSpPr>
            <a:spLocks noChangeArrowheads="1"/>
          </p:cNvSpPr>
          <p:nvPr/>
        </p:nvSpPr>
        <p:spPr bwMode="auto">
          <a:xfrm>
            <a:off x="539750" y="1196975"/>
            <a:ext cx="80645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Arial" charset="0"/>
              <a:buChar char="•"/>
            </a:pPr>
            <a:r>
              <a:rPr lang="en-US" sz="2200" b="0"/>
              <a:t>Cara kerja sistem ERP melibatkan pengumpulan data dari berbagai departemen dan fungsi dalam organisasi dan disimpan dalam satu database terpusat.</a:t>
            </a:r>
          </a:p>
          <a:p>
            <a:pPr marL="342900" indent="-342900" algn="just">
              <a:buFont typeface="Arial" charset="0"/>
              <a:buChar char="•"/>
            </a:pPr>
            <a:r>
              <a:rPr lang="en-US" sz="2200" b="0"/>
              <a:t>Data diintegrasikan dan dianalisis untuk mengoptimalkan proses bisnis, mengotomatisasi tugas-tugas, meningkatkan kolaborasi tim, serta memberikan pengawasan dan kontrol yang lebih baik.</a:t>
            </a:r>
          </a:p>
          <a:p>
            <a:pPr marL="342900" indent="-342900" algn="just">
              <a:buFont typeface="Arial" charset="0"/>
              <a:buChar char="•"/>
            </a:pPr>
            <a:r>
              <a:rPr lang="en-US" sz="2200" b="0"/>
              <a:t>Dengan demikian, sistem ERP membantu organisasi meningkatkan efisiensi, produktivitas, dan visibilitas dalam operasi bisnis mereka.</a:t>
            </a:r>
          </a:p>
          <a:p>
            <a:pPr marL="342900" indent="-342900" algn="just">
              <a:buFont typeface="Arial" charset="0"/>
              <a:buChar char="•"/>
            </a:pPr>
            <a:r>
              <a:rPr lang="en-US" sz="2200" b="0"/>
              <a:t>Sistem ERP merupakan alat digital baru yang memungkinkan perusahaan untuk mengelola hubungan rantai pasokan mengontrol inventaris, otomatisasi akuntansi, dan lain-lain.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p:txBody>
          <a:bodyPr/>
          <a:lstStyle/>
          <a:p>
            <a:r>
              <a:rPr lang="en-US"/>
              <a:t>Jenis-Jenis ERP</a:t>
            </a:r>
          </a:p>
        </p:txBody>
      </p:sp>
      <p:sp>
        <p:nvSpPr>
          <p:cNvPr id="2" name="Rectangle 1"/>
          <p:cNvSpPr/>
          <p:nvPr/>
        </p:nvSpPr>
        <p:spPr>
          <a:xfrm>
            <a:off x="539750" y="1196975"/>
            <a:ext cx="8064500" cy="4986338"/>
          </a:xfrm>
          <a:prstGeom prst="rect">
            <a:avLst/>
          </a:prstGeom>
        </p:spPr>
        <p:txBody>
          <a:bodyPr>
            <a:spAutoFit/>
          </a:bodyPr>
          <a:lstStyle/>
          <a:p>
            <a:pPr marL="342900" indent="-342900" algn="just">
              <a:buFont typeface="Arial" pitchFamily="34" charset="0"/>
              <a:buChar char="•"/>
              <a:defRPr/>
            </a:pPr>
            <a:r>
              <a:rPr lang="en-US" sz="2200" b="0">
                <a:solidFill>
                  <a:srgbClr val="0000CC"/>
                </a:solidFill>
                <a:latin typeface="Arial" pitchFamily="34" charset="0"/>
              </a:rPr>
              <a:t>ERP On Premise</a:t>
            </a:r>
          </a:p>
          <a:p>
            <a:pPr marL="342900" algn="just">
              <a:defRPr/>
            </a:pPr>
            <a:r>
              <a:rPr lang="en-US" sz="1800" b="0">
                <a:latin typeface="Arial" pitchFamily="34" charset="0"/>
              </a:rPr>
              <a:t>Software ERP yang digunakan secara langsung dalam perangkat di perusahaan. Sistem ini dirancang untuk semua ukuran perusahaan, meskipun mungkin lebih sesuai untuk perusahaan kecil dan menengah</a:t>
            </a:r>
            <a:endParaRPr lang="en-US" sz="2200" b="0">
              <a:latin typeface="Arial" pitchFamily="34" charset="0"/>
            </a:endParaRPr>
          </a:p>
          <a:p>
            <a:pPr marL="342900" indent="-342900" algn="just">
              <a:buFont typeface="Arial" pitchFamily="34" charset="0"/>
              <a:buChar char="•"/>
              <a:defRPr/>
            </a:pPr>
            <a:r>
              <a:rPr lang="en-US" sz="2200" b="0">
                <a:solidFill>
                  <a:srgbClr val="0000CC"/>
                </a:solidFill>
                <a:latin typeface="Arial" pitchFamily="34" charset="0"/>
              </a:rPr>
              <a:t>Open Source ERP</a:t>
            </a:r>
          </a:p>
          <a:p>
            <a:pPr marL="342900" algn="just">
              <a:defRPr/>
            </a:pPr>
            <a:r>
              <a:rPr lang="en-US" sz="1800" b="0">
                <a:latin typeface="Arial" pitchFamily="34" charset="0"/>
              </a:rPr>
              <a:t>Jenis ERP ini memungkinkan perusahaan untuk memeriksa, memodifikasi, dan meningkatkan kode sumber ERP</a:t>
            </a:r>
            <a:endParaRPr lang="en-US" sz="2200" b="0">
              <a:latin typeface="Arial" pitchFamily="34" charset="0"/>
            </a:endParaRPr>
          </a:p>
          <a:p>
            <a:pPr marL="342900" indent="-342900" algn="just">
              <a:buFont typeface="Arial" pitchFamily="34" charset="0"/>
              <a:buChar char="•"/>
              <a:defRPr/>
            </a:pPr>
            <a:r>
              <a:rPr lang="en-US" sz="2200" b="0">
                <a:solidFill>
                  <a:srgbClr val="0000CC"/>
                </a:solidFill>
                <a:latin typeface="Arial" pitchFamily="34" charset="0"/>
              </a:rPr>
              <a:t>ERP Berbasis Cloud</a:t>
            </a:r>
          </a:p>
          <a:p>
            <a:pPr marL="342900" algn="just">
              <a:defRPr/>
            </a:pPr>
            <a:r>
              <a:rPr lang="en-US" sz="1800" b="0">
                <a:latin typeface="Arial" pitchFamily="34" charset="0"/>
              </a:rPr>
              <a:t>Jenis ERP ini tersedia melalui layanan hosting Cloud. Opsi ini memungkinkan perusahaan untuk mengakses data secara real-time selama perusahaan memiliki akses internet. </a:t>
            </a:r>
            <a:r>
              <a:rPr lang="en-US" sz="1800" b="0" u="sng">
                <a:latin typeface="Arial" pitchFamily="34" charset="0"/>
                <a:hlinkClick r:id="rId3"/>
              </a:rPr>
              <a:t>Software ERP</a:t>
            </a:r>
            <a:r>
              <a:rPr lang="en-US" sz="1800" b="0">
                <a:latin typeface="Arial" pitchFamily="34" charset="0"/>
              </a:rPr>
              <a:t> berbasis cloud umumnya cocok digunakan dalam perusahaan besar.</a:t>
            </a:r>
            <a:endParaRPr lang="en-US" sz="2200" b="0">
              <a:latin typeface="Arial" pitchFamily="34" charset="0"/>
            </a:endParaRPr>
          </a:p>
          <a:p>
            <a:pPr marL="342900" indent="-342900" algn="just">
              <a:buFont typeface="Arial" pitchFamily="34" charset="0"/>
              <a:buChar char="•"/>
              <a:defRPr/>
            </a:pPr>
            <a:r>
              <a:rPr lang="en-US" sz="2200" b="0">
                <a:solidFill>
                  <a:srgbClr val="0000CC"/>
                </a:solidFill>
                <a:latin typeface="Arial" pitchFamily="34" charset="0"/>
              </a:rPr>
              <a:t>Hybrid ERP</a:t>
            </a:r>
          </a:p>
          <a:p>
            <a:pPr marL="342900" algn="just">
              <a:defRPr/>
            </a:pPr>
            <a:r>
              <a:rPr lang="en-US" sz="1800" b="0">
                <a:latin typeface="Arial" pitchFamily="34" charset="0"/>
              </a:rPr>
              <a:t>ERP ini merupakan sistem perencanaan sumber daya perusahaan yang memadukan penyebaran on-premise dan berbasis Cloud</a:t>
            </a:r>
            <a:endParaRPr lang="en-US" sz="2200" b="0">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t>Modul-Modul ERP</a:t>
            </a:r>
          </a:p>
        </p:txBody>
      </p:sp>
      <p:sp>
        <p:nvSpPr>
          <p:cNvPr id="23555" name="Rectangle 1"/>
          <p:cNvSpPr>
            <a:spLocks noChangeArrowheads="1"/>
          </p:cNvSpPr>
          <p:nvPr/>
        </p:nvSpPr>
        <p:spPr bwMode="auto">
          <a:xfrm>
            <a:off x="539750" y="1654175"/>
            <a:ext cx="806450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Arial" charset="0"/>
              <a:buChar char="•"/>
            </a:pPr>
            <a:r>
              <a:rPr lang="en-US" sz="2400"/>
              <a:t>Asset Managament (Manajemen aset)</a:t>
            </a:r>
            <a:endParaRPr lang="en-US" sz="2400" b="0"/>
          </a:p>
          <a:p>
            <a:pPr marL="342900" indent="-342900" algn="just">
              <a:buFont typeface="Arial" charset="0"/>
              <a:buChar char="•"/>
            </a:pPr>
            <a:r>
              <a:rPr lang="en-US" sz="2400"/>
              <a:t>Financial Accounting (Fico atau keuangan)</a:t>
            </a:r>
            <a:endParaRPr lang="en-US" sz="2400" b="0">
              <a:solidFill>
                <a:srgbClr val="0000CC"/>
              </a:solidFill>
            </a:endParaRPr>
          </a:p>
          <a:p>
            <a:pPr marL="342900" indent="-342900" algn="just">
              <a:buFont typeface="Arial" charset="0"/>
              <a:buChar char="•"/>
            </a:pPr>
            <a:r>
              <a:rPr lang="en-US" sz="2400"/>
              <a:t>Human Resources (SDM)</a:t>
            </a:r>
            <a:endParaRPr lang="en-US" sz="2400" b="0"/>
          </a:p>
          <a:p>
            <a:pPr marL="342900" indent="-342900" algn="just">
              <a:buFont typeface="Arial" charset="0"/>
              <a:buChar char="•"/>
            </a:pPr>
            <a:r>
              <a:rPr lang="en-US" sz="2400"/>
              <a:t>Industry-Spesific Solutions</a:t>
            </a:r>
          </a:p>
          <a:p>
            <a:pPr marL="342900" indent="-342900" algn="just">
              <a:buFont typeface="Arial" charset="0"/>
              <a:buChar char="•"/>
            </a:pPr>
            <a:r>
              <a:rPr lang="en-US" sz="2400"/>
              <a:t>Plant Maintenance</a:t>
            </a:r>
          </a:p>
          <a:p>
            <a:pPr marL="342900" indent="-342900" algn="just">
              <a:buFont typeface="Arial" charset="0"/>
              <a:buChar char="•"/>
            </a:pPr>
            <a:r>
              <a:rPr lang="en-US" sz="2400"/>
              <a:t>Production Planning (Perencanaan produksi)</a:t>
            </a:r>
          </a:p>
          <a:p>
            <a:pPr marL="342900" indent="-342900" algn="just">
              <a:buFont typeface="Arial" charset="0"/>
              <a:buChar char="•"/>
            </a:pPr>
            <a:r>
              <a:rPr lang="en-US" sz="2400"/>
              <a:t>Quality Management (Manajemen mutu)</a:t>
            </a:r>
          </a:p>
          <a:p>
            <a:pPr marL="342900" indent="-342900" algn="just">
              <a:buFont typeface="Arial" charset="0"/>
              <a:buChar char="•"/>
            </a:pPr>
            <a:r>
              <a:rPr lang="en-US" sz="2400"/>
              <a:t>Sales and Distribution (Penjualan dan distribusi)</a:t>
            </a:r>
          </a:p>
          <a:p>
            <a:pPr marL="342900" indent="-342900" algn="just">
              <a:buFont typeface="Arial" charset="0"/>
              <a:buChar char="•"/>
            </a:pPr>
            <a:r>
              <a:rPr lang="en-US" sz="2400"/>
              <a:t>Inventory Management (Manajemen persediaan)</a:t>
            </a:r>
            <a:endParaRPr lang="en-US" sz="2400" b="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r>
              <a:rPr lang="en-US"/>
              <a:t>Course Overview</a:t>
            </a:r>
          </a:p>
        </p:txBody>
      </p:sp>
      <p:sp>
        <p:nvSpPr>
          <p:cNvPr id="24579" name="Rectangle 3"/>
          <p:cNvSpPr>
            <a:spLocks noGrp="1" noChangeArrowheads="1"/>
          </p:cNvSpPr>
          <p:nvPr>
            <p:ph type="body" idx="4294967295"/>
          </p:nvPr>
        </p:nvSpPr>
        <p:spPr/>
        <p:txBody>
          <a:bodyPr/>
          <a:lstStyle/>
          <a:p>
            <a:r>
              <a:rPr lang="en-US"/>
              <a:t>Introduction to SAP</a:t>
            </a:r>
          </a:p>
          <a:p>
            <a:r>
              <a:rPr lang="en-US">
                <a:solidFill>
                  <a:srgbClr val="B2B2B2"/>
                </a:solidFill>
              </a:rPr>
              <a:t>Navigation</a:t>
            </a:r>
          </a:p>
          <a:p>
            <a:r>
              <a:rPr lang="en-US">
                <a:solidFill>
                  <a:srgbClr val="B2B2B2"/>
                </a:solidFill>
              </a:rPr>
              <a:t>Introduction to GBI</a:t>
            </a:r>
          </a:p>
          <a:p>
            <a:r>
              <a:rPr lang="en-US">
                <a:solidFill>
                  <a:srgbClr val="B2B2B2"/>
                </a:solidFill>
              </a:rPr>
              <a:t>Sales &amp; Distribution</a:t>
            </a:r>
          </a:p>
          <a:p>
            <a:r>
              <a:rPr lang="en-US">
                <a:solidFill>
                  <a:srgbClr val="B2B2B2"/>
                </a:solidFill>
              </a:rPr>
              <a:t>Materials Management</a:t>
            </a:r>
          </a:p>
          <a:p>
            <a:r>
              <a:rPr lang="en-US">
                <a:solidFill>
                  <a:srgbClr val="B2B2B2"/>
                </a:solidFill>
              </a:rPr>
              <a:t>Production Planning</a:t>
            </a:r>
          </a:p>
          <a:p>
            <a:r>
              <a:rPr lang="en-US">
                <a:solidFill>
                  <a:srgbClr val="B2B2B2"/>
                </a:solidFill>
              </a:rPr>
              <a:t>Financial Accounting </a:t>
            </a:r>
          </a:p>
          <a:p>
            <a:r>
              <a:rPr lang="en-US">
                <a:solidFill>
                  <a:srgbClr val="B2B2B2"/>
                </a:solidFill>
              </a:rPr>
              <a:t>Controlling</a:t>
            </a:r>
          </a:p>
          <a:p>
            <a:r>
              <a:rPr lang="en-US">
                <a:solidFill>
                  <a:srgbClr val="B2B2B2"/>
                </a:solidFill>
              </a:rPr>
              <a:t>Human Capital Management</a:t>
            </a:r>
          </a:p>
          <a:p>
            <a:r>
              <a:rPr lang="en-US">
                <a:solidFill>
                  <a:srgbClr val="B2B2B2"/>
                </a:solidFill>
              </a:rPr>
              <a:t>Warehouse Management</a:t>
            </a:r>
          </a:p>
          <a:p>
            <a:r>
              <a:rPr lang="en-US">
                <a:solidFill>
                  <a:srgbClr val="B2B2B2"/>
                </a:solidFill>
              </a:rPr>
              <a:t>Project System</a:t>
            </a:r>
            <a:endParaRPr lang="de-DE">
              <a:solidFill>
                <a:srgbClr val="B2B2B2"/>
              </a:solidFil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3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4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48B00"/>
          </a:buClr>
          <a:buSzTx/>
          <a:buFont typeface="Wingdings" pitchFamily="2" charset="2"/>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TotalTime>
  <Pages>49</Pages>
  <Words>2631</Words>
  <Application>Microsoft Office PowerPoint</Application>
  <PresentationFormat>On-screen Show (4:3)</PresentationFormat>
  <Paragraphs>386</Paragraphs>
  <Slides>40</Slides>
  <Notes>37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Arial</vt:lpstr>
      <vt:lpstr>Arial Black</vt:lpstr>
      <vt:lpstr>Calibri</vt:lpstr>
      <vt:lpstr>Century Gothic</vt:lpstr>
      <vt:lpstr>Times New Roman</vt:lpstr>
      <vt:lpstr>Wingdings</vt:lpstr>
      <vt:lpstr>Wingdings 2</vt:lpstr>
      <vt:lpstr>3_Office Theme</vt:lpstr>
      <vt:lpstr>Austin</vt:lpstr>
      <vt:lpstr>4_Office Theme</vt:lpstr>
      <vt:lpstr>Aplikasi Proses Bisnis II (SAP)</vt:lpstr>
      <vt:lpstr>Introduction to SAP</vt:lpstr>
      <vt:lpstr>ERP Overview</vt:lpstr>
      <vt:lpstr>ERP Overview</vt:lpstr>
      <vt:lpstr>ERP Overview</vt:lpstr>
      <vt:lpstr>Bagaimana Cara Kerja ERP</vt:lpstr>
      <vt:lpstr>Jenis-Jenis ERP</vt:lpstr>
      <vt:lpstr>Modul-Modul ERP</vt:lpstr>
      <vt:lpstr>Course Overview</vt:lpstr>
      <vt:lpstr>SAP</vt:lpstr>
      <vt:lpstr>Who is SAP?</vt:lpstr>
      <vt:lpstr>Who is SAP?</vt:lpstr>
      <vt:lpstr>Integrated Business Solution Vendors</vt:lpstr>
      <vt:lpstr>SAP Portfolio Strength</vt:lpstr>
      <vt:lpstr>SAP Enterprise Resource Planning (SAP ERP)</vt:lpstr>
      <vt:lpstr>SAP Architecture</vt:lpstr>
      <vt:lpstr>SAP Business Suite</vt:lpstr>
      <vt:lpstr>History</vt:lpstr>
      <vt:lpstr>SAP Software Applications</vt:lpstr>
      <vt:lpstr>SAP ERP Business Modules</vt:lpstr>
      <vt:lpstr>SAP ERP Core Applications</vt:lpstr>
      <vt:lpstr>SAP Industry Solutions</vt:lpstr>
      <vt:lpstr>Perbedaan ERP dan ECC</vt:lpstr>
      <vt:lpstr>Perbedaan ECC dan S4 HANA</vt:lpstr>
      <vt:lpstr>SAP Navigation Tips</vt:lpstr>
      <vt:lpstr>SAP Navigation Tips</vt:lpstr>
      <vt:lpstr>SAP Navigation Tips</vt:lpstr>
      <vt:lpstr>SAP Navigation Tips</vt:lpstr>
      <vt:lpstr>SAP Navigation Tips</vt:lpstr>
      <vt:lpstr>SAP Navigation Tips</vt:lpstr>
      <vt:lpstr> CALLING FUNCTION - SAP</vt:lpstr>
      <vt:lpstr>SAP T-Code</vt:lpstr>
      <vt:lpstr>Aplikasi Proses Bisnis II (SAP)</vt:lpstr>
      <vt:lpstr>SAP Maintain Material Master</vt:lpstr>
      <vt:lpstr>Course Overview</vt:lpstr>
      <vt:lpstr>SAP</vt:lpstr>
      <vt:lpstr>SAP</vt:lpstr>
      <vt:lpstr>SAP</vt:lpstr>
      <vt:lpstr>SAP</vt:lpstr>
      <vt:lpstr>SAP – CREATE MATERIAL MASTER</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Integrations-Fallstudie PP</dc:title>
  <dc:subject>Produktionsplanung und -steuerung</dc:subject>
  <dc:creator>Stefan Weidner</dc:creator>
  <cp:lastModifiedBy>Ahmad Sugiyarta</cp:lastModifiedBy>
  <cp:revision>555</cp:revision>
  <cp:lastPrinted>2007-12-07T16:42:33Z</cp:lastPrinted>
  <dcterms:created xsi:type="dcterms:W3CDTF">2001-01-24T19:43:37Z</dcterms:created>
  <dcterms:modified xsi:type="dcterms:W3CDTF">2025-07-11T17:48:00Z</dcterms:modified>
</cp:coreProperties>
</file>